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0988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843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9802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652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7082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663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8116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5011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3397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7297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663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423B5-E78E-4E2A-80A6-4CBAD1DE15F4}" type="datetimeFigureOut">
              <a:rPr lang="el-GR" smtClean="0"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337B1-828C-40C2-8494-6A4AAD4CDB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1561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Τα φρούτα του φθινοπώρου</a:t>
            </a:r>
            <a:endParaRPr lang="el-GR" b="1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6130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Μήλο</a:t>
            </a:r>
            <a:endParaRPr lang="el-GR" b="1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147" y="1825625"/>
            <a:ext cx="5145706" cy="4351338"/>
          </a:xfrm>
        </p:spPr>
      </p:pic>
    </p:spTree>
    <p:extLst>
      <p:ext uri="{BB962C8B-B14F-4D97-AF65-F5344CB8AC3E}">
        <p14:creationId xmlns:p14="http://schemas.microsoft.com/office/powerpoint/2010/main" val="199783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Αχλάδι</a:t>
            </a:r>
            <a:endParaRPr lang="el-GR" b="1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8245" y="2246812"/>
            <a:ext cx="6675509" cy="3518262"/>
          </a:xfrm>
        </p:spPr>
      </p:pic>
    </p:spTree>
    <p:extLst>
      <p:ext uri="{BB962C8B-B14F-4D97-AF65-F5344CB8AC3E}">
        <p14:creationId xmlns:p14="http://schemas.microsoft.com/office/powerpoint/2010/main" val="254481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Σταφύλι</a:t>
            </a:r>
            <a:endParaRPr lang="el-GR" b="1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615" y="1825625"/>
            <a:ext cx="6966769" cy="4351338"/>
          </a:xfrm>
        </p:spPr>
      </p:pic>
    </p:spTree>
    <p:extLst>
      <p:ext uri="{BB962C8B-B14F-4D97-AF65-F5344CB8AC3E}">
        <p14:creationId xmlns:p14="http://schemas.microsoft.com/office/powerpoint/2010/main" val="2550248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>
                <a:latin typeface="Comic Sans MS" panose="030F0702030302020204" pitchFamily="66" charset="0"/>
              </a:rPr>
              <a:t>Λωτός</a:t>
            </a:r>
            <a:endParaRPr lang="el-GR" b="1" dirty="0">
              <a:latin typeface="Comic Sans MS" panose="030F0702030302020204" pitchFamily="66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2496" y="1825625"/>
            <a:ext cx="6527007" cy="4351338"/>
          </a:xfrm>
        </p:spPr>
      </p:pic>
    </p:spTree>
    <p:extLst>
      <p:ext uri="{BB962C8B-B14F-4D97-AF65-F5344CB8AC3E}">
        <p14:creationId xmlns:p14="http://schemas.microsoft.com/office/powerpoint/2010/main" val="3049428849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Ευρεία οθόνη</PresentationFormat>
  <Paragraphs>5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Θέμα του Office</vt:lpstr>
      <vt:lpstr>Τα φρούτα του φθινοπώρου</vt:lpstr>
      <vt:lpstr>Μήλο</vt:lpstr>
      <vt:lpstr>Αχλάδι</vt:lpstr>
      <vt:lpstr>Σταφύλι</vt:lpstr>
      <vt:lpstr>Λωτός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Τα φρούτα του φθινοπώρου</dc:title>
  <dc:creator>Λογαριασμός Microsoft</dc:creator>
  <cp:lastModifiedBy>Λογαριασμός Microsoft</cp:lastModifiedBy>
  <cp:revision>1</cp:revision>
  <dcterms:created xsi:type="dcterms:W3CDTF">2024-12-01T21:35:25Z</dcterms:created>
  <dcterms:modified xsi:type="dcterms:W3CDTF">2024-12-01T21:35:38Z</dcterms:modified>
</cp:coreProperties>
</file>