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handoutMasterIdLst>
    <p:handoutMasterId r:id="rId29"/>
  </p:handoutMasterIdLst>
  <p:sldIdLst>
    <p:sldId id="294" r:id="rId5"/>
    <p:sldId id="278" r:id="rId6"/>
    <p:sldId id="295" r:id="rId7"/>
    <p:sldId id="268" r:id="rId8"/>
    <p:sldId id="269" r:id="rId9"/>
    <p:sldId id="313" r:id="rId10"/>
    <p:sldId id="296" r:id="rId11"/>
    <p:sldId id="298" r:id="rId12"/>
    <p:sldId id="297" r:id="rId13"/>
    <p:sldId id="299" r:id="rId14"/>
    <p:sldId id="301" r:id="rId15"/>
    <p:sldId id="305" r:id="rId16"/>
    <p:sldId id="302" r:id="rId17"/>
    <p:sldId id="306" r:id="rId18"/>
    <p:sldId id="303" r:id="rId19"/>
    <p:sldId id="307" r:id="rId20"/>
    <p:sldId id="304" r:id="rId21"/>
    <p:sldId id="308" r:id="rId22"/>
    <p:sldId id="311" r:id="rId23"/>
    <p:sldId id="309" r:id="rId24"/>
    <p:sldId id="310" r:id="rId25"/>
    <p:sldId id="312" r:id="rId26"/>
    <p:sldId id="277" r:id="rId27"/>
  </p:sldIdLst>
  <p:sldSz cx="9144000" cy="5143500" type="screen16x9"/>
  <p:notesSz cx="6858000" cy="9144000"/>
  <p:defaultTextStyle>
    <a:defPPr>
      <a:defRPr lang="de-DE"/>
    </a:defPPr>
    <a:lvl1pPr algn="l" rtl="0" fontAlgn="base">
      <a:spcBef>
        <a:spcPct val="0"/>
      </a:spcBef>
      <a:spcAft>
        <a:spcPct val="0"/>
      </a:spcAft>
      <a:defRPr kern="1200">
        <a:solidFill>
          <a:schemeClr val="tx1"/>
        </a:solidFill>
        <a:latin typeface="Verdana" pitchFamily="34" charset="0"/>
        <a:ea typeface="Geneva" charset="-128"/>
        <a:cs typeface="+mn-cs"/>
      </a:defRPr>
    </a:lvl1pPr>
    <a:lvl2pPr marL="457200" algn="l" rtl="0" fontAlgn="base">
      <a:spcBef>
        <a:spcPct val="0"/>
      </a:spcBef>
      <a:spcAft>
        <a:spcPct val="0"/>
      </a:spcAft>
      <a:defRPr kern="1200">
        <a:solidFill>
          <a:schemeClr val="tx1"/>
        </a:solidFill>
        <a:latin typeface="Verdana" pitchFamily="34" charset="0"/>
        <a:ea typeface="Geneva" charset="-128"/>
        <a:cs typeface="+mn-cs"/>
      </a:defRPr>
    </a:lvl2pPr>
    <a:lvl3pPr marL="914400" algn="l" rtl="0" fontAlgn="base">
      <a:spcBef>
        <a:spcPct val="0"/>
      </a:spcBef>
      <a:spcAft>
        <a:spcPct val="0"/>
      </a:spcAft>
      <a:defRPr kern="1200">
        <a:solidFill>
          <a:schemeClr val="tx1"/>
        </a:solidFill>
        <a:latin typeface="Verdana" pitchFamily="34" charset="0"/>
        <a:ea typeface="Geneva" charset="-128"/>
        <a:cs typeface="+mn-cs"/>
      </a:defRPr>
    </a:lvl3pPr>
    <a:lvl4pPr marL="1371600" algn="l" rtl="0" fontAlgn="base">
      <a:spcBef>
        <a:spcPct val="0"/>
      </a:spcBef>
      <a:spcAft>
        <a:spcPct val="0"/>
      </a:spcAft>
      <a:defRPr kern="1200">
        <a:solidFill>
          <a:schemeClr val="tx1"/>
        </a:solidFill>
        <a:latin typeface="Verdana" pitchFamily="34" charset="0"/>
        <a:ea typeface="Geneva" charset="-128"/>
        <a:cs typeface="+mn-cs"/>
      </a:defRPr>
    </a:lvl4pPr>
    <a:lvl5pPr marL="1828800" algn="l" rtl="0" fontAlgn="base">
      <a:spcBef>
        <a:spcPct val="0"/>
      </a:spcBef>
      <a:spcAft>
        <a:spcPct val="0"/>
      </a:spcAft>
      <a:defRPr kern="1200">
        <a:solidFill>
          <a:schemeClr val="tx1"/>
        </a:solidFill>
        <a:latin typeface="Verdana" pitchFamily="34" charset="0"/>
        <a:ea typeface="Geneva" charset="-128"/>
        <a:cs typeface="+mn-cs"/>
      </a:defRPr>
    </a:lvl5pPr>
    <a:lvl6pPr marL="2286000" algn="l" defTabSz="914400" rtl="0" eaLnBrk="1" latinLnBrk="0" hangingPunct="1">
      <a:defRPr kern="1200">
        <a:solidFill>
          <a:schemeClr val="tx1"/>
        </a:solidFill>
        <a:latin typeface="Verdana" pitchFamily="34" charset="0"/>
        <a:ea typeface="Geneva" charset="-128"/>
        <a:cs typeface="+mn-cs"/>
      </a:defRPr>
    </a:lvl6pPr>
    <a:lvl7pPr marL="2743200" algn="l" defTabSz="914400" rtl="0" eaLnBrk="1" latinLnBrk="0" hangingPunct="1">
      <a:defRPr kern="1200">
        <a:solidFill>
          <a:schemeClr val="tx1"/>
        </a:solidFill>
        <a:latin typeface="Verdana" pitchFamily="34" charset="0"/>
        <a:ea typeface="Geneva" charset="-128"/>
        <a:cs typeface="+mn-cs"/>
      </a:defRPr>
    </a:lvl7pPr>
    <a:lvl8pPr marL="3200400" algn="l" defTabSz="914400" rtl="0" eaLnBrk="1" latinLnBrk="0" hangingPunct="1">
      <a:defRPr kern="1200">
        <a:solidFill>
          <a:schemeClr val="tx1"/>
        </a:solidFill>
        <a:latin typeface="Verdana" pitchFamily="34" charset="0"/>
        <a:ea typeface="Geneva" charset="-128"/>
        <a:cs typeface="+mn-cs"/>
      </a:defRPr>
    </a:lvl8pPr>
    <a:lvl9pPr marL="3657600" algn="l" defTabSz="914400" rtl="0" eaLnBrk="1" latinLnBrk="0" hangingPunct="1">
      <a:defRPr kern="1200">
        <a:solidFill>
          <a:schemeClr val="tx1"/>
        </a:solidFill>
        <a:latin typeface="Verdana" pitchFamily="34" charset="0"/>
        <a:ea typeface="Geneva" charset="-128"/>
        <a:cs typeface="+mn-cs"/>
      </a:defRPr>
    </a:lvl9pPr>
  </p:defaultTextStyle>
  <p:extLst>
    <p:ext uri="{EFAFB233-063F-42B5-8137-9DF3F51BA10A}">
      <p15:sldGuideLst xmlns:p15="http://schemas.microsoft.com/office/powerpoint/2012/main">
        <p15:guide id="1" orient="horz" pos="854">
          <p15:clr>
            <a:srgbClr val="A4A3A4"/>
          </p15:clr>
        </p15:guide>
        <p15:guide id="2" orient="horz" pos="3032">
          <p15:clr>
            <a:srgbClr val="A4A3A4"/>
          </p15:clr>
        </p15:guide>
        <p15:guide id="3" orient="horz" pos="209">
          <p15:clr>
            <a:srgbClr val="A4A3A4"/>
          </p15:clr>
        </p15:guide>
        <p15:guide id="4" pos="272">
          <p15:clr>
            <a:srgbClr val="A4A3A4"/>
          </p15:clr>
        </p15:guide>
        <p15:guide id="5" pos="5488">
          <p15:clr>
            <a:srgbClr val="A4A3A4"/>
          </p15:clr>
        </p15:guide>
        <p15:guide id="6" pos="4604">
          <p15:clr>
            <a:srgbClr val="A4A3A4"/>
          </p15:clr>
        </p15:guide>
        <p15:guide id="7" pos="4694">
          <p15:clr>
            <a:srgbClr val="A4A3A4"/>
          </p15:clr>
        </p15:guide>
        <p15:guide id="8" pos="3810">
          <p15:clr>
            <a:srgbClr val="A4A3A4"/>
          </p15:clr>
        </p15:guide>
        <p15:guide id="9" pos="3719">
          <p15:clr>
            <a:srgbClr val="A4A3A4"/>
          </p15:clr>
        </p15:guide>
        <p15:guide id="10" pos="2925">
          <p15:clr>
            <a:srgbClr val="A4A3A4"/>
          </p15:clr>
        </p15:guide>
        <p15:guide id="11" pos="283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055F"/>
    <a:srgbClr val="C8B9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205" autoAdjust="0"/>
    <p:restoredTop sz="94660"/>
  </p:normalViewPr>
  <p:slideViewPr>
    <p:cSldViewPr>
      <p:cViewPr varScale="1">
        <p:scale>
          <a:sx n="124" d="100"/>
          <a:sy n="124" d="100"/>
        </p:scale>
        <p:origin x="102" y="522"/>
      </p:cViewPr>
      <p:guideLst>
        <p:guide orient="horz" pos="854"/>
        <p:guide orient="horz" pos="3032"/>
        <p:guide orient="horz" pos="209"/>
        <p:guide pos="272"/>
        <p:guide pos="5488"/>
        <p:guide pos="4604"/>
        <p:guide pos="4694"/>
        <p:guide pos="3810"/>
        <p:guide pos="3719"/>
        <p:guide pos="2925"/>
        <p:guide pos="2835"/>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98" d="100"/>
          <a:sy n="98" d="100"/>
        </p:scale>
        <p:origin x="-3552"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lanNarrowLF-Book" charset="0"/>
              </a:defRPr>
            </a:lvl1pPr>
          </a:lstStyle>
          <a:p>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lanNarrowLF-Book" charset="0"/>
              </a:defRPr>
            </a:lvl1pPr>
          </a:lstStyle>
          <a:p>
            <a:fld id="{5DE2F404-E118-4738-B0E0-A2804815B9B2}" type="datetimeFigureOut">
              <a:rPr lang="de-DE"/>
              <a:pPr/>
              <a:t>16.06.2020</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lanNarrowLF-Book" charset="0"/>
              </a:defRPr>
            </a:lvl1pPr>
          </a:lstStyle>
          <a:p>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lanNarrowLF-Book" charset="0"/>
              </a:defRPr>
            </a:lvl1pPr>
          </a:lstStyle>
          <a:p>
            <a:fld id="{D005B27C-8BF5-4845-B4A9-28334D366EA7}" type="slidenum">
              <a:rPr lang="de-DE"/>
              <a:pPr/>
              <a:t>‹#›</a:t>
            </a:fld>
            <a:endParaRPr lang="de-DE"/>
          </a:p>
        </p:txBody>
      </p:sp>
    </p:spTree>
    <p:extLst>
      <p:ext uri="{BB962C8B-B14F-4D97-AF65-F5344CB8AC3E}">
        <p14:creationId xmlns:p14="http://schemas.microsoft.com/office/powerpoint/2010/main" val="26393617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lanNarrowLF-Book" charset="0"/>
              </a:defRPr>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lanNarrowLF-Book" charset="0"/>
              </a:defRPr>
            </a:lvl1pPr>
          </a:lstStyle>
          <a:p>
            <a:fld id="{DF0F50C5-E971-4FF6-BCF9-2A6CA41A1C20}" type="datetimeFigureOut">
              <a:rPr lang="de-DE"/>
              <a:pPr/>
              <a:t>16.06.2020</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de-DE" smtClean="0"/>
          </a:p>
        </p:txBody>
      </p:sp>
      <p:sp>
        <p:nvSpPr>
          <p:cNvPr id="5" name="Notizenplatzhalt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lanNarrowLF-Book" charset="0"/>
              </a:defRPr>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lanNarrowLF-Book" charset="0"/>
              </a:defRPr>
            </a:lvl1pPr>
          </a:lstStyle>
          <a:p>
            <a:fld id="{3C36366E-571A-4874-B202-EE2528B775D3}" type="slidenum">
              <a:rPr lang="de-DE"/>
              <a:pPr/>
              <a:t>‹#›</a:t>
            </a:fld>
            <a:endParaRPr lang="de-DE"/>
          </a:p>
        </p:txBody>
      </p:sp>
    </p:spTree>
    <p:extLst>
      <p:ext uri="{BB962C8B-B14F-4D97-AF65-F5344CB8AC3E}">
        <p14:creationId xmlns:p14="http://schemas.microsoft.com/office/powerpoint/2010/main" val="170237560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ern="1200">
        <a:solidFill>
          <a:schemeClr val="tx1"/>
        </a:solidFill>
        <a:latin typeface="+mn-lt"/>
        <a:ea typeface="Geneva" charset="-128"/>
        <a:cs typeface="+mn-cs"/>
      </a:defRPr>
    </a:lvl1pPr>
    <a:lvl2pPr marL="174625" indent="-174625" algn="l" rtl="0" fontAlgn="base">
      <a:spcBef>
        <a:spcPct val="30000"/>
      </a:spcBef>
      <a:spcAft>
        <a:spcPct val="0"/>
      </a:spcAft>
      <a:buFont typeface="Arial" pitchFamily="34" charset="0"/>
      <a:buChar char="•"/>
      <a:defRPr kern="1200">
        <a:solidFill>
          <a:schemeClr val="tx1"/>
        </a:solidFill>
        <a:latin typeface="+mn-lt"/>
        <a:ea typeface="Geneva" charset="-128"/>
        <a:cs typeface="+mn-cs"/>
      </a:defRPr>
    </a:lvl2pPr>
    <a:lvl3pPr marL="360363" indent="-185738" algn="l" rtl="0" fontAlgn="base">
      <a:spcBef>
        <a:spcPct val="30000"/>
      </a:spcBef>
      <a:spcAft>
        <a:spcPct val="0"/>
      </a:spcAft>
      <a:buFont typeface="Arial" pitchFamily="34" charset="0"/>
      <a:buChar char="•"/>
      <a:defRPr kern="1200">
        <a:solidFill>
          <a:schemeClr val="tx1"/>
        </a:solidFill>
        <a:latin typeface="+mn-lt"/>
        <a:ea typeface="Geneva" charset="-128"/>
        <a:cs typeface="+mn-cs"/>
      </a:defRPr>
    </a:lvl3pPr>
    <a:lvl4pPr marL="534988" indent="-174625" algn="l" rtl="0" fontAlgn="base">
      <a:spcBef>
        <a:spcPct val="30000"/>
      </a:spcBef>
      <a:spcAft>
        <a:spcPct val="0"/>
      </a:spcAft>
      <a:buFont typeface="Arial" pitchFamily="34" charset="0"/>
      <a:buChar char="•"/>
      <a:defRPr kern="1200">
        <a:solidFill>
          <a:schemeClr val="tx1"/>
        </a:solidFill>
        <a:latin typeface="+mn-lt"/>
        <a:ea typeface="Geneva" charset="-128"/>
        <a:cs typeface="+mn-cs"/>
      </a:defRPr>
    </a:lvl4pPr>
    <a:lvl5pPr marL="719138" indent="-184150" algn="l" rtl="0" fontAlgn="base">
      <a:spcBef>
        <a:spcPct val="30000"/>
      </a:spcBef>
      <a:spcAft>
        <a:spcPct val="0"/>
      </a:spcAft>
      <a:buFont typeface="Arial" pitchFamily="34" charset="0"/>
      <a:buChar char="•"/>
      <a:defRPr kern="1200">
        <a:solidFill>
          <a:schemeClr val="tx1"/>
        </a:solidFill>
        <a:latin typeface="+mn-lt"/>
        <a:ea typeface="Geneva"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fld id="{3C36366E-571A-4874-B202-EE2528B775D3}" type="slidenum">
              <a:rPr lang="de-DE" smtClean="0"/>
              <a:pPr/>
              <a:t>2</a:t>
            </a:fld>
            <a:endParaRPr lang="de-DE"/>
          </a:p>
        </p:txBody>
      </p:sp>
    </p:spTree>
    <p:extLst>
      <p:ext uri="{BB962C8B-B14F-4D97-AF65-F5344CB8AC3E}">
        <p14:creationId xmlns:p14="http://schemas.microsoft.com/office/powerpoint/2010/main" val="862361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fld id="{3C36366E-571A-4874-B202-EE2528B775D3}" type="slidenum">
              <a:rPr lang="de-DE" smtClean="0"/>
              <a:pPr/>
              <a:t>5</a:t>
            </a:fld>
            <a:endParaRPr lang="de-DE"/>
          </a:p>
        </p:txBody>
      </p:sp>
    </p:spTree>
    <p:extLst>
      <p:ext uri="{BB962C8B-B14F-4D97-AF65-F5344CB8AC3E}">
        <p14:creationId xmlns:p14="http://schemas.microsoft.com/office/powerpoint/2010/main" val="1353132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fld id="{3C36366E-571A-4874-B202-EE2528B775D3}" type="slidenum">
              <a:rPr lang="de-DE" smtClean="0"/>
              <a:pPr/>
              <a:t>19</a:t>
            </a:fld>
            <a:endParaRPr lang="de-DE"/>
          </a:p>
        </p:txBody>
      </p:sp>
    </p:spTree>
    <p:extLst>
      <p:ext uri="{BB962C8B-B14F-4D97-AF65-F5344CB8AC3E}">
        <p14:creationId xmlns:p14="http://schemas.microsoft.com/office/powerpoint/2010/main" val="3421608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fld id="{3C36366E-571A-4874-B202-EE2528B775D3}" type="slidenum">
              <a:rPr lang="de-DE" smtClean="0"/>
              <a:pPr/>
              <a:t>20</a:t>
            </a:fld>
            <a:endParaRPr lang="de-DE"/>
          </a:p>
        </p:txBody>
      </p:sp>
    </p:spTree>
    <p:extLst>
      <p:ext uri="{BB962C8B-B14F-4D97-AF65-F5344CB8AC3E}">
        <p14:creationId xmlns:p14="http://schemas.microsoft.com/office/powerpoint/2010/main" val="2802036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fld id="{3C36366E-571A-4874-B202-EE2528B775D3}" type="slidenum">
              <a:rPr lang="de-DE" smtClean="0"/>
              <a:pPr/>
              <a:t>21</a:t>
            </a:fld>
            <a:endParaRPr lang="de-DE"/>
          </a:p>
        </p:txBody>
      </p:sp>
    </p:spTree>
    <p:extLst>
      <p:ext uri="{BB962C8B-B14F-4D97-AF65-F5344CB8AC3E}">
        <p14:creationId xmlns:p14="http://schemas.microsoft.com/office/powerpoint/2010/main" val="2463055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fld id="{3C36366E-571A-4874-B202-EE2528B775D3}" type="slidenum">
              <a:rPr lang="de-DE" smtClean="0"/>
              <a:pPr/>
              <a:t>22</a:t>
            </a:fld>
            <a:endParaRPr lang="de-DE"/>
          </a:p>
        </p:txBody>
      </p:sp>
    </p:spTree>
    <p:extLst>
      <p:ext uri="{BB962C8B-B14F-4D97-AF65-F5344CB8AC3E}">
        <p14:creationId xmlns:p14="http://schemas.microsoft.com/office/powerpoint/2010/main" val="26241874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bwMode="gray">
          <a:xfrm>
            <a:off x="431800" y="330994"/>
            <a:ext cx="6877050" cy="4481513"/>
          </a:xfrm>
        </p:spPr>
        <p:txBody>
          <a:bodyPr anchor="ctr"/>
          <a:lstStyle>
            <a:lvl1pPr>
              <a:lnSpc>
                <a:spcPct val="85000"/>
              </a:lnSpc>
              <a:defRPr sz="3500" cap="all" baseline="0">
                <a:solidFill>
                  <a:schemeClr val="bg1"/>
                </a:solidFill>
              </a:defRPr>
            </a:lvl1pPr>
          </a:lstStyle>
          <a:p>
            <a:r>
              <a:rPr lang="de-DE" smtClean="0"/>
              <a:t>Titelmasterformat durch Klicken bearbeiten</a:t>
            </a:r>
            <a:endParaRPr lang="de-DE" dirty="0"/>
          </a:p>
        </p:txBody>
      </p:sp>
    </p:spTree>
    <p:extLst>
      <p:ext uri="{BB962C8B-B14F-4D97-AF65-F5344CB8AC3E}">
        <p14:creationId xmlns:p14="http://schemas.microsoft.com/office/powerpoint/2010/main" val="1250424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OLETT: einspaltiger Tex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accent3"/>
                </a:solidFill>
              </a:defRPr>
            </a:lvl1pPr>
          </a:lstStyle>
          <a:p>
            <a:r>
              <a:rPr lang="de-DE" smtClean="0"/>
              <a:t>Titelmasterformat durch Klicken bearbeiten</a:t>
            </a:r>
            <a:endParaRPr lang="de-DE" dirty="0"/>
          </a:p>
        </p:txBody>
      </p:sp>
      <p:sp>
        <p:nvSpPr>
          <p:cNvPr id="8" name="Textplatzhalter 7"/>
          <p:cNvSpPr>
            <a:spLocks noGrp="1"/>
          </p:cNvSpPr>
          <p:nvPr>
            <p:ph type="body" sz="quarter" idx="12"/>
          </p:nvPr>
        </p:nvSpPr>
        <p:spPr bwMode="gray">
          <a:xfrm>
            <a:off x="431801" y="1291723"/>
            <a:ext cx="6877051"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3"/>
          </p:nvPr>
        </p:nvSpPr>
        <p:spPr/>
        <p:txBody>
          <a:bodyPr/>
          <a:lstStyle>
            <a:lvl1pPr>
              <a:defRPr/>
            </a:lvl1pPr>
          </a:lstStyle>
          <a:p>
            <a:fld id="{0325BCAA-1ED1-45C4-8A9D-34DBF20936E9}" type="datetime1">
              <a:rPr lang="de-DE" smtClean="0"/>
              <a:t>16.06.2020</a:t>
            </a:fld>
            <a:endParaRPr lang="de-DE"/>
          </a:p>
        </p:txBody>
      </p:sp>
      <p:sp>
        <p:nvSpPr>
          <p:cNvPr id="5" name="Fußzeilenplatzhalter 4"/>
          <p:cNvSpPr>
            <a:spLocks noGrp="1"/>
          </p:cNvSpPr>
          <p:nvPr>
            <p:ph type="ftr" sz="quarter" idx="14"/>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154975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OLETT: zweispaltiger Tex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accent3"/>
                </a:solidFill>
              </a:defRPr>
            </a:lvl1pPr>
          </a:lstStyle>
          <a:p>
            <a:r>
              <a:rPr lang="de-DE" smtClean="0"/>
              <a:t>Titelmasterformat durch Klicken bearbeiten</a:t>
            </a:r>
            <a:endParaRPr lang="de-DE" dirty="0"/>
          </a:p>
        </p:txBody>
      </p:sp>
      <p:sp>
        <p:nvSpPr>
          <p:cNvPr id="8" name="Textplatzhalter 7"/>
          <p:cNvSpPr>
            <a:spLocks noGrp="1"/>
          </p:cNvSpPr>
          <p:nvPr>
            <p:ph type="body" sz="quarter" idx="12"/>
          </p:nvPr>
        </p:nvSpPr>
        <p:spPr bwMode="gray">
          <a:xfrm>
            <a:off x="431801" y="1291723"/>
            <a:ext cx="4068763"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Textplatzhalter 7"/>
          <p:cNvSpPr>
            <a:spLocks noGrp="1"/>
          </p:cNvSpPr>
          <p:nvPr>
            <p:ph type="body" sz="quarter" idx="13"/>
          </p:nvPr>
        </p:nvSpPr>
        <p:spPr bwMode="gray">
          <a:xfrm>
            <a:off x="4643439" y="1291724"/>
            <a:ext cx="4068763"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Datumsplatzhalter 3"/>
          <p:cNvSpPr>
            <a:spLocks noGrp="1"/>
          </p:cNvSpPr>
          <p:nvPr>
            <p:ph type="dt" sz="half" idx="14"/>
          </p:nvPr>
        </p:nvSpPr>
        <p:spPr/>
        <p:txBody>
          <a:bodyPr/>
          <a:lstStyle>
            <a:lvl1pPr>
              <a:defRPr/>
            </a:lvl1pPr>
          </a:lstStyle>
          <a:p>
            <a:fld id="{C34C75DF-8701-41C2-B1AF-40C138774C31}" type="datetime1">
              <a:rPr lang="de-DE" smtClean="0"/>
              <a:t>16.06.2020</a:t>
            </a:fld>
            <a:endParaRPr lang="de-DE"/>
          </a:p>
        </p:txBody>
      </p:sp>
      <p:sp>
        <p:nvSpPr>
          <p:cNvPr id="7" name="Fußzeilenplatzhalter 4"/>
          <p:cNvSpPr>
            <a:spLocks noGrp="1"/>
          </p:cNvSpPr>
          <p:nvPr>
            <p:ph type="ftr" sz="quarter" idx="15"/>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38030290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LLBLAU: Kapiteltrenner">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accent4"/>
                </a:solidFill>
              </a:defRPr>
            </a:lvl1pPr>
          </a:lstStyle>
          <a:p>
            <a:r>
              <a:rPr lang="de-DE" smtClean="0"/>
              <a:t>Titelmasterformat durch Klicken bearbeiten</a:t>
            </a:r>
            <a:endParaRPr lang="de-DE" dirty="0"/>
          </a:p>
        </p:txBody>
      </p:sp>
      <p:sp>
        <p:nvSpPr>
          <p:cNvPr id="3" name="Datumsplatzhalter 3"/>
          <p:cNvSpPr>
            <a:spLocks noGrp="1"/>
          </p:cNvSpPr>
          <p:nvPr>
            <p:ph type="dt" sz="half" idx="10"/>
          </p:nvPr>
        </p:nvSpPr>
        <p:spPr/>
        <p:txBody>
          <a:bodyPr/>
          <a:lstStyle>
            <a:lvl1pPr>
              <a:defRPr/>
            </a:lvl1pPr>
          </a:lstStyle>
          <a:p>
            <a:fld id="{8D0CE592-E59A-4504-8187-BD4A296647FE}" type="datetime1">
              <a:rPr lang="de-DE" smtClean="0"/>
              <a:t>16.06.2020</a:t>
            </a:fld>
            <a:endParaRPr lang="de-DE"/>
          </a:p>
        </p:txBody>
      </p:sp>
      <p:sp>
        <p:nvSpPr>
          <p:cNvPr id="4" name="Fußzeilenplatzhalter 4"/>
          <p:cNvSpPr>
            <a:spLocks noGrp="1"/>
          </p:cNvSpPr>
          <p:nvPr>
            <p:ph type="ftr" sz="quarter" idx="11"/>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1461385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LLBLAU: einspaltiger Tex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accent4"/>
                </a:solidFill>
              </a:defRPr>
            </a:lvl1pPr>
          </a:lstStyle>
          <a:p>
            <a:r>
              <a:rPr lang="de-DE" smtClean="0"/>
              <a:t>Titelmasterformat durch Klicken bearbeiten</a:t>
            </a:r>
            <a:endParaRPr lang="de-DE" dirty="0"/>
          </a:p>
        </p:txBody>
      </p:sp>
      <p:sp>
        <p:nvSpPr>
          <p:cNvPr id="8" name="Textplatzhalter 7"/>
          <p:cNvSpPr>
            <a:spLocks noGrp="1"/>
          </p:cNvSpPr>
          <p:nvPr>
            <p:ph type="body" sz="quarter" idx="12"/>
          </p:nvPr>
        </p:nvSpPr>
        <p:spPr bwMode="gray">
          <a:xfrm>
            <a:off x="431801" y="1291723"/>
            <a:ext cx="6877051"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3"/>
          </p:nvPr>
        </p:nvSpPr>
        <p:spPr/>
        <p:txBody>
          <a:bodyPr/>
          <a:lstStyle>
            <a:lvl1pPr>
              <a:defRPr/>
            </a:lvl1pPr>
          </a:lstStyle>
          <a:p>
            <a:fld id="{F8338085-98BF-4E2E-9A74-FFA9F5599A53}" type="datetime1">
              <a:rPr lang="de-DE" smtClean="0"/>
              <a:t>16.06.2020</a:t>
            </a:fld>
            <a:endParaRPr lang="de-DE"/>
          </a:p>
        </p:txBody>
      </p:sp>
      <p:sp>
        <p:nvSpPr>
          <p:cNvPr id="5" name="Fußzeilenplatzhalter 4"/>
          <p:cNvSpPr>
            <a:spLocks noGrp="1"/>
          </p:cNvSpPr>
          <p:nvPr>
            <p:ph type="ftr" sz="quarter" idx="14"/>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1200294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LLBLAU: zweispaltiger Tex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accent4"/>
                </a:solidFill>
              </a:defRPr>
            </a:lvl1pPr>
          </a:lstStyle>
          <a:p>
            <a:r>
              <a:rPr lang="de-DE" smtClean="0"/>
              <a:t>Titelmasterformat durch Klicken bearbeiten</a:t>
            </a:r>
            <a:endParaRPr lang="de-DE" dirty="0"/>
          </a:p>
        </p:txBody>
      </p:sp>
      <p:sp>
        <p:nvSpPr>
          <p:cNvPr id="8" name="Textplatzhalter 7"/>
          <p:cNvSpPr>
            <a:spLocks noGrp="1"/>
          </p:cNvSpPr>
          <p:nvPr>
            <p:ph type="body" sz="quarter" idx="12"/>
          </p:nvPr>
        </p:nvSpPr>
        <p:spPr bwMode="gray">
          <a:xfrm>
            <a:off x="431801" y="1291723"/>
            <a:ext cx="4068763"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Textplatzhalter 7"/>
          <p:cNvSpPr>
            <a:spLocks noGrp="1"/>
          </p:cNvSpPr>
          <p:nvPr>
            <p:ph type="body" sz="quarter" idx="13"/>
          </p:nvPr>
        </p:nvSpPr>
        <p:spPr bwMode="gray">
          <a:xfrm>
            <a:off x="4643439" y="1291724"/>
            <a:ext cx="4068763"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Datumsplatzhalter 3"/>
          <p:cNvSpPr>
            <a:spLocks noGrp="1"/>
          </p:cNvSpPr>
          <p:nvPr>
            <p:ph type="dt" sz="half" idx="14"/>
          </p:nvPr>
        </p:nvSpPr>
        <p:spPr/>
        <p:txBody>
          <a:bodyPr/>
          <a:lstStyle>
            <a:lvl1pPr>
              <a:defRPr/>
            </a:lvl1pPr>
          </a:lstStyle>
          <a:p>
            <a:fld id="{1B5967D4-8F26-438F-8022-1D8061E49FD2}" type="datetime1">
              <a:rPr lang="de-DE" smtClean="0"/>
              <a:t>16.06.2020</a:t>
            </a:fld>
            <a:endParaRPr lang="de-DE"/>
          </a:p>
        </p:txBody>
      </p:sp>
      <p:sp>
        <p:nvSpPr>
          <p:cNvPr id="7" name="Fußzeilenplatzhalter 4"/>
          <p:cNvSpPr>
            <a:spLocks noGrp="1"/>
          </p:cNvSpPr>
          <p:nvPr>
            <p:ph type="ftr" sz="quarter" idx="15"/>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2628930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UNKELBLAU: Kapiteltrenner">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accent5"/>
                </a:solidFill>
              </a:defRPr>
            </a:lvl1pPr>
          </a:lstStyle>
          <a:p>
            <a:r>
              <a:rPr lang="de-DE" smtClean="0"/>
              <a:t>Titelmasterformat durch Klicken bearbeiten</a:t>
            </a:r>
            <a:endParaRPr lang="de-DE" dirty="0"/>
          </a:p>
        </p:txBody>
      </p:sp>
      <p:sp>
        <p:nvSpPr>
          <p:cNvPr id="3" name="Datumsplatzhalter 3"/>
          <p:cNvSpPr>
            <a:spLocks noGrp="1"/>
          </p:cNvSpPr>
          <p:nvPr>
            <p:ph type="dt" sz="half" idx="10"/>
          </p:nvPr>
        </p:nvSpPr>
        <p:spPr/>
        <p:txBody>
          <a:bodyPr/>
          <a:lstStyle>
            <a:lvl1pPr>
              <a:defRPr/>
            </a:lvl1pPr>
          </a:lstStyle>
          <a:p>
            <a:fld id="{B17256B4-AC97-4B33-95F5-A371875B6615}" type="datetime1">
              <a:rPr lang="de-DE" smtClean="0"/>
              <a:t>16.06.2020</a:t>
            </a:fld>
            <a:endParaRPr lang="de-DE"/>
          </a:p>
        </p:txBody>
      </p:sp>
      <p:sp>
        <p:nvSpPr>
          <p:cNvPr id="4" name="Fußzeilenplatzhalter 4"/>
          <p:cNvSpPr>
            <a:spLocks noGrp="1"/>
          </p:cNvSpPr>
          <p:nvPr>
            <p:ph type="ftr" sz="quarter" idx="11"/>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4125096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UNKELBLAU: einspaltiger Tex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accent5"/>
                </a:solidFill>
              </a:defRPr>
            </a:lvl1pPr>
          </a:lstStyle>
          <a:p>
            <a:r>
              <a:rPr lang="de-DE" smtClean="0"/>
              <a:t>Titelmasterformat durch Klicken bearbeiten</a:t>
            </a:r>
            <a:endParaRPr lang="de-DE" dirty="0"/>
          </a:p>
        </p:txBody>
      </p:sp>
      <p:sp>
        <p:nvSpPr>
          <p:cNvPr id="8" name="Textplatzhalter 7"/>
          <p:cNvSpPr>
            <a:spLocks noGrp="1"/>
          </p:cNvSpPr>
          <p:nvPr>
            <p:ph type="body" sz="quarter" idx="12"/>
          </p:nvPr>
        </p:nvSpPr>
        <p:spPr bwMode="gray">
          <a:xfrm>
            <a:off x="431801" y="1291723"/>
            <a:ext cx="6877051"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3"/>
          </p:nvPr>
        </p:nvSpPr>
        <p:spPr/>
        <p:txBody>
          <a:bodyPr/>
          <a:lstStyle>
            <a:lvl1pPr>
              <a:defRPr/>
            </a:lvl1pPr>
          </a:lstStyle>
          <a:p>
            <a:fld id="{206CB0D1-CF1B-4C37-BADE-06C30D8EED07}" type="datetime1">
              <a:rPr lang="de-DE" smtClean="0"/>
              <a:t>16.06.2020</a:t>
            </a:fld>
            <a:endParaRPr lang="de-DE"/>
          </a:p>
        </p:txBody>
      </p:sp>
      <p:sp>
        <p:nvSpPr>
          <p:cNvPr id="5" name="Fußzeilenplatzhalter 4"/>
          <p:cNvSpPr>
            <a:spLocks noGrp="1"/>
          </p:cNvSpPr>
          <p:nvPr>
            <p:ph type="ftr" sz="quarter" idx="14"/>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2280495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UNKELBLAU: zweispaltiger Tex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accent5"/>
                </a:solidFill>
              </a:defRPr>
            </a:lvl1pPr>
          </a:lstStyle>
          <a:p>
            <a:r>
              <a:rPr lang="de-DE" smtClean="0"/>
              <a:t>Titelmasterformat durch Klicken bearbeiten</a:t>
            </a:r>
            <a:endParaRPr lang="de-DE" dirty="0"/>
          </a:p>
        </p:txBody>
      </p:sp>
      <p:sp>
        <p:nvSpPr>
          <p:cNvPr id="8" name="Textplatzhalter 7"/>
          <p:cNvSpPr>
            <a:spLocks noGrp="1"/>
          </p:cNvSpPr>
          <p:nvPr>
            <p:ph type="body" sz="quarter" idx="12"/>
          </p:nvPr>
        </p:nvSpPr>
        <p:spPr bwMode="gray">
          <a:xfrm>
            <a:off x="431801" y="1291723"/>
            <a:ext cx="4068763"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Textplatzhalter 7"/>
          <p:cNvSpPr>
            <a:spLocks noGrp="1"/>
          </p:cNvSpPr>
          <p:nvPr>
            <p:ph type="body" sz="quarter" idx="13"/>
          </p:nvPr>
        </p:nvSpPr>
        <p:spPr bwMode="gray">
          <a:xfrm>
            <a:off x="4643439" y="1291724"/>
            <a:ext cx="4068763"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Datumsplatzhalter 3"/>
          <p:cNvSpPr>
            <a:spLocks noGrp="1"/>
          </p:cNvSpPr>
          <p:nvPr>
            <p:ph type="dt" sz="half" idx="14"/>
          </p:nvPr>
        </p:nvSpPr>
        <p:spPr/>
        <p:txBody>
          <a:bodyPr/>
          <a:lstStyle>
            <a:lvl1pPr>
              <a:defRPr/>
            </a:lvl1pPr>
          </a:lstStyle>
          <a:p>
            <a:fld id="{BB401F8C-359B-4FC6-892D-3D248CB60A14}" type="datetime1">
              <a:rPr lang="de-DE" smtClean="0"/>
              <a:t>16.06.2020</a:t>
            </a:fld>
            <a:endParaRPr lang="de-DE"/>
          </a:p>
        </p:txBody>
      </p:sp>
      <p:sp>
        <p:nvSpPr>
          <p:cNvPr id="7" name="Fußzeilenplatzhalter 4"/>
          <p:cNvSpPr>
            <a:spLocks noGrp="1"/>
          </p:cNvSpPr>
          <p:nvPr>
            <p:ph type="ftr" sz="quarter" idx="15"/>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31952149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Kapiteltrenner">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accent6"/>
                </a:solidFill>
              </a:defRPr>
            </a:lvl1pPr>
          </a:lstStyle>
          <a:p>
            <a:r>
              <a:rPr lang="de-DE" smtClean="0"/>
              <a:t>Titelmasterformat durch Klicken bearbeiten</a:t>
            </a:r>
            <a:endParaRPr lang="de-DE" dirty="0"/>
          </a:p>
        </p:txBody>
      </p:sp>
      <p:sp>
        <p:nvSpPr>
          <p:cNvPr id="3" name="Datumsplatzhalter 3"/>
          <p:cNvSpPr>
            <a:spLocks noGrp="1"/>
          </p:cNvSpPr>
          <p:nvPr>
            <p:ph type="dt" sz="half" idx="10"/>
          </p:nvPr>
        </p:nvSpPr>
        <p:spPr/>
        <p:txBody>
          <a:bodyPr/>
          <a:lstStyle>
            <a:lvl1pPr>
              <a:defRPr/>
            </a:lvl1pPr>
          </a:lstStyle>
          <a:p>
            <a:fld id="{D7DF16C3-B118-40E8-9F72-049B46B2958C}" type="datetime1">
              <a:rPr lang="de-DE" smtClean="0"/>
              <a:t>16.06.2020</a:t>
            </a:fld>
            <a:endParaRPr lang="de-DE"/>
          </a:p>
        </p:txBody>
      </p:sp>
      <p:sp>
        <p:nvSpPr>
          <p:cNvPr id="4" name="Fußzeilenplatzhalter 4"/>
          <p:cNvSpPr>
            <a:spLocks noGrp="1"/>
          </p:cNvSpPr>
          <p:nvPr>
            <p:ph type="ftr" sz="quarter" idx="11"/>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16111294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einspaltiger Tex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accent6"/>
                </a:solidFill>
              </a:defRPr>
            </a:lvl1pPr>
          </a:lstStyle>
          <a:p>
            <a:r>
              <a:rPr lang="de-DE" smtClean="0"/>
              <a:t>Titelmasterformat durch Klicken bearbeiten</a:t>
            </a:r>
            <a:endParaRPr lang="de-DE" dirty="0"/>
          </a:p>
        </p:txBody>
      </p:sp>
      <p:sp>
        <p:nvSpPr>
          <p:cNvPr id="8" name="Textplatzhalter 7"/>
          <p:cNvSpPr>
            <a:spLocks noGrp="1"/>
          </p:cNvSpPr>
          <p:nvPr>
            <p:ph type="body" sz="quarter" idx="12"/>
          </p:nvPr>
        </p:nvSpPr>
        <p:spPr bwMode="gray">
          <a:xfrm>
            <a:off x="431801" y="1291723"/>
            <a:ext cx="6877051"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3"/>
          </p:nvPr>
        </p:nvSpPr>
        <p:spPr/>
        <p:txBody>
          <a:bodyPr/>
          <a:lstStyle>
            <a:lvl1pPr>
              <a:defRPr/>
            </a:lvl1pPr>
          </a:lstStyle>
          <a:p>
            <a:fld id="{0BAABB8A-4D89-44B2-A4D1-6019D2E7847F}" type="datetime1">
              <a:rPr lang="de-DE" smtClean="0"/>
              <a:t>16.06.2020</a:t>
            </a:fld>
            <a:endParaRPr lang="de-DE"/>
          </a:p>
        </p:txBody>
      </p:sp>
      <p:sp>
        <p:nvSpPr>
          <p:cNvPr id="5" name="Fußzeilenplatzhalter 4"/>
          <p:cNvSpPr>
            <a:spLocks noGrp="1"/>
          </p:cNvSpPr>
          <p:nvPr>
            <p:ph type="ftr" sz="quarter" idx="14"/>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1620559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accent1"/>
                </a:solidFill>
              </a:defRPr>
            </a:lvl1pPr>
          </a:lstStyle>
          <a:p>
            <a:r>
              <a:rPr lang="de-DE" smtClean="0"/>
              <a:t>Titelmasterformat durch Klicken bearbeiten</a:t>
            </a:r>
            <a:endParaRPr lang="de-DE" dirty="0"/>
          </a:p>
        </p:txBody>
      </p:sp>
      <p:sp>
        <p:nvSpPr>
          <p:cNvPr id="8" name="Textplatzhalter 7"/>
          <p:cNvSpPr>
            <a:spLocks noGrp="1"/>
          </p:cNvSpPr>
          <p:nvPr>
            <p:ph type="body" sz="quarter" idx="12"/>
          </p:nvPr>
        </p:nvSpPr>
        <p:spPr bwMode="gray">
          <a:xfrm>
            <a:off x="431801" y="1291723"/>
            <a:ext cx="6877051" cy="3520783"/>
          </a:xfrm>
        </p:spPr>
        <p:txBody>
          <a:bodyPr/>
          <a:lstStyle>
            <a:lvl1pPr marL="355600" indent="-355600">
              <a:spcBef>
                <a:spcPts val="1200"/>
              </a:spcBef>
              <a:buFont typeface="+mj-lt"/>
              <a:buAutoNum type="arabicPeriod"/>
              <a:defRPr sz="1800" cap="all" baseline="0"/>
            </a:lvl1pPr>
            <a:lvl2pPr marL="625475" indent="-273050">
              <a:lnSpc>
                <a:spcPct val="120000"/>
              </a:lnSpc>
              <a:buFont typeface="+mj-lt"/>
              <a:buAutoNum type="arabicPeriod"/>
              <a:defRPr sz="1400" cap="none" baseline="0"/>
            </a:lvl2pPr>
            <a:lvl3pPr marL="808038" indent="-182563">
              <a:lnSpc>
                <a:spcPct val="120000"/>
              </a:lnSpc>
              <a:tabLst/>
              <a:defRPr sz="1400" cap="none" baseline="0"/>
            </a:lvl3pPr>
            <a:lvl4pPr marL="984250" indent="-176213" defTabSz="987425">
              <a:lnSpc>
                <a:spcPct val="120000"/>
              </a:lnSpc>
              <a:defRPr sz="1400" cap="none" baseline="0"/>
            </a:lvl4pPr>
            <a:lvl5pPr marL="1166813" indent="-182563">
              <a:lnSpc>
                <a:spcPct val="120000"/>
              </a:lnSpc>
              <a:defRPr sz="1400"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3"/>
          </p:nvPr>
        </p:nvSpPr>
        <p:spPr/>
        <p:txBody>
          <a:bodyPr/>
          <a:lstStyle>
            <a:lvl1pPr>
              <a:defRPr/>
            </a:lvl1pPr>
          </a:lstStyle>
          <a:p>
            <a:fld id="{972D88E8-F4A0-488F-ACFC-3DD5E2AF5F2A}" type="datetime1">
              <a:rPr lang="de-DE" smtClean="0"/>
              <a:t>16.06.2020</a:t>
            </a:fld>
            <a:endParaRPr lang="de-DE"/>
          </a:p>
        </p:txBody>
      </p:sp>
      <p:sp>
        <p:nvSpPr>
          <p:cNvPr id="5" name="Fußzeilenplatzhalter 4"/>
          <p:cNvSpPr>
            <a:spLocks noGrp="1"/>
          </p:cNvSpPr>
          <p:nvPr>
            <p:ph type="ftr" sz="quarter" idx="14"/>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33258679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zweispaltiger Tex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accent6"/>
                </a:solidFill>
              </a:defRPr>
            </a:lvl1pPr>
          </a:lstStyle>
          <a:p>
            <a:r>
              <a:rPr lang="de-DE" smtClean="0"/>
              <a:t>Titelmasterformat durch Klicken bearbeiten</a:t>
            </a:r>
            <a:endParaRPr lang="de-DE" dirty="0"/>
          </a:p>
        </p:txBody>
      </p:sp>
      <p:sp>
        <p:nvSpPr>
          <p:cNvPr id="8" name="Textplatzhalter 7"/>
          <p:cNvSpPr>
            <a:spLocks noGrp="1"/>
          </p:cNvSpPr>
          <p:nvPr>
            <p:ph type="body" sz="quarter" idx="12"/>
          </p:nvPr>
        </p:nvSpPr>
        <p:spPr bwMode="gray">
          <a:xfrm>
            <a:off x="431801" y="1291723"/>
            <a:ext cx="4068763"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Textplatzhalter 7"/>
          <p:cNvSpPr>
            <a:spLocks noGrp="1"/>
          </p:cNvSpPr>
          <p:nvPr>
            <p:ph type="body" sz="quarter" idx="13"/>
          </p:nvPr>
        </p:nvSpPr>
        <p:spPr bwMode="gray">
          <a:xfrm>
            <a:off x="4643439" y="1291724"/>
            <a:ext cx="4068763"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Datumsplatzhalter 3"/>
          <p:cNvSpPr>
            <a:spLocks noGrp="1"/>
          </p:cNvSpPr>
          <p:nvPr>
            <p:ph type="dt" sz="half" idx="14"/>
          </p:nvPr>
        </p:nvSpPr>
        <p:spPr/>
        <p:txBody>
          <a:bodyPr/>
          <a:lstStyle>
            <a:lvl1pPr>
              <a:defRPr/>
            </a:lvl1pPr>
          </a:lstStyle>
          <a:p>
            <a:fld id="{488D7B3E-30C9-4118-BCED-8A04115EB020}" type="datetime1">
              <a:rPr lang="de-DE" smtClean="0"/>
              <a:t>16.06.2020</a:t>
            </a:fld>
            <a:endParaRPr lang="de-DE"/>
          </a:p>
        </p:txBody>
      </p:sp>
      <p:sp>
        <p:nvSpPr>
          <p:cNvPr id="7" name="Fußzeilenplatzhalter 4"/>
          <p:cNvSpPr>
            <a:spLocks noGrp="1"/>
          </p:cNvSpPr>
          <p:nvPr>
            <p:ph type="ftr" sz="quarter" idx="15"/>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1968569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RAUN: Kapiteltrenner">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tx2"/>
                </a:solidFill>
              </a:defRPr>
            </a:lvl1pPr>
          </a:lstStyle>
          <a:p>
            <a:r>
              <a:rPr lang="de-DE" smtClean="0"/>
              <a:t>Titelmasterformat durch Klicken bearbeiten</a:t>
            </a:r>
            <a:endParaRPr lang="de-DE" dirty="0"/>
          </a:p>
        </p:txBody>
      </p:sp>
      <p:sp>
        <p:nvSpPr>
          <p:cNvPr id="3" name="Datumsplatzhalter 3"/>
          <p:cNvSpPr>
            <a:spLocks noGrp="1"/>
          </p:cNvSpPr>
          <p:nvPr>
            <p:ph type="dt" sz="half" idx="10"/>
          </p:nvPr>
        </p:nvSpPr>
        <p:spPr/>
        <p:txBody>
          <a:bodyPr/>
          <a:lstStyle>
            <a:lvl1pPr>
              <a:defRPr/>
            </a:lvl1pPr>
          </a:lstStyle>
          <a:p>
            <a:fld id="{C1BC1D58-895D-4B1E-A698-DE64B2D5D693}" type="datetime1">
              <a:rPr lang="de-DE" smtClean="0"/>
              <a:t>16.06.2020</a:t>
            </a:fld>
            <a:endParaRPr lang="de-DE"/>
          </a:p>
        </p:txBody>
      </p:sp>
      <p:sp>
        <p:nvSpPr>
          <p:cNvPr id="4" name="Fußzeilenplatzhalter 4"/>
          <p:cNvSpPr>
            <a:spLocks noGrp="1"/>
          </p:cNvSpPr>
          <p:nvPr>
            <p:ph type="ftr" sz="quarter" idx="11"/>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33650247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RAUN: einspaltiger Tex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tx2"/>
                </a:solidFill>
              </a:defRPr>
            </a:lvl1pPr>
          </a:lstStyle>
          <a:p>
            <a:r>
              <a:rPr lang="de-DE" smtClean="0"/>
              <a:t>Titelmasterformat durch Klicken bearbeiten</a:t>
            </a:r>
            <a:endParaRPr lang="de-DE" dirty="0"/>
          </a:p>
        </p:txBody>
      </p:sp>
      <p:sp>
        <p:nvSpPr>
          <p:cNvPr id="8" name="Textplatzhalter 7"/>
          <p:cNvSpPr>
            <a:spLocks noGrp="1"/>
          </p:cNvSpPr>
          <p:nvPr>
            <p:ph type="body" sz="quarter" idx="12"/>
          </p:nvPr>
        </p:nvSpPr>
        <p:spPr bwMode="gray">
          <a:xfrm>
            <a:off x="431801" y="1291723"/>
            <a:ext cx="6877051"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3"/>
          </p:nvPr>
        </p:nvSpPr>
        <p:spPr/>
        <p:txBody>
          <a:bodyPr/>
          <a:lstStyle>
            <a:lvl1pPr>
              <a:defRPr/>
            </a:lvl1pPr>
          </a:lstStyle>
          <a:p>
            <a:fld id="{AA77734B-DF13-495B-8E09-C2F1FC3525E7}" type="datetime1">
              <a:rPr lang="de-DE" smtClean="0"/>
              <a:t>16.06.2020</a:t>
            </a:fld>
            <a:endParaRPr lang="de-DE"/>
          </a:p>
        </p:txBody>
      </p:sp>
      <p:sp>
        <p:nvSpPr>
          <p:cNvPr id="5" name="Fußzeilenplatzhalter 4"/>
          <p:cNvSpPr>
            <a:spLocks noGrp="1"/>
          </p:cNvSpPr>
          <p:nvPr>
            <p:ph type="ftr" sz="quarter" idx="14"/>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18848696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RAUN: zweispaltiger Tex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tx2"/>
                </a:solidFill>
              </a:defRPr>
            </a:lvl1pPr>
          </a:lstStyle>
          <a:p>
            <a:r>
              <a:rPr lang="de-DE" smtClean="0"/>
              <a:t>Titelmasterformat durch Klicken bearbeiten</a:t>
            </a:r>
            <a:endParaRPr lang="de-DE" dirty="0"/>
          </a:p>
        </p:txBody>
      </p:sp>
      <p:sp>
        <p:nvSpPr>
          <p:cNvPr id="8" name="Textplatzhalter 7"/>
          <p:cNvSpPr>
            <a:spLocks noGrp="1"/>
          </p:cNvSpPr>
          <p:nvPr>
            <p:ph type="body" sz="quarter" idx="12"/>
          </p:nvPr>
        </p:nvSpPr>
        <p:spPr bwMode="gray">
          <a:xfrm>
            <a:off x="431801" y="1291723"/>
            <a:ext cx="4068763"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Textplatzhalter 7"/>
          <p:cNvSpPr>
            <a:spLocks noGrp="1"/>
          </p:cNvSpPr>
          <p:nvPr>
            <p:ph type="body" sz="quarter" idx="13"/>
          </p:nvPr>
        </p:nvSpPr>
        <p:spPr bwMode="gray">
          <a:xfrm>
            <a:off x="4643439" y="1291724"/>
            <a:ext cx="4068763"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Datumsplatzhalter 3"/>
          <p:cNvSpPr>
            <a:spLocks noGrp="1"/>
          </p:cNvSpPr>
          <p:nvPr>
            <p:ph type="dt" sz="half" idx="14"/>
          </p:nvPr>
        </p:nvSpPr>
        <p:spPr/>
        <p:txBody>
          <a:bodyPr/>
          <a:lstStyle>
            <a:lvl1pPr>
              <a:defRPr/>
            </a:lvl1pPr>
          </a:lstStyle>
          <a:p>
            <a:fld id="{C0EA3D8A-017A-48A2-9924-9662A1FAD252}" type="datetime1">
              <a:rPr lang="de-DE" smtClean="0"/>
              <a:t>16.06.2020</a:t>
            </a:fld>
            <a:endParaRPr lang="de-DE"/>
          </a:p>
        </p:txBody>
      </p:sp>
      <p:sp>
        <p:nvSpPr>
          <p:cNvPr id="7" name="Fußzeilenplatzhalter 4"/>
          <p:cNvSpPr>
            <a:spLocks noGrp="1"/>
          </p:cNvSpPr>
          <p:nvPr>
            <p:ph type="ftr" sz="quarter" idx="15"/>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25933355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AU: Kapiteltrenner">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bg2"/>
                </a:solidFill>
              </a:defRPr>
            </a:lvl1pPr>
          </a:lstStyle>
          <a:p>
            <a:r>
              <a:rPr lang="de-DE" smtClean="0"/>
              <a:t>Titelmasterformat durch Klicken bearbeiten</a:t>
            </a:r>
            <a:endParaRPr lang="de-DE" dirty="0"/>
          </a:p>
        </p:txBody>
      </p:sp>
      <p:sp>
        <p:nvSpPr>
          <p:cNvPr id="3" name="Datumsplatzhalter 3"/>
          <p:cNvSpPr>
            <a:spLocks noGrp="1"/>
          </p:cNvSpPr>
          <p:nvPr>
            <p:ph type="dt" sz="half" idx="10"/>
          </p:nvPr>
        </p:nvSpPr>
        <p:spPr/>
        <p:txBody>
          <a:bodyPr/>
          <a:lstStyle>
            <a:lvl1pPr>
              <a:defRPr/>
            </a:lvl1pPr>
          </a:lstStyle>
          <a:p>
            <a:fld id="{9F189CD7-99EE-4C89-A682-441636745417}" type="datetime1">
              <a:rPr lang="de-DE" smtClean="0"/>
              <a:t>16.06.2020</a:t>
            </a:fld>
            <a:endParaRPr lang="de-DE"/>
          </a:p>
        </p:txBody>
      </p:sp>
      <p:sp>
        <p:nvSpPr>
          <p:cNvPr id="4" name="Fußzeilenplatzhalter 4"/>
          <p:cNvSpPr>
            <a:spLocks noGrp="1"/>
          </p:cNvSpPr>
          <p:nvPr>
            <p:ph type="ftr" sz="quarter" idx="11"/>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24049068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RAU: einspaltiger Tex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bg2"/>
                </a:solidFill>
              </a:defRPr>
            </a:lvl1pPr>
          </a:lstStyle>
          <a:p>
            <a:r>
              <a:rPr lang="de-DE" smtClean="0"/>
              <a:t>Titelmasterformat durch Klicken bearbeiten</a:t>
            </a:r>
            <a:endParaRPr lang="de-DE" dirty="0"/>
          </a:p>
        </p:txBody>
      </p:sp>
      <p:sp>
        <p:nvSpPr>
          <p:cNvPr id="8" name="Textplatzhalter 7"/>
          <p:cNvSpPr>
            <a:spLocks noGrp="1"/>
          </p:cNvSpPr>
          <p:nvPr>
            <p:ph type="body" sz="quarter" idx="12"/>
          </p:nvPr>
        </p:nvSpPr>
        <p:spPr bwMode="gray">
          <a:xfrm>
            <a:off x="431801" y="1291723"/>
            <a:ext cx="6877051"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3"/>
          </p:nvPr>
        </p:nvSpPr>
        <p:spPr/>
        <p:txBody>
          <a:bodyPr/>
          <a:lstStyle>
            <a:lvl1pPr>
              <a:defRPr/>
            </a:lvl1pPr>
          </a:lstStyle>
          <a:p>
            <a:fld id="{7B8438E8-69EC-4885-A7DD-EB0FCD95F551}" type="datetime1">
              <a:rPr lang="de-DE" smtClean="0"/>
              <a:t>16.06.2020</a:t>
            </a:fld>
            <a:endParaRPr lang="de-DE"/>
          </a:p>
        </p:txBody>
      </p:sp>
      <p:sp>
        <p:nvSpPr>
          <p:cNvPr id="5" name="Fußzeilenplatzhalter 4"/>
          <p:cNvSpPr>
            <a:spLocks noGrp="1"/>
          </p:cNvSpPr>
          <p:nvPr>
            <p:ph type="ftr" sz="quarter" idx="14"/>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21635020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RAU: zweispaltiger Tex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bg2"/>
                </a:solidFill>
              </a:defRPr>
            </a:lvl1pPr>
          </a:lstStyle>
          <a:p>
            <a:r>
              <a:rPr lang="de-DE" smtClean="0"/>
              <a:t>Titelmasterformat durch Klicken bearbeiten</a:t>
            </a:r>
            <a:endParaRPr lang="de-DE" dirty="0"/>
          </a:p>
        </p:txBody>
      </p:sp>
      <p:sp>
        <p:nvSpPr>
          <p:cNvPr id="8" name="Textplatzhalter 7"/>
          <p:cNvSpPr>
            <a:spLocks noGrp="1"/>
          </p:cNvSpPr>
          <p:nvPr>
            <p:ph type="body" sz="quarter" idx="12"/>
          </p:nvPr>
        </p:nvSpPr>
        <p:spPr bwMode="gray">
          <a:xfrm>
            <a:off x="431801" y="1291723"/>
            <a:ext cx="4068763"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Textplatzhalter 7"/>
          <p:cNvSpPr>
            <a:spLocks noGrp="1"/>
          </p:cNvSpPr>
          <p:nvPr>
            <p:ph type="body" sz="quarter" idx="13"/>
          </p:nvPr>
        </p:nvSpPr>
        <p:spPr bwMode="gray">
          <a:xfrm>
            <a:off x="4643439" y="1291724"/>
            <a:ext cx="4068763"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Datumsplatzhalter 3"/>
          <p:cNvSpPr>
            <a:spLocks noGrp="1"/>
          </p:cNvSpPr>
          <p:nvPr>
            <p:ph type="dt" sz="half" idx="14"/>
          </p:nvPr>
        </p:nvSpPr>
        <p:spPr/>
        <p:txBody>
          <a:bodyPr/>
          <a:lstStyle>
            <a:lvl1pPr>
              <a:defRPr/>
            </a:lvl1pPr>
          </a:lstStyle>
          <a:p>
            <a:fld id="{BA829D3C-01CD-4E52-B5C7-1BB0B22B0CE3}" type="datetime1">
              <a:rPr lang="de-DE" smtClean="0"/>
              <a:t>16.06.2020</a:t>
            </a:fld>
            <a:endParaRPr lang="de-DE"/>
          </a:p>
        </p:txBody>
      </p:sp>
      <p:sp>
        <p:nvSpPr>
          <p:cNvPr id="7" name="Fußzeilenplatzhalter 4"/>
          <p:cNvSpPr>
            <a:spLocks noGrp="1"/>
          </p:cNvSpPr>
          <p:nvPr>
            <p:ph type="ftr" sz="quarter" idx="15"/>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3490966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bschluss">
    <p:spTree>
      <p:nvGrpSpPr>
        <p:cNvPr id="1" name=""/>
        <p:cNvGrpSpPr/>
        <p:nvPr/>
      </p:nvGrpSpPr>
      <p:grpSpPr>
        <a:xfrm>
          <a:off x="0" y="0"/>
          <a:ext cx="0" cy="0"/>
          <a:chOff x="0" y="0"/>
          <a:chExt cx="0" cy="0"/>
        </a:xfrm>
      </p:grpSpPr>
      <p:sp>
        <p:nvSpPr>
          <p:cNvPr id="3" name="Rechteck 2"/>
          <p:cNvSpPr/>
          <p:nvPr userDrawn="1"/>
        </p:nvSpPr>
        <p:spPr bwMode="gray">
          <a:xfrm>
            <a:off x="0" y="0"/>
            <a:ext cx="9144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de-DE">
              <a:solidFill>
                <a:srgbClr val="FFFFFF"/>
              </a:solidFill>
              <a:ea typeface="Geneva" charset="-128"/>
            </a:endParaRPr>
          </a:p>
        </p:txBody>
      </p:sp>
      <p:sp>
        <p:nvSpPr>
          <p:cNvPr id="2" name="Titel 1"/>
          <p:cNvSpPr>
            <a:spLocks noGrp="1"/>
          </p:cNvSpPr>
          <p:nvPr>
            <p:ph type="title"/>
          </p:nvPr>
        </p:nvSpPr>
        <p:spPr bwMode="gray">
          <a:xfrm>
            <a:off x="431800" y="331788"/>
            <a:ext cx="6877050" cy="4476272"/>
          </a:xfrm>
        </p:spPr>
        <p:txBody>
          <a:bodyPr anchor="ctr"/>
          <a:lstStyle>
            <a:lvl1pPr>
              <a:lnSpc>
                <a:spcPct val="85000"/>
              </a:lnSpc>
              <a:defRPr sz="3500" cap="all" baseline="0">
                <a:solidFill>
                  <a:schemeClr val="bg1"/>
                </a:solidFill>
              </a:defRPr>
            </a:lvl1pPr>
          </a:lstStyle>
          <a:p>
            <a:r>
              <a:rPr lang="de-DE" smtClean="0"/>
              <a:t>Titelmasterformat durch Klicken bearbeiten</a:t>
            </a:r>
            <a:endParaRPr lang="de-DE" dirty="0"/>
          </a:p>
        </p:txBody>
      </p:sp>
    </p:spTree>
    <p:extLst>
      <p:ext uri="{BB962C8B-B14F-4D97-AF65-F5344CB8AC3E}">
        <p14:creationId xmlns:p14="http://schemas.microsoft.com/office/powerpoint/2010/main" val="1341121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RÜN: Kapiteltrenner">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lvl1pPr>
          </a:lstStyle>
          <a:p>
            <a:r>
              <a:rPr lang="de-DE" smtClean="0"/>
              <a:t>Titelmasterformat durch Klicken bearbeiten</a:t>
            </a:r>
            <a:endParaRPr lang="de-DE" dirty="0"/>
          </a:p>
        </p:txBody>
      </p:sp>
      <p:sp>
        <p:nvSpPr>
          <p:cNvPr id="3" name="Datumsplatzhalter 3"/>
          <p:cNvSpPr>
            <a:spLocks noGrp="1"/>
          </p:cNvSpPr>
          <p:nvPr>
            <p:ph type="dt" sz="half" idx="10"/>
          </p:nvPr>
        </p:nvSpPr>
        <p:spPr/>
        <p:txBody>
          <a:bodyPr/>
          <a:lstStyle>
            <a:lvl1pPr>
              <a:defRPr/>
            </a:lvl1pPr>
          </a:lstStyle>
          <a:p>
            <a:fld id="{666AD75C-605C-4FEA-ACF2-578D03C61F14}" type="datetime1">
              <a:rPr lang="de-DE" smtClean="0"/>
              <a:t>16.06.2020</a:t>
            </a:fld>
            <a:endParaRPr lang="de-DE"/>
          </a:p>
        </p:txBody>
      </p:sp>
      <p:sp>
        <p:nvSpPr>
          <p:cNvPr id="4" name="Fußzeilenplatzhalter 4"/>
          <p:cNvSpPr>
            <a:spLocks noGrp="1"/>
          </p:cNvSpPr>
          <p:nvPr>
            <p:ph type="ftr" sz="quarter" idx="11"/>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3157454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ÜN: einspaltiger Tex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lvl1pPr>
          </a:lstStyle>
          <a:p>
            <a:r>
              <a:rPr lang="de-DE" smtClean="0"/>
              <a:t>Titelmasterformat durch Klicken bearbeiten</a:t>
            </a:r>
            <a:endParaRPr lang="de-DE" dirty="0"/>
          </a:p>
        </p:txBody>
      </p:sp>
      <p:sp>
        <p:nvSpPr>
          <p:cNvPr id="8" name="Textplatzhalter 7"/>
          <p:cNvSpPr>
            <a:spLocks noGrp="1"/>
          </p:cNvSpPr>
          <p:nvPr>
            <p:ph type="body" sz="quarter" idx="12"/>
          </p:nvPr>
        </p:nvSpPr>
        <p:spPr bwMode="gray">
          <a:xfrm>
            <a:off x="431801" y="1291723"/>
            <a:ext cx="6877051"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3"/>
          </p:nvPr>
        </p:nvSpPr>
        <p:spPr/>
        <p:txBody>
          <a:bodyPr/>
          <a:lstStyle>
            <a:lvl1pPr>
              <a:defRPr/>
            </a:lvl1pPr>
          </a:lstStyle>
          <a:p>
            <a:fld id="{B282FDE6-311F-440B-8C2F-4CBEC7E09D72}" type="datetime1">
              <a:rPr lang="de-DE" smtClean="0"/>
              <a:t>16.06.2020</a:t>
            </a:fld>
            <a:endParaRPr lang="de-DE"/>
          </a:p>
        </p:txBody>
      </p:sp>
      <p:sp>
        <p:nvSpPr>
          <p:cNvPr id="5" name="Fußzeilenplatzhalter 4"/>
          <p:cNvSpPr>
            <a:spLocks noGrp="1"/>
          </p:cNvSpPr>
          <p:nvPr>
            <p:ph type="ftr" sz="quarter" idx="14"/>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2597737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ÜN: zweispaltiger Tex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lvl1pPr>
          </a:lstStyle>
          <a:p>
            <a:r>
              <a:rPr lang="de-DE" smtClean="0"/>
              <a:t>Titelmasterformat durch Klicken bearbeiten</a:t>
            </a:r>
            <a:endParaRPr lang="de-DE" dirty="0"/>
          </a:p>
        </p:txBody>
      </p:sp>
      <p:sp>
        <p:nvSpPr>
          <p:cNvPr id="8" name="Textplatzhalter 7"/>
          <p:cNvSpPr>
            <a:spLocks noGrp="1"/>
          </p:cNvSpPr>
          <p:nvPr>
            <p:ph type="body" sz="quarter" idx="12"/>
          </p:nvPr>
        </p:nvSpPr>
        <p:spPr bwMode="gray">
          <a:xfrm>
            <a:off x="431801" y="1291723"/>
            <a:ext cx="4068763"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Textplatzhalter 7"/>
          <p:cNvSpPr>
            <a:spLocks noGrp="1"/>
          </p:cNvSpPr>
          <p:nvPr>
            <p:ph type="body" sz="quarter" idx="13"/>
          </p:nvPr>
        </p:nvSpPr>
        <p:spPr bwMode="gray">
          <a:xfrm>
            <a:off x="4643439" y="1291724"/>
            <a:ext cx="4068763"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Datumsplatzhalter 3"/>
          <p:cNvSpPr>
            <a:spLocks noGrp="1"/>
          </p:cNvSpPr>
          <p:nvPr>
            <p:ph type="dt" sz="half" idx="14"/>
          </p:nvPr>
        </p:nvSpPr>
        <p:spPr/>
        <p:txBody>
          <a:bodyPr/>
          <a:lstStyle>
            <a:lvl1pPr>
              <a:defRPr/>
            </a:lvl1pPr>
          </a:lstStyle>
          <a:p>
            <a:fld id="{E2228A2A-35B7-4E77-8862-DFC851721712}" type="datetime1">
              <a:rPr lang="de-DE" smtClean="0"/>
              <a:t>16.06.2020</a:t>
            </a:fld>
            <a:endParaRPr lang="de-DE"/>
          </a:p>
        </p:txBody>
      </p:sp>
      <p:sp>
        <p:nvSpPr>
          <p:cNvPr id="7" name="Fußzeilenplatzhalter 4"/>
          <p:cNvSpPr>
            <a:spLocks noGrp="1"/>
          </p:cNvSpPr>
          <p:nvPr>
            <p:ph type="ftr" sz="quarter" idx="15"/>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491121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UNKELGRÜN: Kapiteltrenner">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accent2"/>
                </a:solidFill>
              </a:defRPr>
            </a:lvl1pPr>
          </a:lstStyle>
          <a:p>
            <a:r>
              <a:rPr lang="de-DE" smtClean="0"/>
              <a:t>Titelmasterformat durch Klicken bearbeiten</a:t>
            </a:r>
            <a:endParaRPr lang="de-DE" dirty="0"/>
          </a:p>
        </p:txBody>
      </p:sp>
      <p:sp>
        <p:nvSpPr>
          <p:cNvPr id="3" name="Datumsplatzhalter 3"/>
          <p:cNvSpPr>
            <a:spLocks noGrp="1"/>
          </p:cNvSpPr>
          <p:nvPr>
            <p:ph type="dt" sz="half" idx="10"/>
          </p:nvPr>
        </p:nvSpPr>
        <p:spPr/>
        <p:txBody>
          <a:bodyPr/>
          <a:lstStyle>
            <a:lvl1pPr>
              <a:defRPr/>
            </a:lvl1pPr>
          </a:lstStyle>
          <a:p>
            <a:fld id="{52D47AEA-6185-4AC1-8CE7-E9860268E5B9}" type="datetime1">
              <a:rPr lang="de-DE" smtClean="0"/>
              <a:t>16.06.2020</a:t>
            </a:fld>
            <a:endParaRPr lang="de-DE"/>
          </a:p>
        </p:txBody>
      </p:sp>
      <p:sp>
        <p:nvSpPr>
          <p:cNvPr id="4" name="Fußzeilenplatzhalter 4"/>
          <p:cNvSpPr>
            <a:spLocks noGrp="1"/>
          </p:cNvSpPr>
          <p:nvPr>
            <p:ph type="ftr" sz="quarter" idx="11"/>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3273114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UNKELGRÜN: einspaltiger Tex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accent2"/>
                </a:solidFill>
              </a:defRPr>
            </a:lvl1pPr>
          </a:lstStyle>
          <a:p>
            <a:r>
              <a:rPr lang="de-DE" smtClean="0"/>
              <a:t>Titelmasterformat durch Klicken bearbeiten</a:t>
            </a:r>
            <a:endParaRPr lang="de-DE" dirty="0"/>
          </a:p>
        </p:txBody>
      </p:sp>
      <p:sp>
        <p:nvSpPr>
          <p:cNvPr id="8" name="Textplatzhalter 7"/>
          <p:cNvSpPr>
            <a:spLocks noGrp="1"/>
          </p:cNvSpPr>
          <p:nvPr>
            <p:ph type="body" sz="quarter" idx="12"/>
          </p:nvPr>
        </p:nvSpPr>
        <p:spPr bwMode="gray">
          <a:xfrm>
            <a:off x="431801" y="1291723"/>
            <a:ext cx="6877051"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3"/>
          </p:nvPr>
        </p:nvSpPr>
        <p:spPr/>
        <p:txBody>
          <a:bodyPr/>
          <a:lstStyle>
            <a:lvl1pPr>
              <a:defRPr/>
            </a:lvl1pPr>
          </a:lstStyle>
          <a:p>
            <a:fld id="{1382BD1C-11D3-4556-9438-55322EAC37CA}" type="datetime1">
              <a:rPr lang="de-DE" smtClean="0"/>
              <a:t>16.06.2020</a:t>
            </a:fld>
            <a:endParaRPr lang="de-DE"/>
          </a:p>
        </p:txBody>
      </p:sp>
      <p:sp>
        <p:nvSpPr>
          <p:cNvPr id="5" name="Fußzeilenplatzhalter 4"/>
          <p:cNvSpPr>
            <a:spLocks noGrp="1"/>
          </p:cNvSpPr>
          <p:nvPr>
            <p:ph type="ftr" sz="quarter" idx="14"/>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1617452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UNKELGRÜN: zweispaltiger Tex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accent2"/>
                </a:solidFill>
              </a:defRPr>
            </a:lvl1pPr>
          </a:lstStyle>
          <a:p>
            <a:r>
              <a:rPr lang="de-DE" smtClean="0"/>
              <a:t>Titelmasterformat durch Klicken bearbeiten</a:t>
            </a:r>
            <a:endParaRPr lang="de-DE" dirty="0"/>
          </a:p>
        </p:txBody>
      </p:sp>
      <p:sp>
        <p:nvSpPr>
          <p:cNvPr id="8" name="Textplatzhalter 7"/>
          <p:cNvSpPr>
            <a:spLocks noGrp="1"/>
          </p:cNvSpPr>
          <p:nvPr>
            <p:ph type="body" sz="quarter" idx="12"/>
          </p:nvPr>
        </p:nvSpPr>
        <p:spPr bwMode="gray">
          <a:xfrm>
            <a:off x="431801" y="1291723"/>
            <a:ext cx="4068763"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Textplatzhalter 7"/>
          <p:cNvSpPr>
            <a:spLocks noGrp="1"/>
          </p:cNvSpPr>
          <p:nvPr>
            <p:ph type="body" sz="quarter" idx="13"/>
          </p:nvPr>
        </p:nvSpPr>
        <p:spPr bwMode="gray">
          <a:xfrm>
            <a:off x="4643439" y="1291724"/>
            <a:ext cx="4068763" cy="3520783"/>
          </a:xfrm>
        </p:spPr>
        <p:txBody>
          <a:bodyPr/>
          <a:lstStyle>
            <a:lvl1pPr>
              <a:defRPr cap="all" baseline="0"/>
            </a:lvl1pPr>
            <a:lvl2pPr>
              <a:lnSpc>
                <a:spcPct val="120000"/>
              </a:lnSpc>
              <a:defRPr cap="none" baseline="0"/>
            </a:lvl2pPr>
            <a:lvl3pPr>
              <a:lnSpc>
                <a:spcPct val="120000"/>
              </a:lnSpc>
              <a:defRPr cap="none" baseline="0"/>
            </a:lvl3pPr>
            <a:lvl4pPr>
              <a:lnSpc>
                <a:spcPct val="120000"/>
              </a:lnSpc>
              <a:defRPr cap="none" baseline="0"/>
            </a:lvl4pPr>
            <a:lvl5pPr>
              <a:lnSpc>
                <a:spcPct val="120000"/>
              </a:lnSpc>
              <a:defRPr cap="none"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Datumsplatzhalter 3"/>
          <p:cNvSpPr>
            <a:spLocks noGrp="1"/>
          </p:cNvSpPr>
          <p:nvPr>
            <p:ph type="dt" sz="half" idx="14"/>
          </p:nvPr>
        </p:nvSpPr>
        <p:spPr/>
        <p:txBody>
          <a:bodyPr/>
          <a:lstStyle>
            <a:lvl1pPr>
              <a:defRPr/>
            </a:lvl1pPr>
          </a:lstStyle>
          <a:p>
            <a:fld id="{BCFAB92C-663E-4B1D-9845-CCC613904A42}" type="datetime1">
              <a:rPr lang="de-DE" smtClean="0"/>
              <a:t>16.06.2020</a:t>
            </a:fld>
            <a:endParaRPr lang="de-DE"/>
          </a:p>
        </p:txBody>
      </p:sp>
      <p:sp>
        <p:nvSpPr>
          <p:cNvPr id="7" name="Fußzeilenplatzhalter 4"/>
          <p:cNvSpPr>
            <a:spLocks noGrp="1"/>
          </p:cNvSpPr>
          <p:nvPr>
            <p:ph type="ftr" sz="quarter" idx="15"/>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2264539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OLETT: Kapiteltrenner">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lvl1pPr>
              <a:defRPr cap="all" baseline="0">
                <a:solidFill>
                  <a:schemeClr val="accent3"/>
                </a:solidFill>
              </a:defRPr>
            </a:lvl1pPr>
          </a:lstStyle>
          <a:p>
            <a:r>
              <a:rPr lang="de-DE" smtClean="0"/>
              <a:t>Titelmasterformat durch Klicken bearbeiten</a:t>
            </a:r>
            <a:endParaRPr lang="de-DE" dirty="0"/>
          </a:p>
        </p:txBody>
      </p:sp>
      <p:sp>
        <p:nvSpPr>
          <p:cNvPr id="3" name="Datumsplatzhalter 3"/>
          <p:cNvSpPr>
            <a:spLocks noGrp="1"/>
          </p:cNvSpPr>
          <p:nvPr>
            <p:ph type="dt" sz="half" idx="10"/>
          </p:nvPr>
        </p:nvSpPr>
        <p:spPr/>
        <p:txBody>
          <a:bodyPr/>
          <a:lstStyle>
            <a:lvl1pPr>
              <a:defRPr/>
            </a:lvl1pPr>
          </a:lstStyle>
          <a:p>
            <a:fld id="{F4C83B4D-012C-4D0A-B58D-CD5433061F12}" type="datetime1">
              <a:rPr lang="de-DE" smtClean="0"/>
              <a:t>16.06.2020</a:t>
            </a:fld>
            <a:endParaRPr lang="de-DE"/>
          </a:p>
        </p:txBody>
      </p:sp>
      <p:sp>
        <p:nvSpPr>
          <p:cNvPr id="4" name="Fußzeilenplatzhalter 4"/>
          <p:cNvSpPr>
            <a:spLocks noGrp="1"/>
          </p:cNvSpPr>
          <p:nvPr>
            <p:ph type="ftr" sz="quarter" idx="11"/>
          </p:nvPr>
        </p:nvSpPr>
        <p:spPr/>
        <p:txBody>
          <a:bodyPr/>
          <a:lstStyle>
            <a:lvl1pPr>
              <a:defRPr/>
            </a:lvl1pPr>
          </a:lstStyle>
          <a:p>
            <a:r>
              <a:rPr lang="de-DE" smtClean="0"/>
              <a:t>A Glimpse of German(y)</a:t>
            </a:r>
            <a:endParaRPr lang="de-DE"/>
          </a:p>
        </p:txBody>
      </p:sp>
    </p:spTree>
    <p:extLst>
      <p:ext uri="{BB962C8B-B14F-4D97-AF65-F5344CB8AC3E}">
        <p14:creationId xmlns:p14="http://schemas.microsoft.com/office/powerpoint/2010/main" val="651434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bwMode="gray">
          <a:xfrm>
            <a:off x="431800" y="315913"/>
            <a:ext cx="6119813" cy="906462"/>
          </a:xfrm>
          <a:prstGeom prst="rect">
            <a:avLst/>
          </a:prstGeom>
        </p:spPr>
        <p:txBody>
          <a:bodyPr vert="horz" lIns="0" tIns="0" rIns="0" bIns="0" rtlCol="0" anchor="t" anchorCtr="0">
            <a:noAutofit/>
          </a:bodyPr>
          <a:lstStyle/>
          <a:p>
            <a:r>
              <a:rPr lang="de-DE" noProof="0" dirty="0" smtClean="0"/>
              <a:t>TITELMASTERFORMAT DURCH KLICKEN BEARBEITEN</a:t>
            </a:r>
            <a:endParaRPr lang="de-DE" noProof="0" dirty="0"/>
          </a:p>
        </p:txBody>
      </p:sp>
      <p:sp>
        <p:nvSpPr>
          <p:cNvPr id="3" name="Textplatzhalter 2"/>
          <p:cNvSpPr>
            <a:spLocks noGrp="1"/>
          </p:cNvSpPr>
          <p:nvPr>
            <p:ph type="body" idx="1"/>
          </p:nvPr>
        </p:nvSpPr>
        <p:spPr bwMode="gray">
          <a:xfrm>
            <a:off x="431800" y="1292225"/>
            <a:ext cx="6877050" cy="3521075"/>
          </a:xfrm>
          <a:prstGeom prst="rect">
            <a:avLst/>
          </a:prstGeom>
        </p:spPr>
        <p:txBody>
          <a:bodyPr vert="horz" wrap="square" lIns="0" tIns="0" rIns="0" bIns="0" numCol="1" anchor="t" anchorCtr="0" compatLnSpc="1">
            <a:prstTxWarp prst="textNoShape">
              <a:avLst/>
            </a:prstTxWarp>
            <a:no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 name="Datumsplatzhalter 3"/>
          <p:cNvSpPr>
            <a:spLocks noGrp="1"/>
          </p:cNvSpPr>
          <p:nvPr>
            <p:ph type="dt" sz="half" idx="2"/>
          </p:nvPr>
        </p:nvSpPr>
        <p:spPr bwMode="gray">
          <a:xfrm>
            <a:off x="6696075" y="552450"/>
            <a:ext cx="2016125" cy="107950"/>
          </a:xfrm>
          <a:prstGeom prst="rect">
            <a:avLst/>
          </a:prstGeom>
        </p:spPr>
        <p:txBody>
          <a:bodyPr vert="horz" wrap="none" lIns="0" tIns="0" rIns="0" bIns="0" numCol="1" anchor="ctr" anchorCtr="0" compatLnSpc="1">
            <a:prstTxWarp prst="textNoShape">
              <a:avLst/>
            </a:prstTxWarp>
          </a:bodyPr>
          <a:lstStyle>
            <a:lvl1pPr algn="r">
              <a:defRPr sz="800"/>
            </a:lvl1pPr>
          </a:lstStyle>
          <a:p>
            <a:fld id="{B64B46C4-2606-47BE-9414-87CFB8F9A34E}" type="datetime1">
              <a:rPr lang="de-DE" smtClean="0"/>
              <a:t>16.06.2020</a:t>
            </a:fld>
            <a:endParaRPr lang="de-DE"/>
          </a:p>
        </p:txBody>
      </p:sp>
      <p:sp>
        <p:nvSpPr>
          <p:cNvPr id="5" name="Fußzeilenplatzhalter 4"/>
          <p:cNvSpPr>
            <a:spLocks noGrp="1"/>
          </p:cNvSpPr>
          <p:nvPr>
            <p:ph type="ftr" sz="quarter" idx="3"/>
          </p:nvPr>
        </p:nvSpPr>
        <p:spPr bwMode="gray">
          <a:xfrm>
            <a:off x="6696075" y="433388"/>
            <a:ext cx="2016125" cy="107950"/>
          </a:xfrm>
          <a:prstGeom prst="rect">
            <a:avLst/>
          </a:prstGeom>
        </p:spPr>
        <p:txBody>
          <a:bodyPr vert="horz" wrap="none" lIns="0" tIns="0" rIns="0" bIns="0" numCol="1" anchor="ctr" anchorCtr="0" compatLnSpc="1">
            <a:prstTxWarp prst="textNoShape">
              <a:avLst/>
            </a:prstTxWarp>
          </a:bodyPr>
          <a:lstStyle>
            <a:lvl1pPr algn="r">
              <a:defRPr sz="800"/>
            </a:lvl1pPr>
          </a:lstStyle>
          <a:p>
            <a:r>
              <a:rPr lang="de-DE" smtClean="0"/>
              <a:t>A Glimpse of German(y)</a:t>
            </a:r>
            <a:endParaRPr lang="de-DE"/>
          </a:p>
        </p:txBody>
      </p:sp>
      <p:sp>
        <p:nvSpPr>
          <p:cNvPr id="1030" name="Textfeld 9"/>
          <p:cNvSpPr txBox="1">
            <a:spLocks noChangeArrowheads="1"/>
          </p:cNvSpPr>
          <p:nvPr/>
        </p:nvSpPr>
        <p:spPr bwMode="gray">
          <a:xfrm>
            <a:off x="6696075" y="314325"/>
            <a:ext cx="2016125"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a:defRPr>
                <a:solidFill>
                  <a:schemeClr val="tx1"/>
                </a:solidFill>
                <a:latin typeface="Verdana" pitchFamily="34" charset="0"/>
                <a:ea typeface="Geneva" charset="-128"/>
              </a:defRPr>
            </a:lvl1pPr>
            <a:lvl2pPr marL="742950" indent="-285750">
              <a:defRPr>
                <a:solidFill>
                  <a:schemeClr val="tx1"/>
                </a:solidFill>
                <a:latin typeface="Verdana" pitchFamily="34" charset="0"/>
                <a:ea typeface="Geneva" charset="-128"/>
              </a:defRPr>
            </a:lvl2pPr>
            <a:lvl3pPr marL="1143000" indent="-228600">
              <a:defRPr>
                <a:solidFill>
                  <a:schemeClr val="tx1"/>
                </a:solidFill>
                <a:latin typeface="Verdana" pitchFamily="34" charset="0"/>
                <a:ea typeface="Geneva" charset="-128"/>
              </a:defRPr>
            </a:lvl3pPr>
            <a:lvl4pPr marL="1600200" indent="-228600">
              <a:defRPr>
                <a:solidFill>
                  <a:schemeClr val="tx1"/>
                </a:solidFill>
                <a:latin typeface="Verdana" pitchFamily="34" charset="0"/>
                <a:ea typeface="Geneva" charset="-128"/>
              </a:defRPr>
            </a:lvl4pPr>
            <a:lvl5pPr marL="2057400" indent="-228600">
              <a:defRPr>
                <a:solidFill>
                  <a:schemeClr val="tx1"/>
                </a:solidFill>
                <a:latin typeface="Verdana" pitchFamily="34" charset="0"/>
                <a:ea typeface="Geneva" charset="-128"/>
              </a:defRPr>
            </a:lvl5pPr>
            <a:lvl6pPr marL="2514600" indent="-228600" fontAlgn="base">
              <a:spcBef>
                <a:spcPct val="0"/>
              </a:spcBef>
              <a:spcAft>
                <a:spcPct val="0"/>
              </a:spcAft>
              <a:defRPr>
                <a:solidFill>
                  <a:schemeClr val="tx1"/>
                </a:solidFill>
                <a:latin typeface="Verdana" pitchFamily="34" charset="0"/>
                <a:ea typeface="Geneva" charset="-128"/>
              </a:defRPr>
            </a:lvl6pPr>
            <a:lvl7pPr marL="2971800" indent="-228600" fontAlgn="base">
              <a:spcBef>
                <a:spcPct val="0"/>
              </a:spcBef>
              <a:spcAft>
                <a:spcPct val="0"/>
              </a:spcAft>
              <a:defRPr>
                <a:solidFill>
                  <a:schemeClr val="tx1"/>
                </a:solidFill>
                <a:latin typeface="Verdana" pitchFamily="34" charset="0"/>
                <a:ea typeface="Geneva" charset="-128"/>
              </a:defRPr>
            </a:lvl7pPr>
            <a:lvl8pPr marL="3429000" indent="-228600" fontAlgn="base">
              <a:spcBef>
                <a:spcPct val="0"/>
              </a:spcBef>
              <a:spcAft>
                <a:spcPct val="0"/>
              </a:spcAft>
              <a:defRPr>
                <a:solidFill>
                  <a:schemeClr val="tx1"/>
                </a:solidFill>
                <a:latin typeface="Verdana" pitchFamily="34" charset="0"/>
                <a:ea typeface="Geneva" charset="-128"/>
              </a:defRPr>
            </a:lvl8pPr>
            <a:lvl9pPr marL="3886200" indent="-228600" fontAlgn="base">
              <a:spcBef>
                <a:spcPct val="0"/>
              </a:spcBef>
              <a:spcAft>
                <a:spcPct val="0"/>
              </a:spcAft>
              <a:defRPr>
                <a:solidFill>
                  <a:schemeClr val="tx1"/>
                </a:solidFill>
                <a:latin typeface="Verdana" pitchFamily="34" charset="0"/>
                <a:ea typeface="Geneva" charset="-128"/>
              </a:defRPr>
            </a:lvl9pPr>
          </a:lstStyle>
          <a:p>
            <a:pPr algn="r"/>
            <a:r>
              <a:rPr lang="de-DE" sz="800"/>
              <a:t>Seite </a:t>
            </a:r>
            <a:fld id="{2724F50F-FB45-47D6-8DB9-8380E2E50507}" type="slidenum">
              <a:rPr lang="de-DE" sz="800"/>
              <a:pPr algn="r"/>
              <a:t>‹#›</a:t>
            </a:fld>
            <a:endParaRPr lang="de-DE" sz="800"/>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 id="2147483736" r:id="rId27"/>
  </p:sldLayoutIdLst>
  <p:hf sldNum="0" hdr="0" ftr="0" dt="0"/>
  <p:txStyles>
    <p:titleStyle>
      <a:lvl1pPr algn="l" rtl="0" eaLnBrk="1" fontAlgn="base" hangingPunct="1">
        <a:lnSpc>
          <a:spcPct val="85000"/>
        </a:lnSpc>
        <a:spcBef>
          <a:spcPct val="0"/>
        </a:spcBef>
        <a:spcAft>
          <a:spcPct val="0"/>
        </a:spcAft>
        <a:defRPr sz="2000" b="1" kern="1200" cap="all">
          <a:solidFill>
            <a:schemeClr val="accent1"/>
          </a:solidFill>
          <a:latin typeface="+mj-lt"/>
          <a:ea typeface="Geneva" charset="-128"/>
          <a:cs typeface="+mj-cs"/>
        </a:defRPr>
      </a:lvl1pPr>
      <a:lvl2pPr algn="l" rtl="0" eaLnBrk="1" fontAlgn="base" hangingPunct="1">
        <a:lnSpc>
          <a:spcPct val="85000"/>
        </a:lnSpc>
        <a:spcBef>
          <a:spcPct val="0"/>
        </a:spcBef>
        <a:spcAft>
          <a:spcPct val="0"/>
        </a:spcAft>
        <a:defRPr sz="2000" b="1">
          <a:solidFill>
            <a:schemeClr val="accent1"/>
          </a:solidFill>
          <a:latin typeface="Verdana" pitchFamily="34" charset="0"/>
          <a:ea typeface="Geneva" charset="-128"/>
        </a:defRPr>
      </a:lvl2pPr>
      <a:lvl3pPr algn="l" rtl="0" eaLnBrk="1" fontAlgn="base" hangingPunct="1">
        <a:lnSpc>
          <a:spcPct val="85000"/>
        </a:lnSpc>
        <a:spcBef>
          <a:spcPct val="0"/>
        </a:spcBef>
        <a:spcAft>
          <a:spcPct val="0"/>
        </a:spcAft>
        <a:defRPr sz="2000" b="1">
          <a:solidFill>
            <a:schemeClr val="accent1"/>
          </a:solidFill>
          <a:latin typeface="Verdana" pitchFamily="34" charset="0"/>
          <a:ea typeface="Geneva" charset="-128"/>
        </a:defRPr>
      </a:lvl3pPr>
      <a:lvl4pPr algn="l" rtl="0" eaLnBrk="1" fontAlgn="base" hangingPunct="1">
        <a:lnSpc>
          <a:spcPct val="85000"/>
        </a:lnSpc>
        <a:spcBef>
          <a:spcPct val="0"/>
        </a:spcBef>
        <a:spcAft>
          <a:spcPct val="0"/>
        </a:spcAft>
        <a:defRPr sz="2000" b="1">
          <a:solidFill>
            <a:schemeClr val="accent1"/>
          </a:solidFill>
          <a:latin typeface="Verdana" pitchFamily="34" charset="0"/>
          <a:ea typeface="Geneva" charset="-128"/>
        </a:defRPr>
      </a:lvl4pPr>
      <a:lvl5pPr algn="l" rtl="0" eaLnBrk="1" fontAlgn="base" hangingPunct="1">
        <a:lnSpc>
          <a:spcPct val="85000"/>
        </a:lnSpc>
        <a:spcBef>
          <a:spcPct val="0"/>
        </a:spcBef>
        <a:spcAft>
          <a:spcPct val="0"/>
        </a:spcAft>
        <a:defRPr sz="2000" b="1">
          <a:solidFill>
            <a:schemeClr val="accent1"/>
          </a:solidFill>
          <a:latin typeface="Verdana" pitchFamily="34" charset="0"/>
          <a:ea typeface="Geneva" charset="-128"/>
        </a:defRPr>
      </a:lvl5pPr>
      <a:lvl6pPr marL="457200" algn="l" rtl="0" eaLnBrk="1" fontAlgn="base" hangingPunct="1">
        <a:lnSpc>
          <a:spcPct val="85000"/>
        </a:lnSpc>
        <a:spcBef>
          <a:spcPct val="0"/>
        </a:spcBef>
        <a:spcAft>
          <a:spcPct val="0"/>
        </a:spcAft>
        <a:defRPr sz="2000" b="1">
          <a:solidFill>
            <a:schemeClr val="accent1"/>
          </a:solidFill>
          <a:latin typeface="Verdana" pitchFamily="34" charset="0"/>
          <a:ea typeface="Geneva" charset="-128"/>
        </a:defRPr>
      </a:lvl6pPr>
      <a:lvl7pPr marL="914400" algn="l" rtl="0" eaLnBrk="1" fontAlgn="base" hangingPunct="1">
        <a:lnSpc>
          <a:spcPct val="85000"/>
        </a:lnSpc>
        <a:spcBef>
          <a:spcPct val="0"/>
        </a:spcBef>
        <a:spcAft>
          <a:spcPct val="0"/>
        </a:spcAft>
        <a:defRPr sz="2000" b="1">
          <a:solidFill>
            <a:schemeClr val="accent1"/>
          </a:solidFill>
          <a:latin typeface="Verdana" pitchFamily="34" charset="0"/>
          <a:ea typeface="Geneva" charset="-128"/>
        </a:defRPr>
      </a:lvl7pPr>
      <a:lvl8pPr marL="1371600" algn="l" rtl="0" eaLnBrk="1" fontAlgn="base" hangingPunct="1">
        <a:lnSpc>
          <a:spcPct val="85000"/>
        </a:lnSpc>
        <a:spcBef>
          <a:spcPct val="0"/>
        </a:spcBef>
        <a:spcAft>
          <a:spcPct val="0"/>
        </a:spcAft>
        <a:defRPr sz="2000" b="1">
          <a:solidFill>
            <a:schemeClr val="accent1"/>
          </a:solidFill>
          <a:latin typeface="Verdana" pitchFamily="34" charset="0"/>
          <a:ea typeface="Geneva" charset="-128"/>
        </a:defRPr>
      </a:lvl8pPr>
      <a:lvl9pPr marL="1828800" algn="l" rtl="0" eaLnBrk="1" fontAlgn="base" hangingPunct="1">
        <a:lnSpc>
          <a:spcPct val="85000"/>
        </a:lnSpc>
        <a:spcBef>
          <a:spcPct val="0"/>
        </a:spcBef>
        <a:spcAft>
          <a:spcPct val="0"/>
        </a:spcAft>
        <a:defRPr sz="2000" b="1">
          <a:solidFill>
            <a:schemeClr val="accent1"/>
          </a:solidFill>
          <a:latin typeface="Verdana" pitchFamily="34" charset="0"/>
          <a:ea typeface="Geneva" charset="-128"/>
        </a:defRPr>
      </a:lvl9pPr>
    </p:titleStyle>
    <p:bodyStyle>
      <a:lvl1pPr algn="l" rtl="0" eaLnBrk="1" fontAlgn="base" hangingPunct="1">
        <a:spcBef>
          <a:spcPct val="0"/>
        </a:spcBef>
        <a:spcAft>
          <a:spcPct val="0"/>
        </a:spcAft>
        <a:buFont typeface="Arial" pitchFamily="34" charset="0"/>
        <a:defRPr b="1" kern="1200" cap="all">
          <a:solidFill>
            <a:schemeClr val="tx1"/>
          </a:solidFill>
          <a:latin typeface="+mj-lt"/>
          <a:ea typeface="Geneva" charset="-128"/>
          <a:cs typeface="+mn-cs"/>
        </a:defRPr>
      </a:lvl1pPr>
      <a:lvl2pPr algn="l" rtl="0" eaLnBrk="1" fontAlgn="base" hangingPunct="1">
        <a:lnSpc>
          <a:spcPct val="120000"/>
        </a:lnSpc>
        <a:spcBef>
          <a:spcPct val="0"/>
        </a:spcBef>
        <a:spcAft>
          <a:spcPct val="0"/>
        </a:spcAft>
        <a:buFont typeface="Arial" pitchFamily="34" charset="0"/>
        <a:defRPr sz="1400" kern="1200">
          <a:solidFill>
            <a:schemeClr val="tx1"/>
          </a:solidFill>
          <a:latin typeface="+mn-lt"/>
          <a:ea typeface="Geneva" charset="-128"/>
          <a:cs typeface="+mn-cs"/>
        </a:defRPr>
      </a:lvl2pPr>
      <a:lvl3pPr marL="182563" indent="-182563" algn="l" rtl="0" eaLnBrk="1" fontAlgn="base" hangingPunct="1">
        <a:lnSpc>
          <a:spcPct val="120000"/>
        </a:lnSpc>
        <a:spcBef>
          <a:spcPct val="0"/>
        </a:spcBef>
        <a:spcAft>
          <a:spcPct val="0"/>
        </a:spcAft>
        <a:buFont typeface="Arial" pitchFamily="34" charset="0"/>
        <a:buChar char="•"/>
        <a:defRPr sz="1400" kern="1200">
          <a:solidFill>
            <a:schemeClr val="tx1"/>
          </a:solidFill>
          <a:latin typeface="+mn-lt"/>
          <a:ea typeface="Geneva" charset="-128"/>
          <a:cs typeface="+mn-cs"/>
        </a:defRPr>
      </a:lvl3pPr>
      <a:lvl4pPr marL="358775" indent="-176213" algn="l" rtl="0" eaLnBrk="1" fontAlgn="base" hangingPunct="1">
        <a:lnSpc>
          <a:spcPct val="120000"/>
        </a:lnSpc>
        <a:spcBef>
          <a:spcPct val="0"/>
        </a:spcBef>
        <a:spcAft>
          <a:spcPct val="0"/>
        </a:spcAft>
        <a:buFont typeface="Arial" pitchFamily="34" charset="0"/>
        <a:buChar char="•"/>
        <a:defRPr sz="1400" kern="1200">
          <a:solidFill>
            <a:schemeClr val="tx1"/>
          </a:solidFill>
          <a:latin typeface="+mn-lt"/>
          <a:ea typeface="Geneva" charset="-128"/>
          <a:cs typeface="+mn-cs"/>
        </a:defRPr>
      </a:lvl4pPr>
      <a:lvl5pPr marL="541338" indent="-182563" algn="l" rtl="0" eaLnBrk="1" fontAlgn="base" hangingPunct="1">
        <a:lnSpc>
          <a:spcPct val="120000"/>
        </a:lnSpc>
        <a:spcBef>
          <a:spcPct val="0"/>
        </a:spcBef>
        <a:spcAft>
          <a:spcPct val="0"/>
        </a:spcAft>
        <a:buFont typeface="Arial" pitchFamily="34" charset="0"/>
        <a:buChar char="•"/>
        <a:defRPr sz="1400" kern="1200">
          <a:solidFill>
            <a:schemeClr val="tx1"/>
          </a:solidFill>
          <a:latin typeface="+mn-lt"/>
          <a:ea typeface="Geneva"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08520" y="-524594"/>
            <a:ext cx="9288000" cy="6024287"/>
          </a:xfrm>
          <a:prstGeom prst="rect">
            <a:avLst/>
          </a:prstGeom>
        </p:spPr>
      </p:pic>
      <p:sp>
        <p:nvSpPr>
          <p:cNvPr id="2" name="Titel 1"/>
          <p:cNvSpPr>
            <a:spLocks noGrp="1"/>
          </p:cNvSpPr>
          <p:nvPr>
            <p:ph type="title"/>
          </p:nvPr>
        </p:nvSpPr>
        <p:spPr>
          <a:xfrm>
            <a:off x="431800" y="331788"/>
            <a:ext cx="6877050" cy="4481512"/>
          </a:xfrm>
        </p:spPr>
        <p:txBody>
          <a:bodyPr wrap="square" numCol="1" anchor="ctr" anchorCtr="0" compatLnSpc="1">
            <a:prstTxWarp prst="textNoShape">
              <a:avLst/>
            </a:prstTxWarp>
          </a:bodyPr>
          <a:lstStyle/>
          <a:p>
            <a:r>
              <a:rPr lang="de-DE" sz="1400" cap="none" dirty="0" smtClean="0">
                <a:solidFill>
                  <a:schemeClr val="tx1"/>
                </a:solidFill>
              </a:rPr>
              <a:t/>
            </a:r>
            <a:br>
              <a:rPr lang="de-DE" sz="1400" cap="none" dirty="0" smtClean="0">
                <a:solidFill>
                  <a:schemeClr val="tx1"/>
                </a:solidFill>
              </a:rPr>
            </a:br>
            <a:r>
              <a:rPr lang="de-DE" sz="1400" cap="none" dirty="0">
                <a:solidFill>
                  <a:schemeClr val="tx1"/>
                </a:solidFill>
              </a:rPr>
              <a:t/>
            </a:r>
            <a:br>
              <a:rPr lang="de-DE" sz="1400" cap="none" dirty="0">
                <a:solidFill>
                  <a:schemeClr val="tx1"/>
                </a:solidFill>
              </a:rPr>
            </a:br>
            <a:r>
              <a:rPr lang="de-DE" sz="1400" cap="none" dirty="0" smtClean="0">
                <a:solidFill>
                  <a:schemeClr val="tx1"/>
                </a:solidFill>
              </a:rPr>
              <a:t/>
            </a:r>
            <a:br>
              <a:rPr lang="de-DE" sz="1400" cap="none" dirty="0" smtClean="0">
                <a:solidFill>
                  <a:schemeClr val="tx1"/>
                </a:solidFill>
              </a:rPr>
            </a:br>
            <a:r>
              <a:rPr lang="de-DE" sz="1400" cap="none" dirty="0">
                <a:solidFill>
                  <a:schemeClr val="tx1"/>
                </a:solidFill>
              </a:rPr>
              <a:t/>
            </a:r>
            <a:br>
              <a:rPr lang="de-DE" sz="1400" cap="none" dirty="0">
                <a:solidFill>
                  <a:schemeClr val="tx1"/>
                </a:solidFill>
              </a:rPr>
            </a:br>
            <a:r>
              <a:rPr lang="de-DE" sz="1400" cap="none" dirty="0" smtClean="0">
                <a:solidFill>
                  <a:schemeClr val="tx1"/>
                </a:solidFill>
              </a:rPr>
              <a:t/>
            </a:r>
            <a:br>
              <a:rPr lang="de-DE" sz="1400" cap="none" dirty="0" smtClean="0">
                <a:solidFill>
                  <a:schemeClr val="tx1"/>
                </a:solidFill>
              </a:rPr>
            </a:br>
            <a:r>
              <a:rPr lang="de-DE" sz="1400" cap="none" dirty="0">
                <a:solidFill>
                  <a:schemeClr val="tx1"/>
                </a:solidFill>
              </a:rPr>
              <a:t/>
            </a:r>
            <a:br>
              <a:rPr lang="de-DE" sz="1400" cap="none" dirty="0">
                <a:solidFill>
                  <a:schemeClr val="tx1"/>
                </a:solidFill>
              </a:rPr>
            </a:br>
            <a:r>
              <a:rPr lang="de-DE" sz="1400" cap="none" dirty="0" smtClean="0">
                <a:solidFill>
                  <a:schemeClr val="tx1"/>
                </a:solidFill>
              </a:rPr>
              <a:t/>
            </a:r>
            <a:br>
              <a:rPr lang="de-DE" sz="1400" cap="none" dirty="0" smtClean="0">
                <a:solidFill>
                  <a:schemeClr val="tx1"/>
                </a:solidFill>
              </a:rPr>
            </a:br>
            <a:r>
              <a:rPr lang="de-DE" sz="1400" cap="none" dirty="0">
                <a:solidFill>
                  <a:schemeClr val="tx1"/>
                </a:solidFill>
              </a:rPr>
              <a:t/>
            </a:r>
            <a:br>
              <a:rPr lang="de-DE" sz="1400" cap="none" dirty="0">
                <a:solidFill>
                  <a:schemeClr val="tx1"/>
                </a:solidFill>
              </a:rPr>
            </a:br>
            <a:r>
              <a:rPr lang="de-DE" sz="1400" cap="none" dirty="0" smtClean="0">
                <a:solidFill>
                  <a:schemeClr val="tx1"/>
                </a:solidFill>
              </a:rPr>
              <a:t/>
            </a:r>
            <a:br>
              <a:rPr lang="de-DE" sz="1400" cap="none" dirty="0" smtClean="0">
                <a:solidFill>
                  <a:schemeClr val="tx1"/>
                </a:solidFill>
              </a:rPr>
            </a:br>
            <a:r>
              <a:rPr lang="de-DE" sz="1400" cap="none" dirty="0">
                <a:solidFill>
                  <a:schemeClr val="tx1"/>
                </a:solidFill>
              </a:rPr>
              <a:t/>
            </a:r>
            <a:br>
              <a:rPr lang="de-DE" sz="1400" cap="none" dirty="0">
                <a:solidFill>
                  <a:schemeClr val="tx1"/>
                </a:solidFill>
              </a:rPr>
            </a:br>
            <a:r>
              <a:rPr lang="de-DE" sz="1400" cap="none" dirty="0" smtClean="0">
                <a:solidFill>
                  <a:schemeClr val="tx1"/>
                </a:solidFill>
              </a:rPr>
              <a:t/>
            </a:r>
            <a:br>
              <a:rPr lang="de-DE" sz="1400" cap="none" dirty="0" smtClean="0">
                <a:solidFill>
                  <a:schemeClr val="tx1"/>
                </a:solidFill>
              </a:rPr>
            </a:br>
            <a:r>
              <a:rPr lang="de-DE" sz="1400" cap="none" dirty="0">
                <a:solidFill>
                  <a:schemeClr val="tx1"/>
                </a:solidFill>
              </a:rPr>
              <a:t/>
            </a:r>
            <a:br>
              <a:rPr lang="de-DE" sz="1400" cap="none" dirty="0">
                <a:solidFill>
                  <a:schemeClr val="tx1"/>
                </a:solidFill>
              </a:rPr>
            </a:br>
            <a:r>
              <a:rPr lang="de-DE" sz="1400" cap="none" dirty="0" smtClean="0">
                <a:solidFill>
                  <a:schemeClr val="tx1"/>
                </a:solidFill>
              </a:rPr>
              <a:t/>
            </a:r>
            <a:br>
              <a:rPr lang="de-DE" sz="1400" cap="none" dirty="0" smtClean="0">
                <a:solidFill>
                  <a:schemeClr val="tx1"/>
                </a:solidFill>
              </a:rPr>
            </a:br>
            <a:r>
              <a:rPr lang="de-DE" sz="1400" cap="none" dirty="0">
                <a:solidFill>
                  <a:schemeClr val="tx1"/>
                </a:solidFill>
              </a:rPr>
              <a:t/>
            </a:r>
            <a:br>
              <a:rPr lang="de-DE" sz="1400" cap="none" dirty="0">
                <a:solidFill>
                  <a:schemeClr val="tx1"/>
                </a:solidFill>
              </a:rPr>
            </a:br>
            <a:r>
              <a:rPr lang="de-DE" sz="1400" cap="none" dirty="0" smtClean="0">
                <a:solidFill>
                  <a:schemeClr val="tx1"/>
                </a:solidFill>
              </a:rPr>
              <a:t/>
            </a:r>
            <a:br>
              <a:rPr lang="de-DE" sz="1400" cap="none" dirty="0" smtClean="0">
                <a:solidFill>
                  <a:schemeClr val="tx1"/>
                </a:solidFill>
              </a:rPr>
            </a:br>
            <a:r>
              <a:rPr lang="de-DE" sz="1400" cap="none" dirty="0">
                <a:solidFill>
                  <a:schemeClr val="tx1"/>
                </a:solidFill>
              </a:rPr>
              <a:t/>
            </a:r>
            <a:br>
              <a:rPr lang="de-DE" sz="1400" cap="none" dirty="0">
                <a:solidFill>
                  <a:schemeClr val="tx1"/>
                </a:solidFill>
              </a:rPr>
            </a:br>
            <a:r>
              <a:rPr lang="de-DE" sz="1400" cap="none" dirty="0" smtClean="0">
                <a:solidFill>
                  <a:schemeClr val="tx1"/>
                </a:solidFill>
              </a:rPr>
              <a:t/>
            </a:r>
            <a:br>
              <a:rPr lang="de-DE" sz="1400" cap="none" dirty="0" smtClean="0">
                <a:solidFill>
                  <a:schemeClr val="tx1"/>
                </a:solidFill>
              </a:rPr>
            </a:br>
            <a:r>
              <a:rPr lang="de-DE" sz="1400" cap="none" dirty="0">
                <a:solidFill>
                  <a:schemeClr val="tx1"/>
                </a:solidFill>
              </a:rPr>
              <a:t/>
            </a:r>
            <a:br>
              <a:rPr lang="de-DE" sz="1400" cap="none" dirty="0">
                <a:solidFill>
                  <a:schemeClr val="tx1"/>
                </a:solidFill>
              </a:rPr>
            </a:br>
            <a:r>
              <a:rPr lang="de-DE" sz="1400" cap="none" dirty="0" smtClean="0">
                <a:solidFill>
                  <a:schemeClr val="tx1"/>
                </a:solidFill>
              </a:rPr>
              <a:t/>
            </a:r>
            <a:br>
              <a:rPr lang="de-DE" sz="1400" cap="none" dirty="0" smtClean="0">
                <a:solidFill>
                  <a:schemeClr val="tx1"/>
                </a:solidFill>
              </a:rPr>
            </a:br>
            <a:r>
              <a:rPr lang="de-DE" sz="1400" cap="none" dirty="0">
                <a:solidFill>
                  <a:schemeClr val="tx1"/>
                </a:solidFill>
              </a:rPr>
              <a:t/>
            </a:r>
            <a:br>
              <a:rPr lang="de-DE" sz="1400" cap="none" dirty="0">
                <a:solidFill>
                  <a:schemeClr val="tx1"/>
                </a:solidFill>
              </a:rPr>
            </a:br>
            <a:r>
              <a:rPr lang="de-DE" sz="1400" cap="none" dirty="0" smtClean="0">
                <a:solidFill>
                  <a:schemeClr val="tx1"/>
                </a:solidFill>
              </a:rPr>
              <a:t/>
            </a:r>
            <a:br>
              <a:rPr lang="de-DE" sz="1400" cap="none" dirty="0" smtClean="0">
                <a:solidFill>
                  <a:schemeClr val="tx1"/>
                </a:solidFill>
              </a:rPr>
            </a:br>
            <a:r>
              <a:rPr lang="de-DE" sz="1400" cap="none" dirty="0">
                <a:solidFill>
                  <a:schemeClr val="tx1"/>
                </a:solidFill>
              </a:rPr>
              <a:t/>
            </a:r>
            <a:br>
              <a:rPr lang="de-DE" sz="1400" cap="none" dirty="0">
                <a:solidFill>
                  <a:schemeClr val="tx1"/>
                </a:solidFill>
              </a:rPr>
            </a:br>
            <a:r>
              <a:rPr lang="de-DE" sz="1400" cap="none" dirty="0" smtClean="0">
                <a:solidFill>
                  <a:schemeClr val="tx1"/>
                </a:solidFill>
              </a:rPr>
              <a:t/>
            </a:r>
            <a:br>
              <a:rPr lang="de-DE" sz="1400" cap="none" dirty="0" smtClean="0">
                <a:solidFill>
                  <a:schemeClr val="tx1"/>
                </a:solidFill>
              </a:rPr>
            </a:br>
            <a:r>
              <a:rPr lang="de-DE" sz="1400" cap="none" dirty="0">
                <a:solidFill>
                  <a:schemeClr val="tx1"/>
                </a:solidFill>
              </a:rPr>
              <a:t/>
            </a:r>
            <a:br>
              <a:rPr lang="de-DE" sz="1400" cap="none" dirty="0">
                <a:solidFill>
                  <a:schemeClr val="tx1"/>
                </a:solidFill>
              </a:rPr>
            </a:br>
            <a:r>
              <a:rPr lang="en-US" sz="1600" cap="none" smtClean="0"/>
              <a:t>Session </a:t>
            </a:r>
            <a:r>
              <a:rPr lang="en-US" sz="1600" cap="none" dirty="0"/>
              <a:t>1: Welcome </a:t>
            </a:r>
            <a:r>
              <a:rPr lang="en-US" sz="1600" cap="none"/>
              <a:t>to </a:t>
            </a:r>
            <a:r>
              <a:rPr lang="en-US" sz="1600" cap="none" smtClean="0"/>
              <a:t>German(y)</a:t>
            </a:r>
            <a:r>
              <a:rPr lang="de-DE" sz="1600" cap="none" dirty="0" smtClean="0"/>
              <a:t/>
            </a:r>
            <a:br>
              <a:rPr lang="de-DE" sz="1600" cap="none" dirty="0" smtClean="0"/>
            </a:br>
            <a:r>
              <a:rPr lang="de-DE" sz="1600" cap="none" dirty="0">
                <a:solidFill>
                  <a:schemeClr val="tx1"/>
                </a:solidFill>
              </a:rPr>
              <a:t/>
            </a:r>
            <a:br>
              <a:rPr lang="de-DE" sz="1600" cap="none" dirty="0">
                <a:solidFill>
                  <a:schemeClr val="tx1"/>
                </a:solidFill>
              </a:rPr>
            </a:br>
            <a:endParaRPr lang="de-DE" sz="1600" cap="none" dirty="0" smtClean="0"/>
          </a:p>
        </p:txBody>
      </p:sp>
    </p:spTree>
    <p:extLst>
      <p:ext uri="{BB962C8B-B14F-4D97-AF65-F5344CB8AC3E}">
        <p14:creationId xmlns:p14="http://schemas.microsoft.com/office/powerpoint/2010/main" val="16112808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fontAlgn="auto">
              <a:spcAft>
                <a:spcPts val="0"/>
              </a:spcAft>
              <a:defRPr/>
            </a:pPr>
            <a:r>
              <a:rPr lang="de-DE" dirty="0" err="1" smtClean="0">
                <a:ea typeface="+mj-ea"/>
              </a:rPr>
              <a:t>Greetings</a:t>
            </a:r>
            <a:r>
              <a:rPr lang="de-DE" dirty="0" smtClean="0">
                <a:ea typeface="+mj-ea"/>
              </a:rPr>
              <a:t> - </a:t>
            </a:r>
            <a:r>
              <a:rPr lang="de-DE" dirty="0" err="1" smtClean="0">
                <a:ea typeface="+mj-ea"/>
              </a:rPr>
              <a:t>begrüßungen</a:t>
            </a:r>
            <a:endParaRPr lang="de-DE" dirty="0">
              <a:ea typeface="+mj-ea"/>
            </a:endParaRPr>
          </a:p>
        </p:txBody>
      </p:sp>
      <p:sp>
        <p:nvSpPr>
          <p:cNvPr id="5" name="Textplatzhalter 4"/>
          <p:cNvSpPr>
            <a:spLocks noGrp="1"/>
          </p:cNvSpPr>
          <p:nvPr>
            <p:ph type="body" sz="quarter" idx="12"/>
          </p:nvPr>
        </p:nvSpPr>
        <p:spPr>
          <a:xfrm>
            <a:off x="2339752" y="4015269"/>
            <a:ext cx="3528392" cy="343421"/>
          </a:xfrm>
        </p:spPr>
        <p:txBody>
          <a:bodyPr rtlCol="0"/>
          <a:lstStyle/>
          <a:p>
            <a:pPr marL="0" indent="0" fontAlgn="auto">
              <a:spcAft>
                <a:spcPts val="0"/>
              </a:spcAft>
              <a:buNone/>
              <a:defRPr/>
            </a:pPr>
            <a:r>
              <a:rPr lang="de-DE" dirty="0" smtClean="0"/>
              <a:t>At </a:t>
            </a:r>
            <a:r>
              <a:rPr lang="de-DE" dirty="0" err="1" smtClean="0"/>
              <a:t>the</a:t>
            </a:r>
            <a:r>
              <a:rPr lang="de-DE" dirty="0" smtClean="0"/>
              <a:t> </a:t>
            </a:r>
            <a:r>
              <a:rPr lang="de-DE" dirty="0" err="1" smtClean="0"/>
              <a:t>job</a:t>
            </a:r>
            <a:r>
              <a:rPr lang="de-DE" dirty="0" smtClean="0"/>
              <a:t> interview</a:t>
            </a:r>
          </a:p>
          <a:p>
            <a:pPr marL="0" indent="0" fontAlgn="auto">
              <a:spcAft>
                <a:spcPts val="0"/>
              </a:spcAft>
              <a:buNone/>
              <a:defRPr/>
            </a:pPr>
            <a:endParaRPr lang="de-DE" dirty="0" smtClean="0"/>
          </a:p>
          <a:p>
            <a:pPr marL="0" indent="0" fontAlgn="auto">
              <a:spcAft>
                <a:spcPts val="0"/>
              </a:spcAft>
              <a:buNone/>
              <a:defRPr/>
            </a:pPr>
            <a:endParaRPr lang="de-DE" sz="1600" b="0" dirty="0" smtClean="0"/>
          </a:p>
          <a:p>
            <a:pPr fontAlgn="auto">
              <a:spcAft>
                <a:spcPts val="0"/>
              </a:spcAft>
              <a:defRPr/>
            </a:pPr>
            <a:endParaRPr lang="de-DE"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10" name="Picture 9"/>
          <p:cNvPicPr>
            <a:picLocks noChangeAspect="1"/>
          </p:cNvPicPr>
          <p:nvPr/>
        </p:nvPicPr>
        <p:blipFill>
          <a:blip r:embed="rId3"/>
          <a:stretch>
            <a:fillRect/>
          </a:stretch>
        </p:blipFill>
        <p:spPr>
          <a:xfrm>
            <a:off x="251520" y="4186980"/>
            <a:ext cx="1835055" cy="688908"/>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63130" y="1059582"/>
            <a:ext cx="3698303" cy="2859782"/>
          </a:xfrm>
          <a:prstGeom prst="rect">
            <a:avLst/>
          </a:prstGeom>
        </p:spPr>
      </p:pic>
    </p:spTree>
    <p:extLst>
      <p:ext uri="{BB962C8B-B14F-4D97-AF65-F5344CB8AC3E}">
        <p14:creationId xmlns:p14="http://schemas.microsoft.com/office/powerpoint/2010/main" val="38725968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fontAlgn="auto">
              <a:spcAft>
                <a:spcPts val="0"/>
              </a:spcAft>
              <a:defRPr/>
            </a:pPr>
            <a:r>
              <a:rPr lang="de-DE" dirty="0" err="1" smtClean="0">
                <a:ea typeface="+mj-ea"/>
              </a:rPr>
              <a:t>Greetings</a:t>
            </a:r>
            <a:r>
              <a:rPr lang="de-DE" dirty="0" smtClean="0">
                <a:ea typeface="+mj-ea"/>
              </a:rPr>
              <a:t> - </a:t>
            </a:r>
            <a:r>
              <a:rPr lang="de-DE" dirty="0" err="1" smtClean="0">
                <a:ea typeface="+mj-ea"/>
              </a:rPr>
              <a:t>begrüßungen</a:t>
            </a:r>
            <a:endParaRPr lang="de-DE" dirty="0">
              <a:ea typeface="+mj-ea"/>
            </a:endParaRPr>
          </a:p>
        </p:txBody>
      </p:sp>
      <p:sp>
        <p:nvSpPr>
          <p:cNvPr id="5" name="Textplatzhalter 4"/>
          <p:cNvSpPr>
            <a:spLocks noGrp="1"/>
          </p:cNvSpPr>
          <p:nvPr>
            <p:ph type="body" sz="quarter" idx="12"/>
          </p:nvPr>
        </p:nvSpPr>
        <p:spPr>
          <a:xfrm>
            <a:off x="3059832" y="4015269"/>
            <a:ext cx="2808312" cy="343421"/>
          </a:xfrm>
        </p:spPr>
        <p:txBody>
          <a:bodyPr rtlCol="0"/>
          <a:lstStyle/>
          <a:p>
            <a:pPr marL="0" indent="0" fontAlgn="auto">
              <a:spcAft>
                <a:spcPts val="0"/>
              </a:spcAft>
              <a:buNone/>
              <a:defRPr/>
            </a:pPr>
            <a:r>
              <a:rPr lang="de-DE" dirty="0" smtClean="0"/>
              <a:t>Mother </a:t>
            </a:r>
            <a:r>
              <a:rPr lang="de-DE" dirty="0" err="1" smtClean="0"/>
              <a:t>and</a:t>
            </a:r>
            <a:r>
              <a:rPr lang="de-DE" dirty="0" smtClean="0"/>
              <a:t> </a:t>
            </a:r>
            <a:r>
              <a:rPr lang="de-DE" dirty="0" err="1" smtClean="0"/>
              <a:t>child</a:t>
            </a:r>
            <a:endParaRPr lang="de-DE" dirty="0" smtClean="0"/>
          </a:p>
          <a:p>
            <a:pPr marL="0" indent="0" fontAlgn="auto">
              <a:spcAft>
                <a:spcPts val="0"/>
              </a:spcAft>
              <a:buNone/>
              <a:defRPr/>
            </a:pPr>
            <a:endParaRPr lang="de-DE" dirty="0" smtClean="0"/>
          </a:p>
          <a:p>
            <a:pPr marL="0" indent="0" fontAlgn="auto">
              <a:spcAft>
                <a:spcPts val="0"/>
              </a:spcAft>
              <a:buNone/>
              <a:defRPr/>
            </a:pPr>
            <a:endParaRPr lang="de-DE" sz="1600" b="0" dirty="0" smtClean="0"/>
          </a:p>
          <a:p>
            <a:pPr fontAlgn="auto">
              <a:spcAft>
                <a:spcPts val="0"/>
              </a:spcAft>
              <a:defRPr/>
            </a:pPr>
            <a:endParaRPr lang="de-DE"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10" name="Picture 9"/>
          <p:cNvPicPr>
            <a:picLocks noChangeAspect="1"/>
          </p:cNvPicPr>
          <p:nvPr/>
        </p:nvPicPr>
        <p:blipFill>
          <a:blip r:embed="rId3"/>
          <a:stretch>
            <a:fillRect/>
          </a:stretch>
        </p:blipFill>
        <p:spPr>
          <a:xfrm>
            <a:off x="251520" y="4186980"/>
            <a:ext cx="1835055" cy="688908"/>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1760" y="1222375"/>
            <a:ext cx="3778522" cy="2643758"/>
          </a:xfrm>
          <a:prstGeom prst="rect">
            <a:avLst/>
          </a:prstGeom>
        </p:spPr>
      </p:pic>
      <p:sp>
        <p:nvSpPr>
          <p:cNvPr id="7" name="Oval Callout 6"/>
          <p:cNvSpPr/>
          <p:nvPr/>
        </p:nvSpPr>
        <p:spPr>
          <a:xfrm>
            <a:off x="5039445" y="461171"/>
            <a:ext cx="3024336" cy="1224136"/>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Na?</a:t>
            </a:r>
          </a:p>
        </p:txBody>
      </p:sp>
      <p:sp>
        <p:nvSpPr>
          <p:cNvPr id="8" name="Oval Callout 7"/>
          <p:cNvSpPr/>
          <p:nvPr/>
        </p:nvSpPr>
        <p:spPr>
          <a:xfrm>
            <a:off x="431800" y="759443"/>
            <a:ext cx="3024336" cy="1224136"/>
          </a:xfrm>
          <a:prstGeom prst="wedgeEllipseCallout">
            <a:avLst>
              <a:gd name="adj1" fmla="val 42444"/>
              <a:gd name="adj2" fmla="val 710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Hallo!</a:t>
            </a:r>
          </a:p>
        </p:txBody>
      </p:sp>
    </p:spTree>
    <p:extLst>
      <p:ext uri="{BB962C8B-B14F-4D97-AF65-F5344CB8AC3E}">
        <p14:creationId xmlns:p14="http://schemas.microsoft.com/office/powerpoint/2010/main" val="35465859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fontAlgn="auto">
              <a:spcAft>
                <a:spcPts val="0"/>
              </a:spcAft>
              <a:defRPr/>
            </a:pPr>
            <a:r>
              <a:rPr lang="de-DE" dirty="0" err="1" smtClean="0">
                <a:ea typeface="+mj-ea"/>
              </a:rPr>
              <a:t>leave-taking</a:t>
            </a:r>
            <a:r>
              <a:rPr lang="de-DE" dirty="0" smtClean="0">
                <a:ea typeface="+mj-ea"/>
              </a:rPr>
              <a:t> - Abschied</a:t>
            </a:r>
            <a:endParaRPr lang="de-DE" dirty="0">
              <a:ea typeface="+mj-ea"/>
            </a:endParaRPr>
          </a:p>
        </p:txBody>
      </p:sp>
      <p:sp>
        <p:nvSpPr>
          <p:cNvPr id="5" name="Textplatzhalter 4"/>
          <p:cNvSpPr>
            <a:spLocks noGrp="1"/>
          </p:cNvSpPr>
          <p:nvPr>
            <p:ph type="body" sz="quarter" idx="12"/>
          </p:nvPr>
        </p:nvSpPr>
        <p:spPr>
          <a:xfrm>
            <a:off x="3059832" y="4015269"/>
            <a:ext cx="2808312" cy="343421"/>
          </a:xfrm>
        </p:spPr>
        <p:txBody>
          <a:bodyPr rtlCol="0"/>
          <a:lstStyle/>
          <a:p>
            <a:pPr marL="0" indent="0" fontAlgn="auto">
              <a:spcAft>
                <a:spcPts val="0"/>
              </a:spcAft>
              <a:buNone/>
              <a:defRPr/>
            </a:pPr>
            <a:r>
              <a:rPr lang="de-DE" dirty="0" smtClean="0"/>
              <a:t>Mother </a:t>
            </a:r>
            <a:r>
              <a:rPr lang="de-DE" dirty="0" err="1" smtClean="0"/>
              <a:t>and</a:t>
            </a:r>
            <a:r>
              <a:rPr lang="de-DE" dirty="0" smtClean="0"/>
              <a:t> </a:t>
            </a:r>
            <a:r>
              <a:rPr lang="de-DE" dirty="0" err="1" smtClean="0"/>
              <a:t>child</a:t>
            </a:r>
            <a:endParaRPr lang="de-DE" dirty="0" smtClean="0"/>
          </a:p>
          <a:p>
            <a:pPr marL="0" indent="0" fontAlgn="auto">
              <a:spcAft>
                <a:spcPts val="0"/>
              </a:spcAft>
              <a:buNone/>
              <a:defRPr/>
            </a:pPr>
            <a:endParaRPr lang="de-DE" dirty="0" smtClean="0"/>
          </a:p>
          <a:p>
            <a:pPr marL="0" indent="0" fontAlgn="auto">
              <a:spcAft>
                <a:spcPts val="0"/>
              </a:spcAft>
              <a:buNone/>
              <a:defRPr/>
            </a:pPr>
            <a:endParaRPr lang="de-DE" sz="1600" b="0" dirty="0" smtClean="0"/>
          </a:p>
          <a:p>
            <a:pPr fontAlgn="auto">
              <a:spcAft>
                <a:spcPts val="0"/>
              </a:spcAft>
              <a:defRPr/>
            </a:pPr>
            <a:endParaRPr lang="de-DE"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10" name="Picture 9"/>
          <p:cNvPicPr>
            <a:picLocks noChangeAspect="1"/>
          </p:cNvPicPr>
          <p:nvPr/>
        </p:nvPicPr>
        <p:blipFill>
          <a:blip r:embed="rId3"/>
          <a:stretch>
            <a:fillRect/>
          </a:stretch>
        </p:blipFill>
        <p:spPr>
          <a:xfrm>
            <a:off x="251520" y="4186980"/>
            <a:ext cx="1835055" cy="688908"/>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1760" y="1222375"/>
            <a:ext cx="3778522" cy="2643758"/>
          </a:xfrm>
          <a:prstGeom prst="rect">
            <a:avLst/>
          </a:prstGeom>
        </p:spPr>
      </p:pic>
      <p:sp>
        <p:nvSpPr>
          <p:cNvPr id="8" name="Oval Callout 7"/>
          <p:cNvSpPr/>
          <p:nvPr/>
        </p:nvSpPr>
        <p:spPr>
          <a:xfrm>
            <a:off x="431800" y="759443"/>
            <a:ext cx="3024336" cy="1224136"/>
          </a:xfrm>
          <a:prstGeom prst="wedgeEllipseCallout">
            <a:avLst>
              <a:gd name="adj1" fmla="val 42444"/>
              <a:gd name="adj2" fmla="val 71036"/>
            </a:avLst>
          </a:prstGeom>
          <a:solidFill>
            <a:srgbClr val="82055F"/>
          </a:solidFill>
          <a:ln>
            <a:solidFill>
              <a:srgbClr val="820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Tschüss!</a:t>
            </a:r>
          </a:p>
        </p:txBody>
      </p:sp>
    </p:spTree>
    <p:extLst>
      <p:ext uri="{BB962C8B-B14F-4D97-AF65-F5344CB8AC3E}">
        <p14:creationId xmlns:p14="http://schemas.microsoft.com/office/powerpoint/2010/main" val="9590626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fontAlgn="auto">
              <a:spcAft>
                <a:spcPts val="0"/>
              </a:spcAft>
              <a:defRPr/>
            </a:pPr>
            <a:r>
              <a:rPr lang="de-DE" dirty="0" err="1" smtClean="0">
                <a:ea typeface="+mj-ea"/>
              </a:rPr>
              <a:t>Greetings</a:t>
            </a:r>
            <a:r>
              <a:rPr lang="de-DE" dirty="0" smtClean="0">
                <a:ea typeface="+mj-ea"/>
              </a:rPr>
              <a:t> - </a:t>
            </a:r>
            <a:r>
              <a:rPr lang="de-DE" dirty="0" err="1" smtClean="0">
                <a:ea typeface="+mj-ea"/>
              </a:rPr>
              <a:t>begrüßungen</a:t>
            </a:r>
            <a:endParaRPr lang="de-DE" dirty="0">
              <a:ea typeface="+mj-ea"/>
            </a:endParaRPr>
          </a:p>
        </p:txBody>
      </p:sp>
      <p:sp>
        <p:nvSpPr>
          <p:cNvPr id="5" name="Textplatzhalter 4"/>
          <p:cNvSpPr>
            <a:spLocks noGrp="1"/>
          </p:cNvSpPr>
          <p:nvPr>
            <p:ph type="body" sz="quarter" idx="12"/>
          </p:nvPr>
        </p:nvSpPr>
        <p:spPr>
          <a:xfrm>
            <a:off x="3059832" y="4015269"/>
            <a:ext cx="2808312" cy="343421"/>
          </a:xfrm>
        </p:spPr>
        <p:txBody>
          <a:bodyPr rtlCol="0"/>
          <a:lstStyle/>
          <a:p>
            <a:pPr marL="0" indent="0" fontAlgn="auto">
              <a:spcAft>
                <a:spcPts val="0"/>
              </a:spcAft>
              <a:buNone/>
              <a:defRPr/>
            </a:pPr>
            <a:r>
              <a:rPr lang="de-DE" dirty="0" err="1" smtClean="0"/>
              <a:t>two</a:t>
            </a:r>
            <a:r>
              <a:rPr lang="de-DE" dirty="0" smtClean="0"/>
              <a:t> </a:t>
            </a:r>
            <a:r>
              <a:rPr lang="de-DE" dirty="0" err="1" smtClean="0"/>
              <a:t>neighbors</a:t>
            </a:r>
            <a:endParaRPr lang="de-DE" dirty="0" smtClean="0"/>
          </a:p>
          <a:p>
            <a:pPr marL="0" indent="0" fontAlgn="auto">
              <a:spcAft>
                <a:spcPts val="0"/>
              </a:spcAft>
              <a:buNone/>
              <a:defRPr/>
            </a:pPr>
            <a:endParaRPr lang="de-DE" dirty="0" smtClean="0"/>
          </a:p>
          <a:p>
            <a:pPr marL="0" indent="0" fontAlgn="auto">
              <a:spcAft>
                <a:spcPts val="0"/>
              </a:spcAft>
              <a:buNone/>
              <a:defRPr/>
            </a:pPr>
            <a:endParaRPr lang="de-DE" sz="1600" b="0" dirty="0" smtClean="0"/>
          </a:p>
          <a:p>
            <a:pPr fontAlgn="auto">
              <a:spcAft>
                <a:spcPts val="0"/>
              </a:spcAft>
              <a:defRPr/>
            </a:pPr>
            <a:endParaRPr lang="de-DE"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10" name="Picture 9"/>
          <p:cNvPicPr>
            <a:picLocks noChangeAspect="1"/>
          </p:cNvPicPr>
          <p:nvPr/>
        </p:nvPicPr>
        <p:blipFill>
          <a:blip r:embed="rId3"/>
          <a:stretch>
            <a:fillRect/>
          </a:stretch>
        </p:blipFill>
        <p:spPr>
          <a:xfrm>
            <a:off x="251520" y="4186980"/>
            <a:ext cx="1835055" cy="688908"/>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1760" y="1239418"/>
            <a:ext cx="3842946" cy="2571750"/>
          </a:xfrm>
          <a:prstGeom prst="rect">
            <a:avLst/>
          </a:prstGeom>
        </p:spPr>
      </p:pic>
      <p:sp>
        <p:nvSpPr>
          <p:cNvPr id="7" name="Oval Callout 6"/>
          <p:cNvSpPr/>
          <p:nvPr/>
        </p:nvSpPr>
        <p:spPr>
          <a:xfrm>
            <a:off x="5220111" y="315913"/>
            <a:ext cx="3024336" cy="1224136"/>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Hallo!</a:t>
            </a:r>
          </a:p>
        </p:txBody>
      </p:sp>
      <p:sp>
        <p:nvSpPr>
          <p:cNvPr id="8" name="Oval Callout 7"/>
          <p:cNvSpPr/>
          <p:nvPr/>
        </p:nvSpPr>
        <p:spPr>
          <a:xfrm>
            <a:off x="5868144" y="1779662"/>
            <a:ext cx="3024336" cy="1224136"/>
          </a:xfrm>
          <a:prstGeom prst="wedgeEllipseCallout">
            <a:avLst>
              <a:gd name="adj1" fmla="val -65537"/>
              <a:gd name="adj2" fmla="val -1326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Guten Tag!</a:t>
            </a:r>
          </a:p>
        </p:txBody>
      </p:sp>
      <p:sp>
        <p:nvSpPr>
          <p:cNvPr id="11" name="Oval Callout 10"/>
          <p:cNvSpPr/>
          <p:nvPr/>
        </p:nvSpPr>
        <p:spPr>
          <a:xfrm>
            <a:off x="-14483" y="627350"/>
            <a:ext cx="3024336" cy="1224136"/>
          </a:xfrm>
          <a:prstGeom prst="wedgeEllipseCallout">
            <a:avLst>
              <a:gd name="adj1" fmla="val 47843"/>
              <a:gd name="adj2" fmla="val 710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Grüß Gott!</a:t>
            </a:r>
          </a:p>
        </p:txBody>
      </p:sp>
      <p:sp>
        <p:nvSpPr>
          <p:cNvPr id="12" name="Oval Callout 11"/>
          <p:cNvSpPr/>
          <p:nvPr/>
        </p:nvSpPr>
        <p:spPr>
          <a:xfrm>
            <a:off x="52047" y="2497859"/>
            <a:ext cx="3024336" cy="1224136"/>
          </a:xfrm>
          <a:prstGeom prst="wedgeEllipseCallout">
            <a:avLst>
              <a:gd name="adj1" fmla="val 54538"/>
              <a:gd name="adj2" fmla="val -6928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Moin!</a:t>
            </a:r>
          </a:p>
        </p:txBody>
      </p:sp>
      <p:sp>
        <p:nvSpPr>
          <p:cNvPr id="13" name="Oval Callout 12"/>
          <p:cNvSpPr/>
          <p:nvPr/>
        </p:nvSpPr>
        <p:spPr>
          <a:xfrm>
            <a:off x="5436096" y="3273263"/>
            <a:ext cx="3024336" cy="1224136"/>
          </a:xfrm>
          <a:prstGeom prst="wedgeEllipseCallout">
            <a:avLst>
              <a:gd name="adj1" fmla="val -46533"/>
              <a:gd name="adj2" fmla="val -927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Servus!</a:t>
            </a:r>
          </a:p>
        </p:txBody>
      </p:sp>
    </p:spTree>
    <p:extLst>
      <p:ext uri="{BB962C8B-B14F-4D97-AF65-F5344CB8AC3E}">
        <p14:creationId xmlns:p14="http://schemas.microsoft.com/office/powerpoint/2010/main" val="26283550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fontAlgn="auto">
              <a:spcAft>
                <a:spcPts val="0"/>
              </a:spcAft>
              <a:defRPr/>
            </a:pPr>
            <a:r>
              <a:rPr lang="de-DE" dirty="0" err="1" smtClean="0">
                <a:ea typeface="+mj-ea"/>
              </a:rPr>
              <a:t>leave-taking</a:t>
            </a:r>
            <a:r>
              <a:rPr lang="de-DE" dirty="0" smtClean="0">
                <a:ea typeface="+mj-ea"/>
              </a:rPr>
              <a:t> - abschied</a:t>
            </a:r>
            <a:endParaRPr lang="de-DE" dirty="0">
              <a:ea typeface="+mj-ea"/>
            </a:endParaRPr>
          </a:p>
        </p:txBody>
      </p:sp>
      <p:sp>
        <p:nvSpPr>
          <p:cNvPr id="5" name="Textplatzhalter 4"/>
          <p:cNvSpPr>
            <a:spLocks noGrp="1"/>
          </p:cNvSpPr>
          <p:nvPr>
            <p:ph type="body" sz="quarter" idx="12"/>
          </p:nvPr>
        </p:nvSpPr>
        <p:spPr>
          <a:xfrm>
            <a:off x="3059832" y="4015269"/>
            <a:ext cx="2808312" cy="343421"/>
          </a:xfrm>
        </p:spPr>
        <p:txBody>
          <a:bodyPr rtlCol="0"/>
          <a:lstStyle/>
          <a:p>
            <a:pPr marL="0" indent="0" fontAlgn="auto">
              <a:spcAft>
                <a:spcPts val="0"/>
              </a:spcAft>
              <a:buNone/>
              <a:defRPr/>
            </a:pPr>
            <a:r>
              <a:rPr lang="de-DE" dirty="0" err="1" smtClean="0"/>
              <a:t>two</a:t>
            </a:r>
            <a:r>
              <a:rPr lang="de-DE" dirty="0" smtClean="0"/>
              <a:t> </a:t>
            </a:r>
            <a:r>
              <a:rPr lang="de-DE" dirty="0" err="1" smtClean="0"/>
              <a:t>neighbors</a:t>
            </a:r>
            <a:endParaRPr lang="de-DE" dirty="0" smtClean="0"/>
          </a:p>
          <a:p>
            <a:pPr marL="0" indent="0" fontAlgn="auto">
              <a:spcAft>
                <a:spcPts val="0"/>
              </a:spcAft>
              <a:buNone/>
              <a:defRPr/>
            </a:pPr>
            <a:endParaRPr lang="de-DE" dirty="0" smtClean="0"/>
          </a:p>
          <a:p>
            <a:pPr marL="0" indent="0" fontAlgn="auto">
              <a:spcAft>
                <a:spcPts val="0"/>
              </a:spcAft>
              <a:buNone/>
              <a:defRPr/>
            </a:pPr>
            <a:endParaRPr lang="de-DE" sz="1600" b="0" dirty="0" smtClean="0"/>
          </a:p>
          <a:p>
            <a:pPr fontAlgn="auto">
              <a:spcAft>
                <a:spcPts val="0"/>
              </a:spcAft>
              <a:defRPr/>
            </a:pPr>
            <a:endParaRPr lang="de-DE"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10" name="Picture 9"/>
          <p:cNvPicPr>
            <a:picLocks noChangeAspect="1"/>
          </p:cNvPicPr>
          <p:nvPr/>
        </p:nvPicPr>
        <p:blipFill>
          <a:blip r:embed="rId3"/>
          <a:stretch>
            <a:fillRect/>
          </a:stretch>
        </p:blipFill>
        <p:spPr>
          <a:xfrm>
            <a:off x="251520" y="4186980"/>
            <a:ext cx="1835055" cy="688908"/>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1760" y="1239418"/>
            <a:ext cx="3842946" cy="2571750"/>
          </a:xfrm>
          <a:prstGeom prst="rect">
            <a:avLst/>
          </a:prstGeom>
        </p:spPr>
      </p:pic>
      <p:sp>
        <p:nvSpPr>
          <p:cNvPr id="7" name="Oval Callout 6"/>
          <p:cNvSpPr/>
          <p:nvPr/>
        </p:nvSpPr>
        <p:spPr>
          <a:xfrm>
            <a:off x="431800" y="759443"/>
            <a:ext cx="3024336" cy="1224136"/>
          </a:xfrm>
          <a:prstGeom prst="wedgeEllipseCallout">
            <a:avLst>
              <a:gd name="adj1" fmla="val 42444"/>
              <a:gd name="adj2" fmla="val 71036"/>
            </a:avLst>
          </a:prstGeom>
          <a:solidFill>
            <a:srgbClr val="82055F"/>
          </a:solidFill>
          <a:ln>
            <a:solidFill>
              <a:srgbClr val="820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Tschüss!</a:t>
            </a:r>
          </a:p>
        </p:txBody>
      </p:sp>
      <p:sp>
        <p:nvSpPr>
          <p:cNvPr id="8" name="Oval Callout 7"/>
          <p:cNvSpPr/>
          <p:nvPr/>
        </p:nvSpPr>
        <p:spPr>
          <a:xfrm>
            <a:off x="4926562" y="315913"/>
            <a:ext cx="3749894" cy="1224136"/>
          </a:xfrm>
          <a:prstGeom prst="wedgeEllipseCallout">
            <a:avLst>
              <a:gd name="adj1" fmla="val -41997"/>
              <a:gd name="adj2" fmla="val 49160"/>
            </a:avLst>
          </a:prstGeom>
          <a:solidFill>
            <a:srgbClr val="82055F"/>
          </a:solidFill>
          <a:ln>
            <a:solidFill>
              <a:srgbClr val="820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Auf Wiedersehen!</a:t>
            </a:r>
          </a:p>
        </p:txBody>
      </p:sp>
      <p:sp>
        <p:nvSpPr>
          <p:cNvPr id="11" name="Oval Callout 10"/>
          <p:cNvSpPr/>
          <p:nvPr/>
        </p:nvSpPr>
        <p:spPr>
          <a:xfrm>
            <a:off x="6130819" y="1654722"/>
            <a:ext cx="3024336" cy="1224136"/>
          </a:xfrm>
          <a:prstGeom prst="wedgeEllipseCallout">
            <a:avLst>
              <a:gd name="adj1" fmla="val -70288"/>
              <a:gd name="adj2" fmla="val -4195"/>
            </a:avLst>
          </a:prstGeom>
          <a:solidFill>
            <a:srgbClr val="82055F"/>
          </a:solidFill>
          <a:ln>
            <a:solidFill>
              <a:srgbClr val="820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Servus!</a:t>
            </a:r>
          </a:p>
        </p:txBody>
      </p:sp>
      <p:sp>
        <p:nvSpPr>
          <p:cNvPr id="12" name="Oval Callout 11"/>
          <p:cNvSpPr/>
          <p:nvPr/>
        </p:nvSpPr>
        <p:spPr>
          <a:xfrm>
            <a:off x="217280" y="2427109"/>
            <a:ext cx="3024336" cy="1224136"/>
          </a:xfrm>
          <a:prstGeom prst="wedgeEllipseCallout">
            <a:avLst>
              <a:gd name="adj1" fmla="val 52810"/>
              <a:gd name="adj2" fmla="val -55950"/>
            </a:avLst>
          </a:prstGeom>
          <a:solidFill>
            <a:srgbClr val="82055F"/>
          </a:solidFill>
          <a:ln>
            <a:solidFill>
              <a:srgbClr val="820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Mach's gut!</a:t>
            </a:r>
          </a:p>
        </p:txBody>
      </p:sp>
      <p:sp>
        <p:nvSpPr>
          <p:cNvPr id="13" name="Oval Callout 12"/>
          <p:cNvSpPr/>
          <p:nvPr/>
        </p:nvSpPr>
        <p:spPr>
          <a:xfrm>
            <a:off x="4926562" y="3110406"/>
            <a:ext cx="3024336" cy="1224136"/>
          </a:xfrm>
          <a:prstGeom prst="wedgeEllipseCallout">
            <a:avLst>
              <a:gd name="adj1" fmla="val -37894"/>
              <a:gd name="adj2" fmla="val -99168"/>
            </a:avLst>
          </a:prstGeom>
          <a:solidFill>
            <a:srgbClr val="82055F"/>
          </a:solidFill>
          <a:ln>
            <a:solidFill>
              <a:srgbClr val="820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Schönen Tag noch!</a:t>
            </a:r>
          </a:p>
        </p:txBody>
      </p:sp>
    </p:spTree>
    <p:extLst>
      <p:ext uri="{BB962C8B-B14F-4D97-AF65-F5344CB8AC3E}">
        <p14:creationId xmlns:p14="http://schemas.microsoft.com/office/powerpoint/2010/main" val="13914704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fontAlgn="auto">
              <a:spcAft>
                <a:spcPts val="0"/>
              </a:spcAft>
              <a:defRPr/>
            </a:pPr>
            <a:r>
              <a:rPr lang="de-DE" dirty="0" err="1" smtClean="0">
                <a:ea typeface="+mj-ea"/>
              </a:rPr>
              <a:t>Greetings</a:t>
            </a:r>
            <a:r>
              <a:rPr lang="de-DE" dirty="0" smtClean="0">
                <a:ea typeface="+mj-ea"/>
              </a:rPr>
              <a:t> - </a:t>
            </a:r>
            <a:r>
              <a:rPr lang="de-DE" dirty="0" err="1" smtClean="0">
                <a:ea typeface="+mj-ea"/>
              </a:rPr>
              <a:t>begrüßungen</a:t>
            </a:r>
            <a:endParaRPr lang="de-DE" dirty="0">
              <a:ea typeface="+mj-ea"/>
            </a:endParaRPr>
          </a:p>
        </p:txBody>
      </p:sp>
      <p:sp>
        <p:nvSpPr>
          <p:cNvPr id="5" name="Textplatzhalter 4"/>
          <p:cNvSpPr>
            <a:spLocks noGrp="1"/>
          </p:cNvSpPr>
          <p:nvPr>
            <p:ph type="body" sz="quarter" idx="12"/>
          </p:nvPr>
        </p:nvSpPr>
        <p:spPr>
          <a:xfrm>
            <a:off x="3059832" y="4015269"/>
            <a:ext cx="2808312" cy="343421"/>
          </a:xfrm>
        </p:spPr>
        <p:txBody>
          <a:bodyPr rtlCol="0"/>
          <a:lstStyle/>
          <a:p>
            <a:pPr marL="0" indent="0" fontAlgn="auto">
              <a:spcAft>
                <a:spcPts val="0"/>
              </a:spcAft>
              <a:buNone/>
              <a:defRPr/>
            </a:pPr>
            <a:r>
              <a:rPr lang="de-DE" dirty="0" err="1" smtClean="0"/>
              <a:t>two</a:t>
            </a:r>
            <a:r>
              <a:rPr lang="de-DE" dirty="0" smtClean="0"/>
              <a:t> </a:t>
            </a:r>
            <a:r>
              <a:rPr lang="de-DE" dirty="0" err="1" smtClean="0"/>
              <a:t>friends</a:t>
            </a:r>
            <a:endParaRPr lang="de-DE" dirty="0" smtClean="0"/>
          </a:p>
          <a:p>
            <a:pPr marL="0" indent="0" fontAlgn="auto">
              <a:spcAft>
                <a:spcPts val="0"/>
              </a:spcAft>
              <a:buNone/>
              <a:defRPr/>
            </a:pPr>
            <a:endParaRPr lang="de-DE" dirty="0" smtClean="0"/>
          </a:p>
          <a:p>
            <a:pPr marL="0" indent="0" fontAlgn="auto">
              <a:spcAft>
                <a:spcPts val="0"/>
              </a:spcAft>
              <a:buNone/>
              <a:defRPr/>
            </a:pPr>
            <a:endParaRPr lang="de-DE" sz="1600" b="0" dirty="0" smtClean="0"/>
          </a:p>
          <a:p>
            <a:pPr fontAlgn="auto">
              <a:spcAft>
                <a:spcPts val="0"/>
              </a:spcAft>
              <a:defRPr/>
            </a:pPr>
            <a:endParaRPr lang="de-DE"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10" name="Picture 9"/>
          <p:cNvPicPr>
            <a:picLocks noChangeAspect="1"/>
          </p:cNvPicPr>
          <p:nvPr/>
        </p:nvPicPr>
        <p:blipFill>
          <a:blip r:embed="rId3"/>
          <a:stretch>
            <a:fillRect/>
          </a:stretch>
        </p:blipFill>
        <p:spPr>
          <a:xfrm>
            <a:off x="251520" y="4186980"/>
            <a:ext cx="1835055" cy="688908"/>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5736" y="1203005"/>
            <a:ext cx="3787166" cy="2571750"/>
          </a:xfrm>
          <a:prstGeom prst="rect">
            <a:avLst/>
          </a:prstGeom>
        </p:spPr>
      </p:pic>
      <p:sp>
        <p:nvSpPr>
          <p:cNvPr id="8" name="Oval Callout 7"/>
          <p:cNvSpPr/>
          <p:nvPr/>
        </p:nvSpPr>
        <p:spPr>
          <a:xfrm>
            <a:off x="5372511" y="2058808"/>
            <a:ext cx="3024336" cy="1224136"/>
          </a:xfrm>
          <a:prstGeom prst="wedgeEllipseCallout">
            <a:avLst>
              <a:gd name="adj1" fmla="val -57547"/>
              <a:gd name="adj2" fmla="val -5541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Hi!</a:t>
            </a:r>
          </a:p>
        </p:txBody>
      </p:sp>
      <p:sp>
        <p:nvSpPr>
          <p:cNvPr id="11" name="Oval Callout 10"/>
          <p:cNvSpPr/>
          <p:nvPr/>
        </p:nvSpPr>
        <p:spPr>
          <a:xfrm>
            <a:off x="5372511" y="468313"/>
            <a:ext cx="3024336" cy="1224136"/>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Hallo!</a:t>
            </a:r>
          </a:p>
        </p:txBody>
      </p:sp>
      <p:sp>
        <p:nvSpPr>
          <p:cNvPr id="12" name="Oval Callout 11"/>
          <p:cNvSpPr/>
          <p:nvPr/>
        </p:nvSpPr>
        <p:spPr>
          <a:xfrm>
            <a:off x="35496" y="610307"/>
            <a:ext cx="3024336" cy="1224136"/>
          </a:xfrm>
          <a:prstGeom prst="wedgeEllipseCallout">
            <a:avLst>
              <a:gd name="adj1" fmla="val 46115"/>
              <a:gd name="adj2" fmla="val 6730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Hey!</a:t>
            </a:r>
          </a:p>
        </p:txBody>
      </p:sp>
      <p:sp>
        <p:nvSpPr>
          <p:cNvPr id="13" name="Oval Callout 12"/>
          <p:cNvSpPr/>
          <p:nvPr/>
        </p:nvSpPr>
        <p:spPr>
          <a:xfrm>
            <a:off x="179512" y="2203691"/>
            <a:ext cx="3024336" cy="1224136"/>
          </a:xfrm>
          <a:prstGeom prst="wedgeEllipseCallout">
            <a:avLst>
              <a:gd name="adj1" fmla="val 53242"/>
              <a:gd name="adj2" fmla="val -511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Na?</a:t>
            </a:r>
          </a:p>
        </p:txBody>
      </p:sp>
    </p:spTree>
    <p:extLst>
      <p:ext uri="{BB962C8B-B14F-4D97-AF65-F5344CB8AC3E}">
        <p14:creationId xmlns:p14="http://schemas.microsoft.com/office/powerpoint/2010/main" val="40481884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fontAlgn="auto">
              <a:spcAft>
                <a:spcPts val="0"/>
              </a:spcAft>
              <a:defRPr/>
            </a:pPr>
            <a:r>
              <a:rPr lang="de-DE" dirty="0" err="1" smtClean="0">
                <a:ea typeface="+mj-ea"/>
              </a:rPr>
              <a:t>leave-taking</a:t>
            </a:r>
            <a:r>
              <a:rPr lang="de-DE" dirty="0" smtClean="0">
                <a:ea typeface="+mj-ea"/>
              </a:rPr>
              <a:t> - </a:t>
            </a:r>
            <a:r>
              <a:rPr lang="de-DE" dirty="0" err="1" smtClean="0">
                <a:ea typeface="+mj-ea"/>
              </a:rPr>
              <a:t>Abscheid</a:t>
            </a:r>
            <a:endParaRPr lang="de-DE" dirty="0">
              <a:ea typeface="+mj-ea"/>
            </a:endParaRPr>
          </a:p>
        </p:txBody>
      </p:sp>
      <p:sp>
        <p:nvSpPr>
          <p:cNvPr id="5" name="Textplatzhalter 4"/>
          <p:cNvSpPr>
            <a:spLocks noGrp="1"/>
          </p:cNvSpPr>
          <p:nvPr>
            <p:ph type="body" sz="quarter" idx="12"/>
          </p:nvPr>
        </p:nvSpPr>
        <p:spPr>
          <a:xfrm>
            <a:off x="3059832" y="4015269"/>
            <a:ext cx="2808312" cy="343421"/>
          </a:xfrm>
        </p:spPr>
        <p:txBody>
          <a:bodyPr rtlCol="0"/>
          <a:lstStyle/>
          <a:p>
            <a:pPr marL="0" indent="0" fontAlgn="auto">
              <a:spcAft>
                <a:spcPts val="0"/>
              </a:spcAft>
              <a:buNone/>
              <a:defRPr/>
            </a:pPr>
            <a:r>
              <a:rPr lang="de-DE" dirty="0" err="1" smtClean="0"/>
              <a:t>two</a:t>
            </a:r>
            <a:r>
              <a:rPr lang="de-DE" dirty="0" smtClean="0"/>
              <a:t> </a:t>
            </a:r>
            <a:r>
              <a:rPr lang="de-DE" dirty="0" err="1" smtClean="0"/>
              <a:t>friends</a:t>
            </a:r>
            <a:endParaRPr lang="de-DE" dirty="0" smtClean="0"/>
          </a:p>
          <a:p>
            <a:pPr marL="0" indent="0" fontAlgn="auto">
              <a:spcAft>
                <a:spcPts val="0"/>
              </a:spcAft>
              <a:buNone/>
              <a:defRPr/>
            </a:pPr>
            <a:endParaRPr lang="de-DE" dirty="0" smtClean="0"/>
          </a:p>
          <a:p>
            <a:pPr marL="0" indent="0" fontAlgn="auto">
              <a:spcAft>
                <a:spcPts val="0"/>
              </a:spcAft>
              <a:buNone/>
              <a:defRPr/>
            </a:pPr>
            <a:endParaRPr lang="de-DE" sz="1600" b="0" dirty="0" smtClean="0"/>
          </a:p>
          <a:p>
            <a:pPr fontAlgn="auto">
              <a:spcAft>
                <a:spcPts val="0"/>
              </a:spcAft>
              <a:defRPr/>
            </a:pPr>
            <a:endParaRPr lang="de-DE"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10" name="Picture 9"/>
          <p:cNvPicPr>
            <a:picLocks noChangeAspect="1"/>
          </p:cNvPicPr>
          <p:nvPr/>
        </p:nvPicPr>
        <p:blipFill>
          <a:blip r:embed="rId3"/>
          <a:stretch>
            <a:fillRect/>
          </a:stretch>
        </p:blipFill>
        <p:spPr>
          <a:xfrm>
            <a:off x="251520" y="4186980"/>
            <a:ext cx="1835055" cy="688908"/>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5736" y="1203005"/>
            <a:ext cx="3787166" cy="2571750"/>
          </a:xfrm>
          <a:prstGeom prst="rect">
            <a:avLst/>
          </a:prstGeom>
        </p:spPr>
      </p:pic>
      <p:sp>
        <p:nvSpPr>
          <p:cNvPr id="14" name="Oval Callout 13"/>
          <p:cNvSpPr/>
          <p:nvPr/>
        </p:nvSpPr>
        <p:spPr>
          <a:xfrm>
            <a:off x="179512" y="731560"/>
            <a:ext cx="3024336" cy="1224136"/>
          </a:xfrm>
          <a:prstGeom prst="wedgeEllipseCallout">
            <a:avLst>
              <a:gd name="adj1" fmla="val 42444"/>
              <a:gd name="adj2" fmla="val 71036"/>
            </a:avLst>
          </a:prstGeom>
          <a:solidFill>
            <a:srgbClr val="82055F"/>
          </a:solidFill>
          <a:ln>
            <a:solidFill>
              <a:srgbClr val="820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Tschüss!</a:t>
            </a:r>
          </a:p>
        </p:txBody>
      </p:sp>
      <p:sp>
        <p:nvSpPr>
          <p:cNvPr id="15" name="Oval Callout 14"/>
          <p:cNvSpPr/>
          <p:nvPr/>
        </p:nvSpPr>
        <p:spPr>
          <a:xfrm>
            <a:off x="5436096" y="305030"/>
            <a:ext cx="3024336" cy="1224136"/>
          </a:xfrm>
          <a:prstGeom prst="wedgeEllipseCallout">
            <a:avLst>
              <a:gd name="adj1" fmla="val -58842"/>
              <a:gd name="adj2" fmla="val 83308"/>
            </a:avLst>
          </a:prstGeom>
          <a:solidFill>
            <a:srgbClr val="82055F"/>
          </a:solidFill>
          <a:ln>
            <a:solidFill>
              <a:srgbClr val="820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Ciao!</a:t>
            </a:r>
          </a:p>
        </p:txBody>
      </p:sp>
      <p:sp>
        <p:nvSpPr>
          <p:cNvPr id="16" name="Oval Callout 15"/>
          <p:cNvSpPr/>
          <p:nvPr/>
        </p:nvSpPr>
        <p:spPr>
          <a:xfrm>
            <a:off x="5427982" y="2488880"/>
            <a:ext cx="3024336" cy="1224136"/>
          </a:xfrm>
          <a:prstGeom prst="wedgeEllipseCallout">
            <a:avLst>
              <a:gd name="adj1" fmla="val -60354"/>
              <a:gd name="adj2" fmla="val -76225"/>
            </a:avLst>
          </a:prstGeom>
          <a:solidFill>
            <a:srgbClr val="82055F"/>
          </a:solidFill>
          <a:ln>
            <a:solidFill>
              <a:srgbClr val="820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Bis dann!</a:t>
            </a:r>
          </a:p>
        </p:txBody>
      </p:sp>
    </p:spTree>
    <p:extLst>
      <p:ext uri="{BB962C8B-B14F-4D97-AF65-F5344CB8AC3E}">
        <p14:creationId xmlns:p14="http://schemas.microsoft.com/office/powerpoint/2010/main" val="6688429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fontAlgn="auto">
              <a:spcAft>
                <a:spcPts val="0"/>
              </a:spcAft>
              <a:defRPr/>
            </a:pPr>
            <a:r>
              <a:rPr lang="de-DE" dirty="0" err="1" smtClean="0">
                <a:ea typeface="+mj-ea"/>
              </a:rPr>
              <a:t>Greetings</a:t>
            </a:r>
            <a:r>
              <a:rPr lang="de-DE" dirty="0" smtClean="0">
                <a:ea typeface="+mj-ea"/>
              </a:rPr>
              <a:t> - </a:t>
            </a:r>
            <a:r>
              <a:rPr lang="de-DE" dirty="0" err="1" smtClean="0">
                <a:ea typeface="+mj-ea"/>
              </a:rPr>
              <a:t>begrüßungen</a:t>
            </a:r>
            <a:endParaRPr lang="de-DE" dirty="0">
              <a:ea typeface="+mj-ea"/>
            </a:endParaRPr>
          </a:p>
        </p:txBody>
      </p:sp>
      <p:sp>
        <p:nvSpPr>
          <p:cNvPr id="5" name="Textplatzhalter 4"/>
          <p:cNvSpPr>
            <a:spLocks noGrp="1"/>
          </p:cNvSpPr>
          <p:nvPr>
            <p:ph type="body" sz="quarter" idx="12"/>
          </p:nvPr>
        </p:nvSpPr>
        <p:spPr>
          <a:xfrm>
            <a:off x="2339752" y="4015269"/>
            <a:ext cx="3528392" cy="343421"/>
          </a:xfrm>
        </p:spPr>
        <p:txBody>
          <a:bodyPr rtlCol="0"/>
          <a:lstStyle/>
          <a:p>
            <a:pPr marL="0" indent="0" fontAlgn="auto">
              <a:spcAft>
                <a:spcPts val="0"/>
              </a:spcAft>
              <a:buNone/>
              <a:defRPr/>
            </a:pPr>
            <a:r>
              <a:rPr lang="de-DE" dirty="0" smtClean="0"/>
              <a:t>At </a:t>
            </a:r>
            <a:r>
              <a:rPr lang="de-DE" dirty="0" err="1" smtClean="0"/>
              <a:t>the</a:t>
            </a:r>
            <a:r>
              <a:rPr lang="de-DE" dirty="0" smtClean="0"/>
              <a:t> </a:t>
            </a:r>
            <a:r>
              <a:rPr lang="de-DE" dirty="0" err="1" smtClean="0"/>
              <a:t>job</a:t>
            </a:r>
            <a:r>
              <a:rPr lang="de-DE" dirty="0" smtClean="0"/>
              <a:t> interview</a:t>
            </a:r>
          </a:p>
          <a:p>
            <a:pPr marL="0" indent="0" fontAlgn="auto">
              <a:spcAft>
                <a:spcPts val="0"/>
              </a:spcAft>
              <a:buNone/>
              <a:defRPr/>
            </a:pPr>
            <a:endParaRPr lang="de-DE" dirty="0" smtClean="0"/>
          </a:p>
          <a:p>
            <a:pPr marL="0" indent="0" fontAlgn="auto">
              <a:spcAft>
                <a:spcPts val="0"/>
              </a:spcAft>
              <a:buNone/>
              <a:defRPr/>
            </a:pPr>
            <a:endParaRPr lang="de-DE" sz="1600" b="0" dirty="0" smtClean="0"/>
          </a:p>
          <a:p>
            <a:pPr fontAlgn="auto">
              <a:spcAft>
                <a:spcPts val="0"/>
              </a:spcAft>
              <a:defRPr/>
            </a:pPr>
            <a:endParaRPr lang="de-DE"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10" name="Picture 9"/>
          <p:cNvPicPr>
            <a:picLocks noChangeAspect="1"/>
          </p:cNvPicPr>
          <p:nvPr/>
        </p:nvPicPr>
        <p:blipFill>
          <a:blip r:embed="rId3"/>
          <a:stretch>
            <a:fillRect/>
          </a:stretch>
        </p:blipFill>
        <p:spPr>
          <a:xfrm>
            <a:off x="251520" y="4186980"/>
            <a:ext cx="1835055" cy="688908"/>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63130" y="1059582"/>
            <a:ext cx="3698303" cy="2859782"/>
          </a:xfrm>
          <a:prstGeom prst="rect">
            <a:avLst/>
          </a:prstGeom>
        </p:spPr>
      </p:pic>
      <p:sp>
        <p:nvSpPr>
          <p:cNvPr id="7" name="Oval Callout 6"/>
          <p:cNvSpPr/>
          <p:nvPr/>
        </p:nvSpPr>
        <p:spPr>
          <a:xfrm>
            <a:off x="5220111" y="315913"/>
            <a:ext cx="3024336" cy="1224136"/>
          </a:xfrm>
          <a:prstGeom prst="wedgeEllipseCallout">
            <a:avLst>
              <a:gd name="adj1" fmla="val -57547"/>
              <a:gd name="adj2" fmla="val 865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Guten Tag</a:t>
            </a:r>
          </a:p>
        </p:txBody>
      </p:sp>
      <p:sp>
        <p:nvSpPr>
          <p:cNvPr id="8" name="Oval Callout 7"/>
          <p:cNvSpPr/>
          <p:nvPr/>
        </p:nvSpPr>
        <p:spPr>
          <a:xfrm>
            <a:off x="5940152" y="1744207"/>
            <a:ext cx="3024336" cy="1224136"/>
          </a:xfrm>
          <a:prstGeom prst="wedgeEllipseCallout">
            <a:avLst>
              <a:gd name="adj1" fmla="val -80871"/>
              <a:gd name="adj2" fmla="val -105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Guten Morgen</a:t>
            </a:r>
          </a:p>
        </p:txBody>
      </p:sp>
      <p:sp>
        <p:nvSpPr>
          <p:cNvPr id="11" name="Oval Callout 10"/>
          <p:cNvSpPr/>
          <p:nvPr/>
        </p:nvSpPr>
        <p:spPr>
          <a:xfrm>
            <a:off x="107504" y="734665"/>
            <a:ext cx="3024336" cy="1224136"/>
          </a:xfrm>
          <a:prstGeom prst="wedgeEllipseCallout">
            <a:avLst>
              <a:gd name="adj1" fmla="val 45467"/>
              <a:gd name="adj2" fmla="val 454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Grüß Gott</a:t>
            </a:r>
          </a:p>
        </p:txBody>
      </p:sp>
      <p:sp>
        <p:nvSpPr>
          <p:cNvPr id="12" name="Oval Callout 11"/>
          <p:cNvSpPr/>
          <p:nvPr/>
        </p:nvSpPr>
        <p:spPr>
          <a:xfrm>
            <a:off x="5861433" y="3147177"/>
            <a:ext cx="3024336" cy="1224136"/>
          </a:xfrm>
          <a:prstGeom prst="wedgeEllipseCallout">
            <a:avLst>
              <a:gd name="adj1" fmla="val -90805"/>
              <a:gd name="adj2" fmla="val -10290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Guten Abend</a:t>
            </a:r>
          </a:p>
        </p:txBody>
      </p:sp>
    </p:spTree>
    <p:extLst>
      <p:ext uri="{BB962C8B-B14F-4D97-AF65-F5344CB8AC3E}">
        <p14:creationId xmlns:p14="http://schemas.microsoft.com/office/powerpoint/2010/main" val="15747711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306212"/>
            <a:ext cx="6119813" cy="906462"/>
          </a:xfrm>
        </p:spPr>
        <p:txBody>
          <a:bodyPr/>
          <a:lstStyle/>
          <a:p>
            <a:pPr fontAlgn="auto">
              <a:spcAft>
                <a:spcPts val="0"/>
              </a:spcAft>
              <a:defRPr/>
            </a:pPr>
            <a:r>
              <a:rPr lang="de-DE" dirty="0" err="1" smtClean="0">
                <a:ea typeface="+mj-ea"/>
              </a:rPr>
              <a:t>Greetings</a:t>
            </a:r>
            <a:r>
              <a:rPr lang="de-DE" dirty="0" smtClean="0">
                <a:ea typeface="+mj-ea"/>
              </a:rPr>
              <a:t> - </a:t>
            </a:r>
            <a:r>
              <a:rPr lang="de-DE" dirty="0" err="1" smtClean="0">
                <a:ea typeface="+mj-ea"/>
              </a:rPr>
              <a:t>begrüßungen</a:t>
            </a:r>
            <a:endParaRPr lang="de-DE" dirty="0">
              <a:ea typeface="+mj-ea"/>
            </a:endParaRPr>
          </a:p>
        </p:txBody>
      </p:sp>
      <p:sp>
        <p:nvSpPr>
          <p:cNvPr id="5" name="Textplatzhalter 4"/>
          <p:cNvSpPr>
            <a:spLocks noGrp="1"/>
          </p:cNvSpPr>
          <p:nvPr>
            <p:ph type="body" sz="quarter" idx="12"/>
          </p:nvPr>
        </p:nvSpPr>
        <p:spPr>
          <a:xfrm>
            <a:off x="2339752" y="4015269"/>
            <a:ext cx="3528392" cy="343421"/>
          </a:xfrm>
        </p:spPr>
        <p:txBody>
          <a:bodyPr rtlCol="0"/>
          <a:lstStyle/>
          <a:p>
            <a:pPr marL="0" indent="0" fontAlgn="auto">
              <a:spcAft>
                <a:spcPts val="0"/>
              </a:spcAft>
              <a:buNone/>
              <a:defRPr/>
            </a:pPr>
            <a:r>
              <a:rPr lang="de-DE" dirty="0" smtClean="0"/>
              <a:t>At </a:t>
            </a:r>
            <a:r>
              <a:rPr lang="de-DE" dirty="0" err="1" smtClean="0"/>
              <a:t>the</a:t>
            </a:r>
            <a:r>
              <a:rPr lang="de-DE" dirty="0" smtClean="0"/>
              <a:t> </a:t>
            </a:r>
            <a:r>
              <a:rPr lang="de-DE" dirty="0" err="1" smtClean="0"/>
              <a:t>job</a:t>
            </a:r>
            <a:r>
              <a:rPr lang="de-DE" dirty="0" smtClean="0"/>
              <a:t> interview</a:t>
            </a:r>
          </a:p>
          <a:p>
            <a:pPr marL="0" indent="0" fontAlgn="auto">
              <a:spcAft>
                <a:spcPts val="0"/>
              </a:spcAft>
              <a:buNone/>
              <a:defRPr/>
            </a:pPr>
            <a:endParaRPr lang="de-DE" dirty="0" smtClean="0"/>
          </a:p>
          <a:p>
            <a:pPr marL="0" indent="0" fontAlgn="auto">
              <a:spcAft>
                <a:spcPts val="0"/>
              </a:spcAft>
              <a:buNone/>
              <a:defRPr/>
            </a:pPr>
            <a:endParaRPr lang="de-DE" sz="1600" b="0" dirty="0" smtClean="0"/>
          </a:p>
          <a:p>
            <a:pPr fontAlgn="auto">
              <a:spcAft>
                <a:spcPts val="0"/>
              </a:spcAft>
              <a:defRPr/>
            </a:pPr>
            <a:endParaRPr lang="de-DE"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10" name="Picture 9"/>
          <p:cNvPicPr>
            <a:picLocks noChangeAspect="1"/>
          </p:cNvPicPr>
          <p:nvPr/>
        </p:nvPicPr>
        <p:blipFill>
          <a:blip r:embed="rId3"/>
          <a:stretch>
            <a:fillRect/>
          </a:stretch>
        </p:blipFill>
        <p:spPr>
          <a:xfrm>
            <a:off x="251520" y="4186980"/>
            <a:ext cx="1835055" cy="688908"/>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63130" y="1059582"/>
            <a:ext cx="3698303" cy="2859782"/>
          </a:xfrm>
          <a:prstGeom prst="rect">
            <a:avLst/>
          </a:prstGeom>
        </p:spPr>
      </p:pic>
      <p:sp>
        <p:nvSpPr>
          <p:cNvPr id="12" name="Oval Callout 11"/>
          <p:cNvSpPr/>
          <p:nvPr/>
        </p:nvSpPr>
        <p:spPr>
          <a:xfrm>
            <a:off x="179512" y="600606"/>
            <a:ext cx="3600400" cy="1224136"/>
          </a:xfrm>
          <a:prstGeom prst="wedgeEllipseCallout">
            <a:avLst>
              <a:gd name="adj1" fmla="val 41174"/>
              <a:gd name="adj2" fmla="val 49160"/>
            </a:avLst>
          </a:prstGeom>
          <a:solidFill>
            <a:srgbClr val="82055F"/>
          </a:solidFill>
          <a:ln>
            <a:solidFill>
              <a:srgbClr val="820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Auf Wiedersehen!</a:t>
            </a:r>
          </a:p>
        </p:txBody>
      </p:sp>
      <p:sp>
        <p:nvSpPr>
          <p:cNvPr id="13" name="Oval Callout 12"/>
          <p:cNvSpPr/>
          <p:nvPr/>
        </p:nvSpPr>
        <p:spPr>
          <a:xfrm>
            <a:off x="5546163" y="648559"/>
            <a:ext cx="3024336" cy="1224136"/>
          </a:xfrm>
          <a:prstGeom prst="wedgeEllipseCallout">
            <a:avLst>
              <a:gd name="adj1" fmla="val -65753"/>
              <a:gd name="adj2" fmla="val 49160"/>
            </a:avLst>
          </a:prstGeom>
          <a:solidFill>
            <a:srgbClr val="82055F"/>
          </a:solidFill>
          <a:ln>
            <a:solidFill>
              <a:srgbClr val="820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Schönen Tag noch!</a:t>
            </a:r>
          </a:p>
        </p:txBody>
      </p:sp>
    </p:spTree>
    <p:extLst>
      <p:ext uri="{BB962C8B-B14F-4D97-AF65-F5344CB8AC3E}">
        <p14:creationId xmlns:p14="http://schemas.microsoft.com/office/powerpoint/2010/main" val="33872951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050628" y="385135"/>
            <a:ext cx="3708251" cy="4427762"/>
          </a:xfrm>
          <a:prstGeom prst="rect">
            <a:avLst/>
          </a:prstGeom>
        </p:spPr>
      </p:pic>
      <p:pic>
        <p:nvPicPr>
          <p:cNvPr id="7" name="Picture 6"/>
          <p:cNvPicPr>
            <a:picLocks noChangeAspect="1"/>
          </p:cNvPicPr>
          <p:nvPr/>
        </p:nvPicPr>
        <p:blipFill>
          <a:blip r:embed="rId4"/>
          <a:stretch>
            <a:fillRect/>
          </a:stretch>
        </p:blipFill>
        <p:spPr>
          <a:xfrm>
            <a:off x="289120" y="4217667"/>
            <a:ext cx="1835055" cy="688908"/>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60433" y="4217667"/>
            <a:ext cx="326699" cy="627534"/>
          </a:xfrm>
          <a:prstGeom prst="rect">
            <a:avLst/>
          </a:prstGeom>
        </p:spPr>
      </p:pic>
      <p:sp>
        <p:nvSpPr>
          <p:cNvPr id="9" name="Text Placeholder 8"/>
          <p:cNvSpPr>
            <a:spLocks noGrp="1"/>
          </p:cNvSpPr>
          <p:nvPr>
            <p:ph type="body" sz="quarter" idx="12"/>
          </p:nvPr>
        </p:nvSpPr>
        <p:spPr>
          <a:xfrm>
            <a:off x="3491334" y="1775804"/>
            <a:ext cx="2376810" cy="1303859"/>
          </a:xfrm>
          <a:prstGeom prst="wedgeEllipseCallout">
            <a:avLst>
              <a:gd name="adj1" fmla="val -45492"/>
              <a:gd name="adj2" fmla="val 108042"/>
            </a:avLst>
          </a:prstGeom>
          <a:solidFill>
            <a:srgbClr val="82055F"/>
          </a:solidFill>
          <a:ln>
            <a:solidFill>
              <a:srgbClr val="820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Servus</a:t>
            </a:r>
          </a:p>
        </p:txBody>
      </p:sp>
      <p:sp>
        <p:nvSpPr>
          <p:cNvPr id="10" name="Text Placeholder 8"/>
          <p:cNvSpPr txBox="1">
            <a:spLocks/>
          </p:cNvSpPr>
          <p:nvPr/>
        </p:nvSpPr>
        <p:spPr bwMode="gray">
          <a:xfrm>
            <a:off x="4932040" y="2427733"/>
            <a:ext cx="2376810" cy="1205359"/>
          </a:xfrm>
          <a:prstGeom prst="wedgeEllipseCallout">
            <a:avLst>
              <a:gd name="adj1" fmla="val -88910"/>
              <a:gd name="adj2" fmla="val 65464"/>
            </a:avLst>
          </a:prstGeom>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numCol="1" rtlCol="0" anchor="ctr" anchorCtr="0" compatLnSpc="1">
            <a:prstTxWarp prst="textNoShape">
              <a:avLst/>
            </a:prstTxWarp>
            <a:noAutofit/>
          </a:bodyPr>
          <a:lstStyle>
            <a:lvl1pPr algn="l" rtl="0" eaLnBrk="1" fontAlgn="base" hangingPunct="1">
              <a:spcBef>
                <a:spcPct val="0"/>
              </a:spcBef>
              <a:spcAft>
                <a:spcPct val="0"/>
              </a:spcAft>
              <a:buFont typeface="Arial" pitchFamily="34" charset="0"/>
              <a:defRPr b="1" kern="1200" cap="all" baseline="0">
                <a:solidFill>
                  <a:schemeClr val="lt1"/>
                </a:solidFill>
                <a:latin typeface="+mn-lt"/>
                <a:ea typeface="+mn-ea"/>
                <a:cs typeface="+mn-cs"/>
              </a:defRPr>
            </a:lvl1pPr>
            <a:lvl2pPr algn="l" rtl="0" eaLnBrk="1" fontAlgn="base" hangingPunct="1">
              <a:lnSpc>
                <a:spcPct val="120000"/>
              </a:lnSpc>
              <a:spcBef>
                <a:spcPct val="0"/>
              </a:spcBef>
              <a:spcAft>
                <a:spcPct val="0"/>
              </a:spcAft>
              <a:buFont typeface="Arial" pitchFamily="34" charset="0"/>
              <a:defRPr sz="1400" kern="1200" cap="none" baseline="0">
                <a:solidFill>
                  <a:schemeClr val="lt1"/>
                </a:solidFill>
                <a:latin typeface="+mn-lt"/>
                <a:ea typeface="+mn-ea"/>
                <a:cs typeface="+mn-cs"/>
              </a:defRPr>
            </a:lvl2pPr>
            <a:lvl3pPr marL="182563" indent="-182563" algn="l" rtl="0" eaLnBrk="1" fontAlgn="base" hangingPunct="1">
              <a:lnSpc>
                <a:spcPct val="120000"/>
              </a:lnSpc>
              <a:spcBef>
                <a:spcPct val="0"/>
              </a:spcBef>
              <a:spcAft>
                <a:spcPct val="0"/>
              </a:spcAft>
              <a:buFont typeface="Arial" pitchFamily="34" charset="0"/>
              <a:buChar char="•"/>
              <a:defRPr sz="1400" kern="1200" cap="none" baseline="0">
                <a:solidFill>
                  <a:schemeClr val="lt1"/>
                </a:solidFill>
                <a:latin typeface="+mn-lt"/>
                <a:ea typeface="+mn-ea"/>
                <a:cs typeface="+mn-cs"/>
              </a:defRPr>
            </a:lvl3pPr>
            <a:lvl4pPr marL="358775" indent="-176213" algn="l" rtl="0" eaLnBrk="1" fontAlgn="base" hangingPunct="1">
              <a:lnSpc>
                <a:spcPct val="120000"/>
              </a:lnSpc>
              <a:spcBef>
                <a:spcPct val="0"/>
              </a:spcBef>
              <a:spcAft>
                <a:spcPct val="0"/>
              </a:spcAft>
              <a:buFont typeface="Arial" pitchFamily="34" charset="0"/>
              <a:buChar char="•"/>
              <a:defRPr sz="1400" kern="1200" cap="none" baseline="0">
                <a:solidFill>
                  <a:schemeClr val="lt1"/>
                </a:solidFill>
                <a:latin typeface="+mn-lt"/>
                <a:ea typeface="+mn-ea"/>
                <a:cs typeface="+mn-cs"/>
              </a:defRPr>
            </a:lvl4pPr>
            <a:lvl5pPr marL="541338" indent="-182563" algn="l" rtl="0" eaLnBrk="1" fontAlgn="base" hangingPunct="1">
              <a:lnSpc>
                <a:spcPct val="120000"/>
              </a:lnSpc>
              <a:spcBef>
                <a:spcPct val="0"/>
              </a:spcBef>
              <a:spcAft>
                <a:spcPct val="0"/>
              </a:spcAft>
              <a:buFont typeface="Arial" pitchFamily="34" charset="0"/>
              <a:buChar char="•"/>
              <a:defRPr sz="1400" kern="1200" cap="none" baseline="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algn="ctr"/>
            <a:r>
              <a:rPr lang="de-DE" sz="2400" dirty="0" smtClean="0"/>
              <a:t>Grüß Gott</a:t>
            </a:r>
          </a:p>
        </p:txBody>
      </p:sp>
      <p:sp>
        <p:nvSpPr>
          <p:cNvPr id="11" name="Text Placeholder 8"/>
          <p:cNvSpPr txBox="1">
            <a:spLocks/>
          </p:cNvSpPr>
          <p:nvPr/>
        </p:nvSpPr>
        <p:spPr bwMode="gray">
          <a:xfrm>
            <a:off x="5121778" y="53722"/>
            <a:ext cx="2376810" cy="1303859"/>
          </a:xfrm>
          <a:prstGeom prst="wedgeEllipseCallout">
            <a:avLst>
              <a:gd name="adj1" fmla="val -101825"/>
              <a:gd name="adj2" fmla="val 66966"/>
            </a:avLst>
          </a:prstGeom>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numCol="1" rtlCol="0" anchor="ctr" anchorCtr="0" compatLnSpc="1">
            <a:prstTxWarp prst="textNoShape">
              <a:avLst/>
            </a:prstTxWarp>
            <a:noAutofit/>
          </a:bodyPr>
          <a:lstStyle>
            <a:lvl1pPr algn="l" rtl="0" eaLnBrk="1" fontAlgn="base" hangingPunct="1">
              <a:spcBef>
                <a:spcPct val="0"/>
              </a:spcBef>
              <a:spcAft>
                <a:spcPct val="0"/>
              </a:spcAft>
              <a:buFont typeface="Arial" pitchFamily="34" charset="0"/>
              <a:defRPr b="1" kern="1200" cap="all" baseline="0">
                <a:solidFill>
                  <a:schemeClr val="lt1"/>
                </a:solidFill>
                <a:latin typeface="+mn-lt"/>
                <a:ea typeface="+mn-ea"/>
                <a:cs typeface="+mn-cs"/>
              </a:defRPr>
            </a:lvl1pPr>
            <a:lvl2pPr algn="l" rtl="0" eaLnBrk="1" fontAlgn="base" hangingPunct="1">
              <a:lnSpc>
                <a:spcPct val="120000"/>
              </a:lnSpc>
              <a:spcBef>
                <a:spcPct val="0"/>
              </a:spcBef>
              <a:spcAft>
                <a:spcPct val="0"/>
              </a:spcAft>
              <a:buFont typeface="Arial" pitchFamily="34" charset="0"/>
              <a:defRPr sz="1400" kern="1200" cap="none" baseline="0">
                <a:solidFill>
                  <a:schemeClr val="lt1"/>
                </a:solidFill>
                <a:latin typeface="+mn-lt"/>
                <a:ea typeface="+mn-ea"/>
                <a:cs typeface="+mn-cs"/>
              </a:defRPr>
            </a:lvl2pPr>
            <a:lvl3pPr marL="182563" indent="-182563" algn="l" rtl="0" eaLnBrk="1" fontAlgn="base" hangingPunct="1">
              <a:lnSpc>
                <a:spcPct val="120000"/>
              </a:lnSpc>
              <a:spcBef>
                <a:spcPct val="0"/>
              </a:spcBef>
              <a:spcAft>
                <a:spcPct val="0"/>
              </a:spcAft>
              <a:buFont typeface="Arial" pitchFamily="34" charset="0"/>
              <a:buChar char="•"/>
              <a:defRPr sz="1400" kern="1200" cap="none" baseline="0">
                <a:solidFill>
                  <a:schemeClr val="lt1"/>
                </a:solidFill>
                <a:latin typeface="+mn-lt"/>
                <a:ea typeface="+mn-ea"/>
                <a:cs typeface="+mn-cs"/>
              </a:defRPr>
            </a:lvl3pPr>
            <a:lvl4pPr marL="358775" indent="-176213" algn="l" rtl="0" eaLnBrk="1" fontAlgn="base" hangingPunct="1">
              <a:lnSpc>
                <a:spcPct val="120000"/>
              </a:lnSpc>
              <a:spcBef>
                <a:spcPct val="0"/>
              </a:spcBef>
              <a:spcAft>
                <a:spcPct val="0"/>
              </a:spcAft>
              <a:buFont typeface="Arial" pitchFamily="34" charset="0"/>
              <a:buChar char="•"/>
              <a:defRPr sz="1400" kern="1200" cap="none" baseline="0">
                <a:solidFill>
                  <a:schemeClr val="lt1"/>
                </a:solidFill>
                <a:latin typeface="+mn-lt"/>
                <a:ea typeface="+mn-ea"/>
                <a:cs typeface="+mn-cs"/>
              </a:defRPr>
            </a:lvl4pPr>
            <a:lvl5pPr marL="541338" indent="-182563" algn="l" rtl="0" eaLnBrk="1" fontAlgn="base" hangingPunct="1">
              <a:lnSpc>
                <a:spcPct val="120000"/>
              </a:lnSpc>
              <a:spcBef>
                <a:spcPct val="0"/>
              </a:spcBef>
              <a:spcAft>
                <a:spcPct val="0"/>
              </a:spcAft>
              <a:buFont typeface="Arial" pitchFamily="34" charset="0"/>
              <a:buChar char="•"/>
              <a:defRPr sz="1400" kern="1200" cap="none" baseline="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algn="ctr"/>
            <a:r>
              <a:rPr lang="de-DE" sz="2400" dirty="0" smtClean="0"/>
              <a:t>Moin</a:t>
            </a:r>
          </a:p>
        </p:txBody>
      </p:sp>
      <p:pic>
        <p:nvPicPr>
          <p:cNvPr id="3" name="Picture 2"/>
          <p:cNvPicPr>
            <a:picLocks noChangeAspect="1"/>
          </p:cNvPicPr>
          <p:nvPr/>
        </p:nvPicPr>
        <p:blipFill>
          <a:blip r:embed="rId6"/>
          <a:stretch>
            <a:fillRect/>
          </a:stretch>
        </p:blipFill>
        <p:spPr>
          <a:xfrm>
            <a:off x="4559755" y="4047168"/>
            <a:ext cx="1545245" cy="1029906"/>
          </a:xfrm>
          <a:prstGeom prst="rect">
            <a:avLst/>
          </a:prstGeom>
        </p:spPr>
      </p:pic>
      <p:pic>
        <p:nvPicPr>
          <p:cNvPr id="1026" name="Picture 2" descr="Fahne und Wappen der Schweiz – Wikipedi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31771" y="3946224"/>
            <a:ext cx="1161277" cy="1161277"/>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8"/>
          <p:cNvSpPr txBox="1">
            <a:spLocks/>
          </p:cNvSpPr>
          <p:nvPr/>
        </p:nvSpPr>
        <p:spPr bwMode="gray">
          <a:xfrm>
            <a:off x="540134" y="2684889"/>
            <a:ext cx="2376810" cy="1303859"/>
          </a:xfrm>
          <a:prstGeom prst="wedgeEllipseCallout">
            <a:avLst>
              <a:gd name="adj1" fmla="val 36511"/>
              <a:gd name="adj2" fmla="val 68646"/>
            </a:avLst>
          </a:prstGeom>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numCol="1" rtlCol="0" anchor="ctr" anchorCtr="0" compatLnSpc="1">
            <a:prstTxWarp prst="textNoShape">
              <a:avLst/>
            </a:prstTxWarp>
            <a:noAutofit/>
          </a:bodyPr>
          <a:lstStyle>
            <a:lvl1pPr algn="l" rtl="0" eaLnBrk="1" fontAlgn="base" hangingPunct="1">
              <a:spcBef>
                <a:spcPct val="0"/>
              </a:spcBef>
              <a:spcAft>
                <a:spcPct val="0"/>
              </a:spcAft>
              <a:buFont typeface="Arial" pitchFamily="34" charset="0"/>
              <a:defRPr b="1" kern="1200" cap="all" baseline="0">
                <a:solidFill>
                  <a:schemeClr val="lt1"/>
                </a:solidFill>
                <a:latin typeface="+mn-lt"/>
                <a:ea typeface="+mn-ea"/>
                <a:cs typeface="+mn-cs"/>
              </a:defRPr>
            </a:lvl1pPr>
            <a:lvl2pPr algn="l" rtl="0" eaLnBrk="1" fontAlgn="base" hangingPunct="1">
              <a:lnSpc>
                <a:spcPct val="120000"/>
              </a:lnSpc>
              <a:spcBef>
                <a:spcPct val="0"/>
              </a:spcBef>
              <a:spcAft>
                <a:spcPct val="0"/>
              </a:spcAft>
              <a:buFont typeface="Arial" pitchFamily="34" charset="0"/>
              <a:defRPr sz="1400" kern="1200" cap="none" baseline="0">
                <a:solidFill>
                  <a:schemeClr val="lt1"/>
                </a:solidFill>
                <a:latin typeface="+mn-lt"/>
                <a:ea typeface="+mn-ea"/>
                <a:cs typeface="+mn-cs"/>
              </a:defRPr>
            </a:lvl2pPr>
            <a:lvl3pPr marL="182563" indent="-182563" algn="l" rtl="0" eaLnBrk="1" fontAlgn="base" hangingPunct="1">
              <a:lnSpc>
                <a:spcPct val="120000"/>
              </a:lnSpc>
              <a:spcBef>
                <a:spcPct val="0"/>
              </a:spcBef>
              <a:spcAft>
                <a:spcPct val="0"/>
              </a:spcAft>
              <a:buFont typeface="Arial" pitchFamily="34" charset="0"/>
              <a:buChar char="•"/>
              <a:defRPr sz="1400" kern="1200" cap="none" baseline="0">
                <a:solidFill>
                  <a:schemeClr val="lt1"/>
                </a:solidFill>
                <a:latin typeface="+mn-lt"/>
                <a:ea typeface="+mn-ea"/>
                <a:cs typeface="+mn-cs"/>
              </a:defRPr>
            </a:lvl3pPr>
            <a:lvl4pPr marL="358775" indent="-176213" algn="l" rtl="0" eaLnBrk="1" fontAlgn="base" hangingPunct="1">
              <a:lnSpc>
                <a:spcPct val="120000"/>
              </a:lnSpc>
              <a:spcBef>
                <a:spcPct val="0"/>
              </a:spcBef>
              <a:spcAft>
                <a:spcPct val="0"/>
              </a:spcAft>
              <a:buFont typeface="Arial" pitchFamily="34" charset="0"/>
              <a:buChar char="•"/>
              <a:defRPr sz="1400" kern="1200" cap="none" baseline="0">
                <a:solidFill>
                  <a:schemeClr val="lt1"/>
                </a:solidFill>
                <a:latin typeface="+mn-lt"/>
                <a:ea typeface="+mn-ea"/>
                <a:cs typeface="+mn-cs"/>
              </a:defRPr>
            </a:lvl4pPr>
            <a:lvl5pPr marL="541338" indent="-182563" algn="l" rtl="0" eaLnBrk="1" fontAlgn="base" hangingPunct="1">
              <a:lnSpc>
                <a:spcPct val="120000"/>
              </a:lnSpc>
              <a:spcBef>
                <a:spcPct val="0"/>
              </a:spcBef>
              <a:spcAft>
                <a:spcPct val="0"/>
              </a:spcAft>
              <a:buFont typeface="Arial" pitchFamily="34" charset="0"/>
              <a:buChar char="•"/>
              <a:defRPr sz="1400" kern="1200" cap="none" baseline="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algn="ctr"/>
            <a:r>
              <a:rPr lang="de-DE" sz="2400" dirty="0" smtClean="0"/>
              <a:t>Grüezi</a:t>
            </a:r>
            <a:endParaRPr lang="de-DE" sz="2400" dirty="0" smtClean="0"/>
          </a:p>
        </p:txBody>
      </p:sp>
      <p:sp>
        <p:nvSpPr>
          <p:cNvPr id="2" name="Titel 1"/>
          <p:cNvSpPr>
            <a:spLocks noGrp="1"/>
          </p:cNvSpPr>
          <p:nvPr>
            <p:ph type="title"/>
          </p:nvPr>
        </p:nvSpPr>
        <p:spPr/>
        <p:txBody>
          <a:bodyPr wrap="square" numCol="1" compatLnSpc="1">
            <a:prstTxWarp prst="textNoShape">
              <a:avLst/>
            </a:prstTxWarp>
          </a:bodyPr>
          <a:lstStyle/>
          <a:p>
            <a:r>
              <a:rPr lang="de-DE" dirty="0" smtClean="0">
                <a:solidFill>
                  <a:schemeClr val="accent1"/>
                </a:solidFill>
                <a:ea typeface="+mj-ea"/>
              </a:rPr>
              <a:t>Regional </a:t>
            </a:r>
            <a:r>
              <a:rPr lang="de-DE" dirty="0" err="1" smtClean="0">
                <a:solidFill>
                  <a:schemeClr val="accent1"/>
                </a:solidFill>
                <a:ea typeface="+mj-ea"/>
              </a:rPr>
              <a:t>greetings</a:t>
            </a:r>
            <a:endParaRPr lang="de-DE" dirty="0">
              <a:solidFill>
                <a:schemeClr val="accent1"/>
              </a:solidFill>
              <a:ea typeface="+mj-ea"/>
            </a:endParaRPr>
          </a:p>
        </p:txBody>
      </p:sp>
      <p:sp>
        <p:nvSpPr>
          <p:cNvPr id="15" name="Text Placeholder 8"/>
          <p:cNvSpPr txBox="1">
            <a:spLocks/>
          </p:cNvSpPr>
          <p:nvPr/>
        </p:nvSpPr>
        <p:spPr bwMode="gray">
          <a:xfrm>
            <a:off x="3555130" y="1809392"/>
            <a:ext cx="2376810" cy="1303859"/>
          </a:xfrm>
          <a:prstGeom prst="wedgeEllipseCallout">
            <a:avLst>
              <a:gd name="adj1" fmla="val 14964"/>
              <a:gd name="adj2" fmla="val 144580"/>
            </a:avLst>
          </a:prstGeom>
          <a:solidFill>
            <a:srgbClr val="82055F"/>
          </a:solidFill>
          <a:ln w="25400" cap="flat" cmpd="sng" algn="ctr">
            <a:solidFill>
              <a:srgbClr val="8205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numCol="1" rtlCol="0" anchor="ctr" anchorCtr="0" compatLnSpc="1">
            <a:prstTxWarp prst="textNoShape">
              <a:avLst/>
            </a:prstTxWarp>
            <a:noAutofit/>
          </a:bodyPr>
          <a:lstStyle>
            <a:lvl1pPr algn="l" rtl="0" eaLnBrk="1" fontAlgn="base" hangingPunct="1">
              <a:spcBef>
                <a:spcPct val="0"/>
              </a:spcBef>
              <a:spcAft>
                <a:spcPct val="0"/>
              </a:spcAft>
              <a:buFont typeface="Arial" pitchFamily="34" charset="0"/>
              <a:defRPr b="1" kern="1200" cap="all" baseline="0">
                <a:solidFill>
                  <a:schemeClr val="lt1"/>
                </a:solidFill>
                <a:latin typeface="+mn-lt"/>
                <a:ea typeface="+mn-ea"/>
                <a:cs typeface="+mn-cs"/>
              </a:defRPr>
            </a:lvl1pPr>
            <a:lvl2pPr algn="l" rtl="0" eaLnBrk="1" fontAlgn="base" hangingPunct="1">
              <a:lnSpc>
                <a:spcPct val="120000"/>
              </a:lnSpc>
              <a:spcBef>
                <a:spcPct val="0"/>
              </a:spcBef>
              <a:spcAft>
                <a:spcPct val="0"/>
              </a:spcAft>
              <a:buFont typeface="Arial" pitchFamily="34" charset="0"/>
              <a:defRPr sz="1400" kern="1200" cap="none" baseline="0">
                <a:solidFill>
                  <a:schemeClr val="lt1"/>
                </a:solidFill>
                <a:latin typeface="+mn-lt"/>
                <a:ea typeface="+mn-ea"/>
                <a:cs typeface="+mn-cs"/>
              </a:defRPr>
            </a:lvl2pPr>
            <a:lvl3pPr marL="182563" indent="-182563" algn="l" rtl="0" eaLnBrk="1" fontAlgn="base" hangingPunct="1">
              <a:lnSpc>
                <a:spcPct val="120000"/>
              </a:lnSpc>
              <a:spcBef>
                <a:spcPct val="0"/>
              </a:spcBef>
              <a:spcAft>
                <a:spcPct val="0"/>
              </a:spcAft>
              <a:buFont typeface="Arial" pitchFamily="34" charset="0"/>
              <a:buChar char="•"/>
              <a:defRPr sz="1400" kern="1200" cap="none" baseline="0">
                <a:solidFill>
                  <a:schemeClr val="lt1"/>
                </a:solidFill>
                <a:latin typeface="+mn-lt"/>
                <a:ea typeface="+mn-ea"/>
                <a:cs typeface="+mn-cs"/>
              </a:defRPr>
            </a:lvl3pPr>
            <a:lvl4pPr marL="358775" indent="-176213" algn="l" rtl="0" eaLnBrk="1" fontAlgn="base" hangingPunct="1">
              <a:lnSpc>
                <a:spcPct val="120000"/>
              </a:lnSpc>
              <a:spcBef>
                <a:spcPct val="0"/>
              </a:spcBef>
              <a:spcAft>
                <a:spcPct val="0"/>
              </a:spcAft>
              <a:buFont typeface="Arial" pitchFamily="34" charset="0"/>
              <a:buChar char="•"/>
              <a:defRPr sz="1400" kern="1200" cap="none" baseline="0">
                <a:solidFill>
                  <a:schemeClr val="lt1"/>
                </a:solidFill>
                <a:latin typeface="+mn-lt"/>
                <a:ea typeface="+mn-ea"/>
                <a:cs typeface="+mn-cs"/>
              </a:defRPr>
            </a:lvl4pPr>
            <a:lvl5pPr marL="541338" indent="-182563" algn="l" rtl="0" eaLnBrk="1" fontAlgn="base" hangingPunct="1">
              <a:lnSpc>
                <a:spcPct val="120000"/>
              </a:lnSpc>
              <a:spcBef>
                <a:spcPct val="0"/>
              </a:spcBef>
              <a:spcAft>
                <a:spcPct val="0"/>
              </a:spcAft>
              <a:buFont typeface="Arial" pitchFamily="34" charset="0"/>
              <a:buChar char="•"/>
              <a:defRPr sz="1400" kern="1200" cap="none" baseline="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algn="ctr"/>
            <a:r>
              <a:rPr lang="de-DE" sz="2400" smtClean="0"/>
              <a:t>Servus</a:t>
            </a:r>
            <a:endParaRPr lang="de-DE" sz="2400" dirty="0" smtClean="0"/>
          </a:p>
        </p:txBody>
      </p:sp>
      <p:sp>
        <p:nvSpPr>
          <p:cNvPr id="14" name="Text Placeholder 8"/>
          <p:cNvSpPr txBox="1">
            <a:spLocks/>
          </p:cNvSpPr>
          <p:nvPr/>
        </p:nvSpPr>
        <p:spPr bwMode="gray">
          <a:xfrm>
            <a:off x="4947066" y="2414956"/>
            <a:ext cx="2376810" cy="1205359"/>
          </a:xfrm>
          <a:prstGeom prst="wedgeEllipseCallout">
            <a:avLst>
              <a:gd name="adj1" fmla="val -36213"/>
              <a:gd name="adj2" fmla="val 108813"/>
            </a:avLst>
          </a:prstGeom>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numCol="1" rtlCol="0" anchor="ctr" anchorCtr="0" compatLnSpc="1">
            <a:prstTxWarp prst="textNoShape">
              <a:avLst/>
            </a:prstTxWarp>
            <a:noAutofit/>
          </a:bodyPr>
          <a:lstStyle>
            <a:lvl1pPr algn="l" rtl="0" eaLnBrk="1" fontAlgn="base" hangingPunct="1">
              <a:spcBef>
                <a:spcPct val="0"/>
              </a:spcBef>
              <a:spcAft>
                <a:spcPct val="0"/>
              </a:spcAft>
              <a:buFont typeface="Arial" pitchFamily="34" charset="0"/>
              <a:defRPr b="1" kern="1200" cap="all" baseline="0">
                <a:solidFill>
                  <a:schemeClr val="lt1"/>
                </a:solidFill>
                <a:latin typeface="+mn-lt"/>
                <a:ea typeface="+mn-ea"/>
                <a:cs typeface="+mn-cs"/>
              </a:defRPr>
            </a:lvl1pPr>
            <a:lvl2pPr algn="l" rtl="0" eaLnBrk="1" fontAlgn="base" hangingPunct="1">
              <a:lnSpc>
                <a:spcPct val="120000"/>
              </a:lnSpc>
              <a:spcBef>
                <a:spcPct val="0"/>
              </a:spcBef>
              <a:spcAft>
                <a:spcPct val="0"/>
              </a:spcAft>
              <a:buFont typeface="Arial" pitchFamily="34" charset="0"/>
              <a:defRPr sz="1400" kern="1200" cap="none" baseline="0">
                <a:solidFill>
                  <a:schemeClr val="lt1"/>
                </a:solidFill>
                <a:latin typeface="+mn-lt"/>
                <a:ea typeface="+mn-ea"/>
                <a:cs typeface="+mn-cs"/>
              </a:defRPr>
            </a:lvl2pPr>
            <a:lvl3pPr marL="182563" indent="-182563" algn="l" rtl="0" eaLnBrk="1" fontAlgn="base" hangingPunct="1">
              <a:lnSpc>
                <a:spcPct val="120000"/>
              </a:lnSpc>
              <a:spcBef>
                <a:spcPct val="0"/>
              </a:spcBef>
              <a:spcAft>
                <a:spcPct val="0"/>
              </a:spcAft>
              <a:buFont typeface="Arial" pitchFamily="34" charset="0"/>
              <a:buChar char="•"/>
              <a:defRPr sz="1400" kern="1200" cap="none" baseline="0">
                <a:solidFill>
                  <a:schemeClr val="lt1"/>
                </a:solidFill>
                <a:latin typeface="+mn-lt"/>
                <a:ea typeface="+mn-ea"/>
                <a:cs typeface="+mn-cs"/>
              </a:defRPr>
            </a:lvl3pPr>
            <a:lvl4pPr marL="358775" indent="-176213" algn="l" rtl="0" eaLnBrk="1" fontAlgn="base" hangingPunct="1">
              <a:lnSpc>
                <a:spcPct val="120000"/>
              </a:lnSpc>
              <a:spcBef>
                <a:spcPct val="0"/>
              </a:spcBef>
              <a:spcAft>
                <a:spcPct val="0"/>
              </a:spcAft>
              <a:buFont typeface="Arial" pitchFamily="34" charset="0"/>
              <a:buChar char="•"/>
              <a:defRPr sz="1400" kern="1200" cap="none" baseline="0">
                <a:solidFill>
                  <a:schemeClr val="lt1"/>
                </a:solidFill>
                <a:latin typeface="+mn-lt"/>
                <a:ea typeface="+mn-ea"/>
                <a:cs typeface="+mn-cs"/>
              </a:defRPr>
            </a:lvl4pPr>
            <a:lvl5pPr marL="541338" indent="-182563" algn="l" rtl="0" eaLnBrk="1" fontAlgn="base" hangingPunct="1">
              <a:lnSpc>
                <a:spcPct val="120000"/>
              </a:lnSpc>
              <a:spcBef>
                <a:spcPct val="0"/>
              </a:spcBef>
              <a:spcAft>
                <a:spcPct val="0"/>
              </a:spcAft>
              <a:buFont typeface="Arial" pitchFamily="34" charset="0"/>
              <a:buChar char="•"/>
              <a:defRPr sz="1400" kern="1200" cap="none" baseline="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algn="ctr"/>
            <a:r>
              <a:rPr lang="de-DE" sz="2400" dirty="0" smtClean="0"/>
              <a:t>Grüß Gott</a:t>
            </a:r>
          </a:p>
        </p:txBody>
      </p:sp>
    </p:spTree>
    <p:extLst>
      <p:ext uri="{BB962C8B-B14F-4D97-AF65-F5344CB8AC3E}">
        <p14:creationId xmlns:p14="http://schemas.microsoft.com/office/powerpoint/2010/main" val="13979990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fontAlgn="auto">
              <a:spcAft>
                <a:spcPts val="0"/>
              </a:spcAft>
              <a:defRPr/>
            </a:pPr>
            <a:r>
              <a:rPr lang="de-DE" dirty="0" err="1" smtClean="0">
                <a:ea typeface="+mj-ea"/>
              </a:rPr>
              <a:t>introduction</a:t>
            </a:r>
            <a:r>
              <a:rPr lang="de-DE" dirty="0" smtClean="0">
                <a:ea typeface="+mj-ea"/>
              </a:rPr>
              <a:t> </a:t>
            </a:r>
            <a:r>
              <a:rPr lang="de-DE" dirty="0" err="1" smtClean="0">
                <a:ea typeface="+mj-ea"/>
              </a:rPr>
              <a:t>to</a:t>
            </a:r>
            <a:r>
              <a:rPr lang="de-DE" dirty="0" smtClean="0">
                <a:ea typeface="+mj-ea"/>
              </a:rPr>
              <a:t> </a:t>
            </a:r>
            <a:r>
              <a:rPr lang="de-DE" dirty="0" err="1" smtClean="0">
                <a:ea typeface="+mj-ea"/>
              </a:rPr>
              <a:t>the</a:t>
            </a:r>
            <a:r>
              <a:rPr lang="de-DE" dirty="0" smtClean="0">
                <a:ea typeface="+mj-ea"/>
              </a:rPr>
              <a:t> </a:t>
            </a:r>
            <a:r>
              <a:rPr lang="de-DE" dirty="0" err="1" smtClean="0">
                <a:ea typeface="+mj-ea"/>
              </a:rPr>
              <a:t>program</a:t>
            </a:r>
            <a:endParaRPr lang="de-DE" dirty="0">
              <a:ea typeface="+mj-ea"/>
            </a:endParaRPr>
          </a:p>
        </p:txBody>
      </p:sp>
      <p:sp>
        <p:nvSpPr>
          <p:cNvPr id="5" name="Textplatzhalter 4"/>
          <p:cNvSpPr>
            <a:spLocks noGrp="1"/>
          </p:cNvSpPr>
          <p:nvPr>
            <p:ph type="body" sz="quarter" idx="12"/>
          </p:nvPr>
        </p:nvSpPr>
        <p:spPr>
          <a:xfrm>
            <a:off x="431800" y="843558"/>
            <a:ext cx="6877050" cy="3374109"/>
          </a:xfrm>
        </p:spPr>
        <p:txBody>
          <a:bodyPr rtlCol="0"/>
          <a:lstStyle/>
          <a:p>
            <a:pPr marL="0" indent="0" fontAlgn="auto">
              <a:spcAft>
                <a:spcPts val="0"/>
              </a:spcAft>
              <a:buNone/>
              <a:defRPr/>
            </a:pPr>
            <a:r>
              <a:rPr lang="de-DE" dirty="0" err="1" smtClean="0">
                <a:ea typeface="+mn-ea"/>
              </a:rPr>
              <a:t>what</a:t>
            </a:r>
            <a:r>
              <a:rPr lang="de-DE" dirty="0" smtClean="0">
                <a:ea typeface="+mn-ea"/>
              </a:rPr>
              <a:t> </a:t>
            </a:r>
            <a:r>
              <a:rPr lang="de-DE" dirty="0" err="1" smtClean="0">
                <a:ea typeface="+mn-ea"/>
              </a:rPr>
              <a:t>we</a:t>
            </a:r>
            <a:r>
              <a:rPr lang="de-DE" dirty="0" smtClean="0">
                <a:ea typeface="+mn-ea"/>
              </a:rPr>
              <a:t> will </a:t>
            </a:r>
            <a:r>
              <a:rPr lang="de-DE" dirty="0" err="1" smtClean="0">
                <a:ea typeface="+mn-ea"/>
              </a:rPr>
              <a:t>talk</a:t>
            </a:r>
            <a:r>
              <a:rPr lang="de-DE" dirty="0" smtClean="0">
                <a:ea typeface="+mn-ea"/>
              </a:rPr>
              <a:t> </a:t>
            </a:r>
            <a:r>
              <a:rPr lang="de-DE" dirty="0" err="1" smtClean="0">
                <a:ea typeface="+mn-ea"/>
              </a:rPr>
              <a:t>about</a:t>
            </a:r>
            <a:endParaRPr lang="de-DE" dirty="0">
              <a:ea typeface="+mn-ea"/>
            </a:endParaRPr>
          </a:p>
          <a:p>
            <a:pPr marL="0" indent="0" fontAlgn="auto">
              <a:spcAft>
                <a:spcPts val="0"/>
              </a:spcAft>
              <a:buNone/>
              <a:defRPr/>
            </a:pPr>
            <a:endParaRPr lang="de-DE" dirty="0" smtClean="0">
              <a:ea typeface="+mn-ea"/>
            </a:endParaRPr>
          </a:p>
          <a:p>
            <a:pPr marL="638175" lvl="1" indent="-285750" fontAlgn="auto">
              <a:spcBef>
                <a:spcPts val="0"/>
              </a:spcBef>
              <a:spcAft>
                <a:spcPts val="0"/>
              </a:spcAft>
              <a:buFont typeface="Wingdings" panose="05000000000000000000" pitchFamily="2" charset="2"/>
              <a:buChar char="ü"/>
              <a:defRPr/>
            </a:pPr>
            <a:r>
              <a:rPr lang="de-DE" dirty="0" smtClean="0"/>
              <a:t>Germany </a:t>
            </a:r>
            <a:r>
              <a:rPr lang="de-DE" dirty="0" err="1" smtClean="0"/>
              <a:t>and</a:t>
            </a:r>
            <a:r>
              <a:rPr lang="de-DE" dirty="0" smtClean="0"/>
              <a:t> </a:t>
            </a:r>
            <a:r>
              <a:rPr lang="de-DE" dirty="0" err="1" smtClean="0"/>
              <a:t>the</a:t>
            </a:r>
            <a:r>
              <a:rPr lang="de-DE" dirty="0" smtClean="0"/>
              <a:t> German-</a:t>
            </a:r>
            <a:r>
              <a:rPr lang="de-DE" dirty="0" err="1" smtClean="0"/>
              <a:t>speaking</a:t>
            </a:r>
            <a:r>
              <a:rPr lang="de-DE" dirty="0" smtClean="0"/>
              <a:t> </a:t>
            </a:r>
            <a:r>
              <a:rPr lang="de-DE" dirty="0" err="1" smtClean="0"/>
              <a:t>world</a:t>
            </a:r>
            <a:endParaRPr lang="de-DE" dirty="0"/>
          </a:p>
          <a:p>
            <a:pPr marL="638175" lvl="1" indent="-285750" fontAlgn="auto">
              <a:spcBef>
                <a:spcPts val="0"/>
              </a:spcBef>
              <a:spcAft>
                <a:spcPts val="0"/>
              </a:spcAft>
              <a:buFont typeface="Wingdings" panose="05000000000000000000" pitchFamily="2" charset="2"/>
              <a:buChar char="ü"/>
              <a:defRPr/>
            </a:pPr>
            <a:r>
              <a:rPr lang="de-DE" dirty="0" smtClean="0"/>
              <a:t>Must-sees</a:t>
            </a:r>
            <a:endParaRPr lang="de-DE" dirty="0"/>
          </a:p>
          <a:p>
            <a:pPr marL="638175" lvl="1" indent="-285750" fontAlgn="auto">
              <a:spcBef>
                <a:spcPts val="0"/>
              </a:spcBef>
              <a:spcAft>
                <a:spcPts val="0"/>
              </a:spcAft>
              <a:buFont typeface="Wingdings" panose="05000000000000000000" pitchFamily="2" charset="2"/>
              <a:buChar char="ü"/>
              <a:defRPr/>
            </a:pPr>
            <a:r>
              <a:rPr lang="de-DE" dirty="0" smtClean="0"/>
              <a:t>Food</a:t>
            </a:r>
            <a:endParaRPr lang="de-DE" dirty="0"/>
          </a:p>
          <a:p>
            <a:pPr marL="638175" lvl="1" indent="-285750" fontAlgn="auto">
              <a:spcBef>
                <a:spcPts val="0"/>
              </a:spcBef>
              <a:spcAft>
                <a:spcPts val="0"/>
              </a:spcAft>
              <a:buFont typeface="Wingdings" panose="05000000000000000000" pitchFamily="2" charset="2"/>
              <a:buChar char="ü"/>
              <a:defRPr/>
            </a:pPr>
            <a:r>
              <a:rPr lang="de-DE" dirty="0" smtClean="0"/>
              <a:t>Music</a:t>
            </a:r>
            <a:endParaRPr lang="de-DE" dirty="0"/>
          </a:p>
          <a:p>
            <a:pPr marL="638175" lvl="1" indent="-285750" fontAlgn="auto">
              <a:spcBef>
                <a:spcPts val="0"/>
              </a:spcBef>
              <a:spcAft>
                <a:spcPts val="0"/>
              </a:spcAft>
              <a:buFont typeface="Wingdings" panose="05000000000000000000" pitchFamily="2" charset="2"/>
              <a:buChar char="ü"/>
              <a:defRPr/>
            </a:pPr>
            <a:r>
              <a:rPr lang="de-DE" dirty="0" smtClean="0"/>
              <a:t>Hobbies</a:t>
            </a:r>
            <a:endParaRPr lang="de-DE" dirty="0"/>
          </a:p>
          <a:p>
            <a:pPr marL="638175" lvl="1" indent="-285750" fontAlgn="auto">
              <a:spcBef>
                <a:spcPts val="0"/>
              </a:spcBef>
              <a:spcAft>
                <a:spcPts val="0"/>
              </a:spcAft>
              <a:buFont typeface="Wingdings" panose="05000000000000000000" pitchFamily="2" charset="2"/>
              <a:buChar char="ü"/>
              <a:defRPr/>
            </a:pPr>
            <a:r>
              <a:rPr lang="de-DE" dirty="0" smtClean="0"/>
              <a:t>School in Germany</a:t>
            </a:r>
          </a:p>
          <a:p>
            <a:pPr marL="638175" lvl="1" indent="-285750" fontAlgn="auto">
              <a:spcBef>
                <a:spcPts val="0"/>
              </a:spcBef>
              <a:spcAft>
                <a:spcPts val="0"/>
              </a:spcAft>
              <a:buFont typeface="Wingdings" panose="05000000000000000000" pitchFamily="2" charset="2"/>
              <a:buChar char="ü"/>
              <a:defRPr/>
            </a:pPr>
            <a:r>
              <a:rPr lang="de-DE" dirty="0" smtClean="0"/>
              <a:t>Holidays</a:t>
            </a:r>
          </a:p>
          <a:p>
            <a:pPr marL="638175" lvl="1" indent="-285750" fontAlgn="auto">
              <a:spcBef>
                <a:spcPts val="0"/>
              </a:spcBef>
              <a:spcAft>
                <a:spcPts val="0"/>
              </a:spcAft>
              <a:buFont typeface="Wingdings" panose="05000000000000000000" pitchFamily="2" charset="2"/>
              <a:buChar char="ü"/>
              <a:defRPr/>
            </a:pPr>
            <a:r>
              <a:rPr lang="de-DE" dirty="0" err="1" smtClean="0"/>
              <a:t>Sustainability</a:t>
            </a:r>
            <a:endParaRPr lang="de-DE" dirty="0" smtClean="0"/>
          </a:p>
          <a:p>
            <a:pPr marL="638175" lvl="1" indent="-285750" fontAlgn="auto">
              <a:spcBef>
                <a:spcPts val="0"/>
              </a:spcBef>
              <a:spcAft>
                <a:spcPts val="0"/>
              </a:spcAft>
              <a:buFont typeface="Wingdings" panose="05000000000000000000" pitchFamily="2" charset="2"/>
              <a:buChar char="ü"/>
              <a:defRPr/>
            </a:pPr>
            <a:r>
              <a:rPr lang="de-DE" dirty="0" smtClean="0"/>
              <a:t>German </a:t>
            </a:r>
            <a:r>
              <a:rPr lang="de-DE" dirty="0" err="1" smtClean="0"/>
              <a:t>brands</a:t>
            </a:r>
            <a:r>
              <a:rPr lang="de-DE" dirty="0" smtClean="0"/>
              <a:t> </a:t>
            </a:r>
            <a:r>
              <a:rPr lang="de-DE" dirty="0" err="1" smtClean="0"/>
              <a:t>and</a:t>
            </a:r>
            <a:r>
              <a:rPr lang="de-DE" dirty="0" smtClean="0"/>
              <a:t> </a:t>
            </a:r>
            <a:r>
              <a:rPr lang="de-DE" dirty="0" err="1" smtClean="0"/>
              <a:t>products</a:t>
            </a:r>
            <a:endParaRPr lang="de-DE" dirty="0" smtClean="0"/>
          </a:p>
          <a:p>
            <a:pPr marL="638175" lvl="1" indent="-285750" fontAlgn="auto">
              <a:spcBef>
                <a:spcPts val="0"/>
              </a:spcBef>
              <a:spcAft>
                <a:spcPts val="0"/>
              </a:spcAft>
              <a:buFont typeface="Wingdings" panose="05000000000000000000" pitchFamily="2" charset="2"/>
              <a:buChar char="ü"/>
              <a:defRPr/>
            </a:pPr>
            <a:r>
              <a:rPr lang="de-DE" dirty="0" smtClean="0"/>
              <a:t>….</a:t>
            </a:r>
          </a:p>
          <a:p>
            <a:pPr lvl="1" fontAlgn="auto">
              <a:spcBef>
                <a:spcPts val="0"/>
              </a:spcBef>
              <a:spcAft>
                <a:spcPts val="0"/>
              </a:spcAft>
              <a:defRPr/>
            </a:pPr>
            <a:endParaRPr lang="de-DE"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4217667"/>
            <a:ext cx="1833233" cy="687328"/>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fontAlgn="auto">
              <a:spcAft>
                <a:spcPts val="0"/>
              </a:spcAft>
              <a:defRPr/>
            </a:pPr>
            <a:r>
              <a:rPr lang="de-DE" dirty="0" smtClean="0">
                <a:ea typeface="+mj-ea"/>
              </a:rPr>
              <a:t>stereotypes</a:t>
            </a:r>
            <a:endParaRPr lang="de-DE" dirty="0">
              <a:ea typeface="+mj-ea"/>
            </a:endParaRPr>
          </a:p>
        </p:txBody>
      </p:sp>
      <p:sp>
        <p:nvSpPr>
          <p:cNvPr id="5" name="Textplatzhalter 4"/>
          <p:cNvSpPr>
            <a:spLocks noGrp="1"/>
          </p:cNvSpPr>
          <p:nvPr>
            <p:ph type="body" sz="quarter" idx="12"/>
          </p:nvPr>
        </p:nvSpPr>
        <p:spPr>
          <a:xfrm>
            <a:off x="431800" y="1032967"/>
            <a:ext cx="6877050" cy="3374109"/>
          </a:xfrm>
        </p:spPr>
        <p:txBody>
          <a:bodyPr rtlCol="0"/>
          <a:lstStyle/>
          <a:p>
            <a:pPr marL="0" indent="0" fontAlgn="auto">
              <a:spcAft>
                <a:spcPts val="0"/>
              </a:spcAft>
              <a:buNone/>
              <a:defRPr/>
            </a:pPr>
            <a:r>
              <a:rPr lang="de-DE" dirty="0" smtClean="0">
                <a:ea typeface="+mn-ea"/>
              </a:rPr>
              <a:t>Funny </a:t>
            </a:r>
            <a:r>
              <a:rPr lang="de-DE" dirty="0" err="1" smtClean="0">
                <a:ea typeface="+mn-ea"/>
              </a:rPr>
              <a:t>joke</a:t>
            </a:r>
            <a:r>
              <a:rPr lang="de-DE" dirty="0" smtClean="0">
                <a:ea typeface="+mn-ea"/>
              </a:rPr>
              <a:t>? </a:t>
            </a:r>
            <a:r>
              <a:rPr lang="de-DE" dirty="0" err="1" smtClean="0">
                <a:ea typeface="+mn-ea"/>
              </a:rPr>
              <a:t>What</a:t>
            </a:r>
            <a:r>
              <a:rPr lang="de-DE" dirty="0" smtClean="0">
                <a:ea typeface="+mn-ea"/>
              </a:rPr>
              <a:t> do </a:t>
            </a:r>
            <a:r>
              <a:rPr lang="de-DE" dirty="0" err="1" smtClean="0">
                <a:ea typeface="+mn-ea"/>
              </a:rPr>
              <a:t>you</a:t>
            </a:r>
            <a:r>
              <a:rPr lang="de-DE" dirty="0" smtClean="0">
                <a:ea typeface="+mn-ea"/>
              </a:rPr>
              <a:t> </a:t>
            </a:r>
            <a:r>
              <a:rPr lang="de-DE" dirty="0" err="1" smtClean="0">
                <a:ea typeface="+mn-ea"/>
              </a:rPr>
              <a:t>think</a:t>
            </a:r>
            <a:r>
              <a:rPr lang="de-DE" dirty="0" smtClean="0">
                <a:ea typeface="+mn-ea"/>
              </a:rPr>
              <a:t>?</a:t>
            </a:r>
            <a:endParaRPr lang="de-DE" dirty="0">
              <a:ea typeface="+mn-ea"/>
            </a:endParaRPr>
          </a:p>
          <a:p>
            <a:pPr marL="0" indent="0" fontAlgn="auto">
              <a:spcAft>
                <a:spcPts val="0"/>
              </a:spcAft>
              <a:buNone/>
              <a:defRPr/>
            </a:pPr>
            <a:endParaRPr lang="de-DE" dirty="0" smtClean="0">
              <a:ea typeface="+mn-ea"/>
            </a:endParaRPr>
          </a:p>
          <a:p>
            <a:pPr marL="352425" lvl="1" indent="0" fontAlgn="auto">
              <a:spcBef>
                <a:spcPts val="0"/>
              </a:spcBef>
              <a:spcAft>
                <a:spcPts val="0"/>
              </a:spcAft>
              <a:buNone/>
              <a:defRPr/>
            </a:pPr>
            <a:r>
              <a:rPr lang="en-US" dirty="0"/>
              <a:t>Heaven is where the cooks are French, the police are British, the mechanics are German, the lovers are Italian and everything is organized by the Swiss. Hell is where the cooks are British, the police are German, the mechanics are French, the lovers are Swiss, and everything is organized by the Italians. </a:t>
            </a:r>
            <a:endParaRPr lang="de-DE" dirty="0" smtClean="0"/>
          </a:p>
          <a:p>
            <a:pPr lvl="1" fontAlgn="auto">
              <a:spcBef>
                <a:spcPts val="0"/>
              </a:spcBef>
              <a:spcAft>
                <a:spcPts val="0"/>
              </a:spcAft>
              <a:defRPr/>
            </a:pPr>
            <a:endParaRPr lang="de-DE"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4217667"/>
            <a:ext cx="1833233" cy="687328"/>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7243731" y="843558"/>
            <a:ext cx="1303323" cy="1515492"/>
          </a:xfrm>
          <a:prstGeom prst="rect">
            <a:avLst/>
          </a:prstGeom>
        </p:spPr>
      </p:pic>
    </p:spTree>
    <p:extLst>
      <p:ext uri="{BB962C8B-B14F-4D97-AF65-F5344CB8AC3E}">
        <p14:creationId xmlns:p14="http://schemas.microsoft.com/office/powerpoint/2010/main" val="27648215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1800" y="315913"/>
            <a:ext cx="7380560" cy="906462"/>
          </a:xfrm>
        </p:spPr>
        <p:txBody>
          <a:bodyPr/>
          <a:lstStyle/>
          <a:p>
            <a:pPr fontAlgn="auto">
              <a:spcAft>
                <a:spcPts val="0"/>
              </a:spcAft>
              <a:defRPr/>
            </a:pPr>
            <a:r>
              <a:rPr lang="de-DE" dirty="0" err="1" smtClean="0">
                <a:ea typeface="+mj-ea"/>
              </a:rPr>
              <a:t>reflection</a:t>
            </a:r>
            <a:r>
              <a:rPr lang="de-DE" dirty="0" smtClean="0">
                <a:ea typeface="+mj-ea"/>
              </a:rPr>
              <a:t> </a:t>
            </a:r>
            <a:r>
              <a:rPr lang="de-DE" dirty="0" err="1" smtClean="0">
                <a:ea typeface="+mj-ea"/>
              </a:rPr>
              <a:t>round</a:t>
            </a:r>
            <a:r>
              <a:rPr lang="de-DE" dirty="0" smtClean="0">
                <a:ea typeface="+mj-ea"/>
              </a:rPr>
              <a:t>: </a:t>
            </a:r>
            <a:r>
              <a:rPr lang="de-DE" dirty="0" err="1" smtClean="0">
                <a:ea typeface="+mj-ea"/>
              </a:rPr>
              <a:t>What</a:t>
            </a:r>
            <a:r>
              <a:rPr lang="de-DE" dirty="0" smtClean="0">
                <a:ea typeface="+mj-ea"/>
              </a:rPr>
              <a:t> </a:t>
            </a:r>
            <a:r>
              <a:rPr lang="de-DE" dirty="0" err="1" smtClean="0">
                <a:ea typeface="+mj-ea"/>
              </a:rPr>
              <a:t>have</a:t>
            </a:r>
            <a:r>
              <a:rPr lang="de-DE" dirty="0" smtClean="0">
                <a:ea typeface="+mj-ea"/>
              </a:rPr>
              <a:t> </a:t>
            </a:r>
            <a:r>
              <a:rPr lang="de-DE" dirty="0" err="1" smtClean="0">
                <a:ea typeface="+mj-ea"/>
              </a:rPr>
              <a:t>you</a:t>
            </a:r>
            <a:r>
              <a:rPr lang="de-DE" dirty="0" smtClean="0">
                <a:ea typeface="+mj-ea"/>
              </a:rPr>
              <a:t> </a:t>
            </a:r>
            <a:r>
              <a:rPr lang="de-DE" dirty="0" err="1" smtClean="0">
                <a:ea typeface="+mj-ea"/>
              </a:rPr>
              <a:t>learned</a:t>
            </a:r>
            <a:r>
              <a:rPr lang="de-DE" dirty="0" smtClean="0">
                <a:ea typeface="+mj-ea"/>
              </a:rPr>
              <a:t>?</a:t>
            </a:r>
            <a:endParaRPr lang="de-DE" dirty="0">
              <a:ea typeface="+mj-ea"/>
            </a:endParaRPr>
          </a:p>
        </p:txBody>
      </p:sp>
      <p:sp>
        <p:nvSpPr>
          <p:cNvPr id="5" name="Textplatzhalter 4"/>
          <p:cNvSpPr>
            <a:spLocks noGrp="1"/>
          </p:cNvSpPr>
          <p:nvPr>
            <p:ph type="body" sz="quarter" idx="12"/>
          </p:nvPr>
        </p:nvSpPr>
        <p:spPr>
          <a:xfrm>
            <a:off x="431800" y="987574"/>
            <a:ext cx="6156424" cy="3230093"/>
          </a:xfrm>
        </p:spPr>
        <p:txBody>
          <a:bodyPr rtlCol="0"/>
          <a:lstStyle/>
          <a:p>
            <a:r>
              <a:rPr lang="en-US" sz="1400" b="0" cap="none" dirty="0">
                <a:latin typeface="+mn-lt"/>
              </a:rPr>
              <a:t>Write down the words and chunks from today's session in your personal word bank. </a:t>
            </a:r>
          </a:p>
          <a:p>
            <a:r>
              <a:rPr lang="en-US" sz="1400" b="0" cap="none" dirty="0">
                <a:latin typeface="+mn-lt"/>
              </a:rPr>
              <a:t>What have you learned today about the German language? Was there anything that surprised you?</a:t>
            </a:r>
            <a:endParaRPr lang="de-DE" sz="1400" b="0" cap="none" dirty="0">
              <a:latin typeface="+mn-lt"/>
            </a:endParaRPr>
          </a:p>
          <a:p>
            <a:r>
              <a:rPr lang="en-US" sz="1400" b="0" cap="none" dirty="0">
                <a:latin typeface="+mn-lt"/>
              </a:rPr>
              <a:t>What have you learned today about the German-speaking world – about culture, people, about differences and similarities to your own country and culture, etc.? </a:t>
            </a:r>
            <a:br>
              <a:rPr lang="en-US" sz="1400" b="0" cap="none" dirty="0">
                <a:latin typeface="+mn-lt"/>
              </a:rPr>
            </a:br>
            <a:r>
              <a:rPr lang="en-US" sz="1400" b="0" cap="none" dirty="0">
                <a:latin typeface="+mn-lt"/>
              </a:rPr>
              <a:t>What surprised you most and why</a:t>
            </a:r>
            <a:r>
              <a:rPr lang="en-US" sz="1400" b="0" cap="none" dirty="0" smtClean="0">
                <a:latin typeface="+mn-lt"/>
              </a:rPr>
              <a:t>?</a:t>
            </a:r>
          </a:p>
          <a:p>
            <a:r>
              <a:rPr lang="en-US" sz="1400" b="0" cap="none" dirty="0">
                <a:latin typeface="+mn-lt"/>
              </a:rPr>
              <a:t>What are you curious about now? What else would you like to know about the German-speaking world? Write down questions that you have.</a:t>
            </a:r>
            <a:endParaRPr lang="de-DE" sz="1400" b="0" cap="none" dirty="0">
              <a:latin typeface="+mn-lt"/>
            </a:endParaRPr>
          </a:p>
          <a:p>
            <a:endParaRPr lang="de-DE" sz="1400" b="0" cap="none" dirty="0">
              <a:latin typeface="+mn-lt"/>
            </a:endParaRPr>
          </a:p>
          <a:p>
            <a:endParaRPr lang="de-DE" b="0" dirty="0" smtClean="0"/>
          </a:p>
          <a:p>
            <a:pPr marL="0" indent="0" fontAlgn="auto">
              <a:spcAft>
                <a:spcPts val="0"/>
              </a:spcAft>
              <a:buNone/>
              <a:defRPr/>
            </a:pPr>
            <a:endParaRPr lang="de-DE" dirty="0"/>
          </a:p>
          <a:p>
            <a:pPr marL="352425" lvl="1" indent="0" fontAlgn="auto">
              <a:spcBef>
                <a:spcPts val="0"/>
              </a:spcBef>
              <a:spcAft>
                <a:spcPts val="0"/>
              </a:spcAft>
              <a:buNone/>
              <a:defRPr/>
            </a:pPr>
            <a:endParaRPr lang="de-DE"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4217667"/>
            <a:ext cx="1833233" cy="687328"/>
          </a:xfrm>
          <a:prstGeom prst="rect">
            <a:avLst/>
          </a:prstGeom>
        </p:spPr>
      </p:pic>
      <p:pic>
        <p:nvPicPr>
          <p:cNvPr id="12" name="Picture 11"/>
          <p:cNvPicPr>
            <a:picLocks noChangeAspect="1"/>
          </p:cNvPicPr>
          <p:nvPr/>
        </p:nvPicPr>
        <p:blipFill>
          <a:blip r:embed="rId5"/>
          <a:stretch>
            <a:fillRect/>
          </a:stretch>
        </p:blipFill>
        <p:spPr>
          <a:xfrm>
            <a:off x="7268151" y="843558"/>
            <a:ext cx="1518980" cy="1978925"/>
          </a:xfrm>
          <a:prstGeom prst="rect">
            <a:avLst/>
          </a:prstGeom>
        </p:spPr>
      </p:pic>
    </p:spTree>
    <p:extLst>
      <p:ext uri="{BB962C8B-B14F-4D97-AF65-F5344CB8AC3E}">
        <p14:creationId xmlns:p14="http://schemas.microsoft.com/office/powerpoint/2010/main" val="2592086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1800" y="315913"/>
            <a:ext cx="7380560" cy="455637"/>
          </a:xfrm>
        </p:spPr>
        <p:txBody>
          <a:bodyPr/>
          <a:lstStyle/>
          <a:p>
            <a:pPr fontAlgn="auto">
              <a:spcAft>
                <a:spcPts val="0"/>
              </a:spcAft>
              <a:defRPr/>
            </a:pPr>
            <a:r>
              <a:rPr lang="de-DE" dirty="0" err="1" smtClean="0">
                <a:ea typeface="+mj-ea"/>
              </a:rPr>
              <a:t>my</a:t>
            </a:r>
            <a:r>
              <a:rPr lang="de-DE" dirty="0" smtClean="0">
                <a:ea typeface="+mj-ea"/>
              </a:rPr>
              <a:t> </a:t>
            </a:r>
            <a:r>
              <a:rPr lang="de-DE" dirty="0" err="1" smtClean="0">
                <a:ea typeface="+mj-ea"/>
              </a:rPr>
              <a:t>word</a:t>
            </a:r>
            <a:r>
              <a:rPr lang="de-DE" dirty="0" smtClean="0">
                <a:ea typeface="+mj-ea"/>
              </a:rPr>
              <a:t> </a:t>
            </a:r>
            <a:r>
              <a:rPr lang="de-DE" dirty="0" err="1" smtClean="0">
                <a:ea typeface="+mj-ea"/>
              </a:rPr>
              <a:t>bank</a:t>
            </a:r>
            <a:r>
              <a:rPr lang="de-DE" dirty="0" smtClean="0">
                <a:ea typeface="+mj-ea"/>
              </a:rPr>
              <a:t> </a:t>
            </a:r>
            <a:r>
              <a:rPr lang="de-DE" dirty="0" err="1" smtClean="0">
                <a:ea typeface="+mj-ea"/>
              </a:rPr>
              <a:t>sheet</a:t>
            </a:r>
            <a:endParaRPr lang="de-DE" dirty="0">
              <a:ea typeface="+mj-ea"/>
            </a:endParaRPr>
          </a:p>
        </p:txBody>
      </p:sp>
      <p:sp>
        <p:nvSpPr>
          <p:cNvPr id="5" name="Textplatzhalter 4"/>
          <p:cNvSpPr>
            <a:spLocks noGrp="1"/>
          </p:cNvSpPr>
          <p:nvPr>
            <p:ph type="body" sz="quarter" idx="12"/>
          </p:nvPr>
        </p:nvSpPr>
        <p:spPr>
          <a:xfrm>
            <a:off x="431800" y="1131590"/>
            <a:ext cx="7596584" cy="2798045"/>
          </a:xfrm>
        </p:spPr>
        <p:txBody>
          <a:bodyPr rtlCol="0"/>
          <a:lstStyle/>
          <a:p>
            <a:pPr>
              <a:buFont typeface="Wingdings" panose="05000000000000000000" pitchFamily="2" charset="2"/>
              <a:buChar char="ü"/>
            </a:pPr>
            <a:r>
              <a:rPr lang="en-US" sz="1400" b="0" cap="none" dirty="0" err="1" smtClean="0">
                <a:latin typeface="+mn-lt"/>
              </a:rPr>
              <a:t>Ich</a:t>
            </a:r>
            <a:r>
              <a:rPr lang="en-US" sz="1400" b="0" cap="none" dirty="0" smtClean="0">
                <a:latin typeface="+mn-lt"/>
              </a:rPr>
              <a:t> </a:t>
            </a:r>
            <a:r>
              <a:rPr lang="en-US" sz="1400" b="0" cap="none" dirty="0" err="1" smtClean="0">
                <a:latin typeface="+mn-lt"/>
              </a:rPr>
              <a:t>heiße</a:t>
            </a:r>
            <a:r>
              <a:rPr lang="en-US" sz="1400" b="0" cap="none" dirty="0" smtClean="0">
                <a:latin typeface="+mn-lt"/>
              </a:rPr>
              <a:t> …</a:t>
            </a:r>
          </a:p>
          <a:p>
            <a:pPr>
              <a:buFont typeface="Wingdings" panose="05000000000000000000" pitchFamily="2" charset="2"/>
              <a:buChar char="ü"/>
            </a:pPr>
            <a:r>
              <a:rPr lang="en-US" sz="1400" b="0" cap="none" dirty="0" err="1" smtClean="0">
                <a:latin typeface="+mn-lt"/>
              </a:rPr>
              <a:t>Wie</a:t>
            </a:r>
            <a:r>
              <a:rPr lang="en-US" sz="1400" b="0" cap="none" dirty="0" smtClean="0">
                <a:latin typeface="+mn-lt"/>
              </a:rPr>
              <a:t> </a:t>
            </a:r>
            <a:r>
              <a:rPr lang="en-US" sz="1400" b="0" cap="none" dirty="0" err="1" smtClean="0">
                <a:latin typeface="+mn-lt"/>
              </a:rPr>
              <a:t>heißt</a:t>
            </a:r>
            <a:r>
              <a:rPr lang="en-US" sz="1400" b="0" cap="none" dirty="0" smtClean="0">
                <a:latin typeface="+mn-lt"/>
              </a:rPr>
              <a:t> du?</a:t>
            </a:r>
          </a:p>
          <a:p>
            <a:pPr>
              <a:buFont typeface="Wingdings" panose="05000000000000000000" pitchFamily="2" charset="2"/>
              <a:buChar char="ü"/>
            </a:pPr>
            <a:r>
              <a:rPr lang="en-US" sz="1400" b="0" cap="none" dirty="0" err="1" smtClean="0">
                <a:latin typeface="+mn-lt"/>
              </a:rPr>
              <a:t>Guten</a:t>
            </a:r>
            <a:r>
              <a:rPr lang="en-US" sz="1400" b="0" cap="none" dirty="0" smtClean="0">
                <a:latin typeface="+mn-lt"/>
              </a:rPr>
              <a:t> Tag/</a:t>
            </a:r>
            <a:r>
              <a:rPr lang="en-US" sz="1400" b="0" cap="none" dirty="0" err="1" smtClean="0">
                <a:latin typeface="+mn-lt"/>
              </a:rPr>
              <a:t>Guten</a:t>
            </a:r>
            <a:r>
              <a:rPr lang="en-US" sz="1400" b="0" cap="none" dirty="0" smtClean="0">
                <a:latin typeface="+mn-lt"/>
              </a:rPr>
              <a:t> </a:t>
            </a:r>
            <a:r>
              <a:rPr lang="en-US" sz="1400" b="0" cap="none" dirty="0" err="1" smtClean="0">
                <a:latin typeface="+mn-lt"/>
              </a:rPr>
              <a:t>Morgen</a:t>
            </a:r>
            <a:r>
              <a:rPr lang="en-US" sz="1400" b="0" cap="none" dirty="0" smtClean="0">
                <a:latin typeface="+mn-lt"/>
              </a:rPr>
              <a:t>/</a:t>
            </a:r>
            <a:r>
              <a:rPr lang="en-US" sz="1400" b="0" cap="none" dirty="0" err="1" smtClean="0">
                <a:latin typeface="+mn-lt"/>
              </a:rPr>
              <a:t>Guten</a:t>
            </a:r>
            <a:r>
              <a:rPr lang="en-US" sz="1400" b="0" cap="none" dirty="0" smtClean="0">
                <a:latin typeface="+mn-lt"/>
              </a:rPr>
              <a:t> </a:t>
            </a:r>
            <a:r>
              <a:rPr lang="en-US" sz="1400" b="0" cap="none" dirty="0" err="1" smtClean="0">
                <a:latin typeface="+mn-lt"/>
              </a:rPr>
              <a:t>Abend</a:t>
            </a:r>
            <a:r>
              <a:rPr lang="en-US" sz="1400" b="0" cap="none" dirty="0" smtClean="0">
                <a:latin typeface="+mn-lt"/>
              </a:rPr>
              <a:t> (formal greeting)</a:t>
            </a:r>
          </a:p>
          <a:p>
            <a:pPr>
              <a:buFont typeface="Wingdings" panose="05000000000000000000" pitchFamily="2" charset="2"/>
              <a:buChar char="ü"/>
            </a:pPr>
            <a:r>
              <a:rPr lang="en-US" sz="1400" b="0" cap="none" dirty="0" smtClean="0">
                <a:latin typeface="+mn-lt"/>
              </a:rPr>
              <a:t>Hallo/Hi/Hey/Na? (informal greeting)</a:t>
            </a:r>
          </a:p>
          <a:p>
            <a:pPr>
              <a:buFont typeface="Wingdings" panose="05000000000000000000" pitchFamily="2" charset="2"/>
              <a:buChar char="ü"/>
            </a:pPr>
            <a:r>
              <a:rPr lang="en-US" sz="1400" b="0" cap="none" dirty="0" err="1" smtClean="0">
                <a:latin typeface="+mn-lt"/>
              </a:rPr>
              <a:t>Grüß</a:t>
            </a:r>
            <a:r>
              <a:rPr lang="en-US" sz="1400" b="0" cap="none" dirty="0" smtClean="0">
                <a:latin typeface="+mn-lt"/>
              </a:rPr>
              <a:t> </a:t>
            </a:r>
            <a:r>
              <a:rPr lang="en-US" sz="1400" b="0" cap="none" dirty="0" err="1" smtClean="0">
                <a:latin typeface="+mn-lt"/>
              </a:rPr>
              <a:t>Gott</a:t>
            </a:r>
            <a:r>
              <a:rPr lang="en-US" sz="1400" b="0" cap="none" dirty="0" smtClean="0">
                <a:latin typeface="+mn-lt"/>
              </a:rPr>
              <a:t>/</a:t>
            </a:r>
            <a:r>
              <a:rPr lang="en-US" sz="1400" b="0" cap="none" dirty="0" err="1" smtClean="0">
                <a:latin typeface="+mn-lt"/>
              </a:rPr>
              <a:t>Servus</a:t>
            </a:r>
            <a:r>
              <a:rPr lang="en-US" sz="1400" b="0" cap="none" dirty="0" smtClean="0">
                <a:latin typeface="+mn-lt"/>
              </a:rPr>
              <a:t>/</a:t>
            </a:r>
            <a:r>
              <a:rPr lang="en-US" sz="1400" b="0" cap="none" dirty="0" err="1" smtClean="0">
                <a:latin typeface="+mn-lt"/>
              </a:rPr>
              <a:t>Moin</a:t>
            </a:r>
            <a:r>
              <a:rPr lang="en-US" sz="1400" b="0" cap="none" dirty="0" smtClean="0">
                <a:latin typeface="+mn-lt"/>
              </a:rPr>
              <a:t> (regional greeting)</a:t>
            </a:r>
          </a:p>
          <a:p>
            <a:pPr>
              <a:buFont typeface="Wingdings" panose="05000000000000000000" pitchFamily="2" charset="2"/>
              <a:buChar char="ü"/>
            </a:pPr>
            <a:r>
              <a:rPr lang="en-US" sz="1400" b="0" cap="none" dirty="0" err="1"/>
              <a:t>Tschüss</a:t>
            </a:r>
            <a:r>
              <a:rPr lang="en-US" sz="1400" b="0" cap="none" dirty="0"/>
              <a:t>/Ciao/</a:t>
            </a:r>
            <a:r>
              <a:rPr lang="en-US" sz="1400" b="0" cap="none" dirty="0" err="1"/>
              <a:t>Bis</a:t>
            </a:r>
            <a:r>
              <a:rPr lang="en-US" sz="1400" b="0" cap="none" dirty="0"/>
              <a:t> </a:t>
            </a:r>
            <a:r>
              <a:rPr lang="en-US" sz="1400" b="0" cap="none" dirty="0" err="1" smtClean="0"/>
              <a:t>dann</a:t>
            </a:r>
            <a:r>
              <a:rPr lang="en-US" sz="1400" b="0" cap="none" dirty="0" smtClean="0"/>
              <a:t> (informal leave-taking)</a:t>
            </a:r>
            <a:endParaRPr lang="en-US" sz="1400" b="0" cap="none" dirty="0"/>
          </a:p>
          <a:p>
            <a:pPr>
              <a:buFont typeface="Wingdings" panose="05000000000000000000" pitchFamily="2" charset="2"/>
              <a:buChar char="ü"/>
            </a:pPr>
            <a:r>
              <a:rPr lang="en-US" sz="1400" b="0" cap="none" dirty="0" smtClean="0">
                <a:latin typeface="+mn-lt"/>
              </a:rPr>
              <a:t>Auf Wiedersehen/</a:t>
            </a:r>
            <a:r>
              <a:rPr lang="en-US" sz="1400" b="0" cap="none" dirty="0" err="1" smtClean="0">
                <a:latin typeface="+mn-lt"/>
              </a:rPr>
              <a:t>Schönen</a:t>
            </a:r>
            <a:r>
              <a:rPr lang="en-US" sz="1400" b="0" cap="none" dirty="0" smtClean="0">
                <a:latin typeface="+mn-lt"/>
              </a:rPr>
              <a:t> Tag </a:t>
            </a:r>
            <a:r>
              <a:rPr lang="en-US" sz="1400" b="0" cap="none" dirty="0" err="1" smtClean="0">
                <a:latin typeface="+mn-lt"/>
              </a:rPr>
              <a:t>noch</a:t>
            </a:r>
            <a:r>
              <a:rPr lang="en-US" sz="1400" b="0" cap="none" dirty="0" smtClean="0">
                <a:latin typeface="+mn-lt"/>
              </a:rPr>
              <a:t> (formal leave-taking)</a:t>
            </a:r>
          </a:p>
          <a:p>
            <a:pPr>
              <a:buFont typeface="Wingdings" panose="05000000000000000000" pitchFamily="2" charset="2"/>
              <a:buChar char="ü"/>
            </a:pPr>
            <a:endParaRPr lang="en-US" sz="1400" b="0" cap="none" dirty="0">
              <a:latin typeface="+mn-lt"/>
            </a:endParaRPr>
          </a:p>
          <a:p>
            <a:pPr marL="0" indent="0">
              <a:buNone/>
            </a:pPr>
            <a:endParaRPr lang="de-DE" sz="1400" b="0" cap="none" dirty="0">
              <a:latin typeface="+mn-lt"/>
            </a:endParaRPr>
          </a:p>
          <a:p>
            <a:endParaRPr lang="de-DE" b="0" dirty="0" smtClean="0"/>
          </a:p>
          <a:p>
            <a:pPr marL="0" indent="0" fontAlgn="auto">
              <a:spcAft>
                <a:spcPts val="0"/>
              </a:spcAft>
              <a:buNone/>
              <a:defRPr/>
            </a:pPr>
            <a:endParaRPr lang="de-DE" dirty="0"/>
          </a:p>
          <a:p>
            <a:pPr marL="352425" lvl="1" indent="0" fontAlgn="auto">
              <a:spcBef>
                <a:spcPts val="0"/>
              </a:spcBef>
              <a:spcAft>
                <a:spcPts val="0"/>
              </a:spcAft>
              <a:buNone/>
              <a:defRPr/>
            </a:pPr>
            <a:endParaRPr lang="de-DE"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4217667"/>
            <a:ext cx="1833233" cy="687328"/>
          </a:xfrm>
          <a:prstGeom prst="rect">
            <a:avLst/>
          </a:prstGeom>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r="7985"/>
          <a:stretch/>
        </p:blipFill>
        <p:spPr>
          <a:xfrm>
            <a:off x="6728931" y="1131590"/>
            <a:ext cx="1659494" cy="1750692"/>
          </a:xfrm>
          <a:prstGeom prst="rect">
            <a:avLst/>
          </a:prstGeom>
        </p:spPr>
      </p:pic>
    </p:spTree>
    <p:extLst>
      <p:ext uri="{BB962C8B-B14F-4D97-AF65-F5344CB8AC3E}">
        <p14:creationId xmlns:p14="http://schemas.microsoft.com/office/powerpoint/2010/main" val="34991708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sp>
        <p:nvSpPr>
          <p:cNvPr id="6" name="Oval Callout 5"/>
          <p:cNvSpPr/>
          <p:nvPr/>
        </p:nvSpPr>
        <p:spPr>
          <a:xfrm>
            <a:off x="4466651" y="123478"/>
            <a:ext cx="4320480" cy="1224136"/>
          </a:xfrm>
          <a:prstGeom prst="wedgeEllipseCallout">
            <a:avLst>
              <a:gd name="adj1" fmla="val -56061"/>
              <a:gd name="adj2" fmla="val 122257"/>
            </a:avLst>
          </a:prstGeom>
          <a:solidFill>
            <a:schemeClr val="bg1"/>
          </a:solidFill>
          <a:ln>
            <a:solidFill>
              <a:srgbClr val="820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rgbClr val="82055F"/>
                </a:solidFill>
              </a:rPr>
              <a:t>Auf Wiedersehen!</a:t>
            </a:r>
          </a:p>
        </p:txBody>
      </p:sp>
      <p:sp>
        <p:nvSpPr>
          <p:cNvPr id="7" name="Oval Callout 6"/>
          <p:cNvSpPr/>
          <p:nvPr/>
        </p:nvSpPr>
        <p:spPr>
          <a:xfrm>
            <a:off x="4143278" y="3008896"/>
            <a:ext cx="3024336" cy="1224136"/>
          </a:xfrm>
          <a:prstGeom prst="wedgeEllipseCallout">
            <a:avLst>
              <a:gd name="adj1" fmla="val -55819"/>
              <a:gd name="adj2" fmla="val -75158"/>
            </a:avLst>
          </a:prstGeom>
          <a:solidFill>
            <a:schemeClr val="bg1"/>
          </a:solidFill>
          <a:ln>
            <a:solidFill>
              <a:srgbClr val="820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rgbClr val="82055F"/>
                </a:solidFill>
              </a:rPr>
              <a:t>Tschüss!</a:t>
            </a:r>
          </a:p>
        </p:txBody>
      </p:sp>
      <p:sp>
        <p:nvSpPr>
          <p:cNvPr id="14" name="Oval Callout 13"/>
          <p:cNvSpPr/>
          <p:nvPr/>
        </p:nvSpPr>
        <p:spPr>
          <a:xfrm>
            <a:off x="611560" y="843558"/>
            <a:ext cx="3528392" cy="1224136"/>
          </a:xfrm>
          <a:prstGeom prst="wedgeEllipseCallout">
            <a:avLst>
              <a:gd name="adj1" fmla="val 42444"/>
              <a:gd name="adj2" fmla="val 71036"/>
            </a:avLst>
          </a:prstGeom>
          <a:solidFill>
            <a:schemeClr val="bg1"/>
          </a:solidFill>
          <a:ln>
            <a:solidFill>
              <a:srgbClr val="820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rgbClr val="82055F"/>
                </a:solidFill>
              </a:rPr>
              <a:t>Bis nächstes Mal!</a:t>
            </a:r>
          </a:p>
        </p:txBody>
      </p:sp>
      <p:sp>
        <p:nvSpPr>
          <p:cNvPr id="15" name="Title 14"/>
          <p:cNvSpPr>
            <a:spLocks noGrp="1"/>
          </p:cNvSpPr>
          <p:nvPr>
            <p:ph type="title"/>
          </p:nvPr>
        </p:nvSpPr>
        <p:spPr/>
        <p:txBody>
          <a:bodyPr/>
          <a:lstStyle/>
          <a:p>
            <a:endParaRPr lang="de-DE"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fontAlgn="auto">
              <a:spcAft>
                <a:spcPts val="0"/>
              </a:spcAft>
              <a:defRPr/>
            </a:pPr>
            <a:r>
              <a:rPr lang="de-DE" dirty="0" err="1" smtClean="0">
                <a:ea typeface="+mj-ea"/>
              </a:rPr>
              <a:t>What</a:t>
            </a:r>
            <a:r>
              <a:rPr lang="de-DE" dirty="0" smtClean="0">
                <a:ea typeface="+mj-ea"/>
              </a:rPr>
              <a:t> </a:t>
            </a:r>
            <a:r>
              <a:rPr lang="de-DE" dirty="0" err="1" smtClean="0">
                <a:ea typeface="+mj-ea"/>
              </a:rPr>
              <a:t>you</a:t>
            </a:r>
            <a:r>
              <a:rPr lang="de-DE" dirty="0" smtClean="0">
                <a:ea typeface="+mj-ea"/>
              </a:rPr>
              <a:t> will </a:t>
            </a:r>
            <a:r>
              <a:rPr lang="de-DE" dirty="0" err="1" smtClean="0">
                <a:ea typeface="+mj-ea"/>
              </a:rPr>
              <a:t>learn</a:t>
            </a:r>
            <a:r>
              <a:rPr lang="de-DE" dirty="0" smtClean="0">
                <a:ea typeface="+mj-ea"/>
              </a:rPr>
              <a:t> </a:t>
            </a:r>
            <a:r>
              <a:rPr lang="de-DE" dirty="0" err="1" smtClean="0">
                <a:ea typeface="+mj-ea"/>
              </a:rPr>
              <a:t>today</a:t>
            </a:r>
            <a:endParaRPr lang="de-DE" dirty="0">
              <a:ea typeface="+mj-ea"/>
            </a:endParaRPr>
          </a:p>
        </p:txBody>
      </p:sp>
      <p:sp>
        <p:nvSpPr>
          <p:cNvPr id="5" name="Textplatzhalter 4"/>
          <p:cNvSpPr>
            <a:spLocks noGrp="1"/>
          </p:cNvSpPr>
          <p:nvPr>
            <p:ph type="body" sz="quarter" idx="12"/>
          </p:nvPr>
        </p:nvSpPr>
        <p:spPr>
          <a:xfrm>
            <a:off x="2339752" y="915566"/>
            <a:ext cx="5007173" cy="3519488"/>
          </a:xfrm>
        </p:spPr>
        <p:txBody>
          <a:bodyPr rtlCol="0"/>
          <a:lstStyle/>
          <a:p>
            <a:pPr marL="0" indent="0" fontAlgn="auto">
              <a:spcAft>
                <a:spcPts val="0"/>
              </a:spcAft>
              <a:buNone/>
              <a:defRPr/>
            </a:pPr>
            <a:r>
              <a:rPr lang="de-DE" dirty="0" err="1" smtClean="0"/>
              <a:t>you</a:t>
            </a:r>
            <a:r>
              <a:rPr lang="de-DE" dirty="0" smtClean="0"/>
              <a:t> will…</a:t>
            </a:r>
          </a:p>
          <a:p>
            <a:pPr marL="0" indent="0" fontAlgn="auto">
              <a:spcAft>
                <a:spcPts val="0"/>
              </a:spcAft>
              <a:buNone/>
              <a:defRPr/>
            </a:pPr>
            <a:endParaRPr lang="de-DE" dirty="0" smtClean="0"/>
          </a:p>
          <a:p>
            <a:pPr marL="638175" lvl="1" indent="-285750" fontAlgn="auto">
              <a:spcBef>
                <a:spcPts val="0"/>
              </a:spcBef>
              <a:spcAft>
                <a:spcPts val="0"/>
              </a:spcAft>
              <a:buFont typeface="Wingdings" panose="05000000000000000000" pitchFamily="2" charset="2"/>
              <a:buChar char="ü"/>
              <a:defRPr/>
            </a:pPr>
            <a:r>
              <a:rPr lang="de-DE" dirty="0" err="1" smtClean="0"/>
              <a:t>get</a:t>
            </a:r>
            <a:r>
              <a:rPr lang="de-DE" dirty="0" smtClean="0"/>
              <a:t> </a:t>
            </a:r>
            <a:r>
              <a:rPr lang="de-DE" dirty="0" err="1" smtClean="0"/>
              <a:t>to</a:t>
            </a:r>
            <a:r>
              <a:rPr lang="de-DE" dirty="0" smtClean="0"/>
              <a:t> </a:t>
            </a:r>
            <a:r>
              <a:rPr lang="de-DE" dirty="0" err="1" smtClean="0"/>
              <a:t>know</a:t>
            </a:r>
            <a:r>
              <a:rPr lang="de-DE" dirty="0" smtClean="0"/>
              <a:t> </a:t>
            </a:r>
            <a:r>
              <a:rPr lang="de-DE" dirty="0" err="1" smtClean="0"/>
              <a:t>your</a:t>
            </a:r>
            <a:r>
              <a:rPr lang="de-DE" dirty="0" smtClean="0"/>
              <a:t> </a:t>
            </a:r>
            <a:r>
              <a:rPr lang="de-DE" dirty="0" err="1" smtClean="0"/>
              <a:t>instructor</a:t>
            </a:r>
            <a:endParaRPr lang="de-DE" dirty="0" smtClean="0"/>
          </a:p>
          <a:p>
            <a:pPr marL="638175" lvl="1" indent="-285750" fontAlgn="auto">
              <a:spcBef>
                <a:spcPts val="0"/>
              </a:spcBef>
              <a:spcAft>
                <a:spcPts val="0"/>
              </a:spcAft>
              <a:buFont typeface="Wingdings" panose="05000000000000000000" pitchFamily="2" charset="2"/>
              <a:buChar char="ü"/>
              <a:defRPr/>
            </a:pPr>
            <a:r>
              <a:rPr lang="de-DE" dirty="0" err="1" smtClean="0"/>
              <a:t>know</a:t>
            </a:r>
            <a:r>
              <a:rPr lang="de-DE" dirty="0" smtClean="0"/>
              <a:t> </a:t>
            </a:r>
            <a:r>
              <a:rPr lang="de-DE" dirty="0" err="1" smtClean="0"/>
              <a:t>what</a:t>
            </a:r>
            <a:r>
              <a:rPr lang="de-DE" dirty="0" smtClean="0"/>
              <a:t> </a:t>
            </a:r>
            <a:r>
              <a:rPr lang="de-DE" dirty="0" err="1" smtClean="0"/>
              <a:t>this</a:t>
            </a:r>
            <a:r>
              <a:rPr lang="de-DE" dirty="0" smtClean="0"/>
              <a:t> </a:t>
            </a:r>
            <a:r>
              <a:rPr lang="de-DE" dirty="0" err="1" smtClean="0"/>
              <a:t>program</a:t>
            </a:r>
            <a:r>
              <a:rPr lang="de-DE" dirty="0" smtClean="0"/>
              <a:t> </a:t>
            </a:r>
            <a:r>
              <a:rPr lang="de-DE" dirty="0" err="1" smtClean="0"/>
              <a:t>is</a:t>
            </a:r>
            <a:r>
              <a:rPr lang="de-DE" dirty="0" smtClean="0"/>
              <a:t> </a:t>
            </a:r>
            <a:r>
              <a:rPr lang="de-DE" dirty="0" err="1" smtClean="0"/>
              <a:t>about</a:t>
            </a:r>
            <a:endParaRPr lang="de-DE" dirty="0" smtClean="0"/>
          </a:p>
          <a:p>
            <a:pPr marL="638175" lvl="1" indent="-285750" fontAlgn="auto">
              <a:spcBef>
                <a:spcPts val="0"/>
              </a:spcBef>
              <a:spcAft>
                <a:spcPts val="0"/>
              </a:spcAft>
              <a:buFont typeface="Wingdings" panose="05000000000000000000" pitchFamily="2" charset="2"/>
              <a:buChar char="ü"/>
              <a:defRPr/>
            </a:pPr>
            <a:r>
              <a:rPr lang="de-DE" dirty="0" err="1" smtClean="0"/>
              <a:t>know</a:t>
            </a:r>
            <a:r>
              <a:rPr lang="de-DE" dirty="0" smtClean="0"/>
              <a:t> </a:t>
            </a:r>
            <a:r>
              <a:rPr lang="de-DE" dirty="0" err="1" smtClean="0"/>
              <a:t>that</a:t>
            </a:r>
            <a:r>
              <a:rPr lang="de-DE" dirty="0" smtClean="0"/>
              <a:t> German </a:t>
            </a:r>
            <a:r>
              <a:rPr lang="de-DE" dirty="0" err="1" smtClean="0"/>
              <a:t>is</a:t>
            </a:r>
            <a:r>
              <a:rPr lang="de-DE" dirty="0" smtClean="0"/>
              <a:t> also </a:t>
            </a:r>
            <a:r>
              <a:rPr lang="de-DE" dirty="0" err="1" smtClean="0"/>
              <a:t>spoken</a:t>
            </a:r>
            <a:r>
              <a:rPr lang="de-DE" dirty="0" smtClean="0"/>
              <a:t> outside </a:t>
            </a:r>
            <a:r>
              <a:rPr lang="de-DE" dirty="0" err="1" smtClean="0"/>
              <a:t>of</a:t>
            </a:r>
            <a:r>
              <a:rPr lang="de-DE" dirty="0" smtClean="0"/>
              <a:t> Germany</a:t>
            </a:r>
            <a:endParaRPr lang="de-DE" dirty="0" smtClean="0"/>
          </a:p>
          <a:p>
            <a:pPr marL="638175" lvl="1" indent="-285750" fontAlgn="auto">
              <a:spcBef>
                <a:spcPts val="0"/>
              </a:spcBef>
              <a:spcAft>
                <a:spcPts val="0"/>
              </a:spcAft>
              <a:buFont typeface="Wingdings" panose="05000000000000000000" pitchFamily="2" charset="2"/>
              <a:buChar char="ü"/>
              <a:defRPr/>
            </a:pPr>
            <a:r>
              <a:rPr lang="de-DE" dirty="0" err="1" smtClean="0"/>
              <a:t>be</a:t>
            </a:r>
            <a:r>
              <a:rPr lang="de-DE" dirty="0" smtClean="0"/>
              <a:t> </a:t>
            </a:r>
            <a:r>
              <a:rPr lang="de-DE" dirty="0" err="1" smtClean="0"/>
              <a:t>able</a:t>
            </a:r>
            <a:r>
              <a:rPr lang="de-DE" dirty="0" smtClean="0"/>
              <a:t> </a:t>
            </a:r>
            <a:r>
              <a:rPr lang="de-DE" dirty="0" err="1" smtClean="0"/>
              <a:t>to</a:t>
            </a:r>
            <a:r>
              <a:rPr lang="de-DE" dirty="0" smtClean="0"/>
              <a:t> </a:t>
            </a:r>
            <a:r>
              <a:rPr lang="de-DE" dirty="0" err="1" smtClean="0"/>
              <a:t>say</a:t>
            </a:r>
            <a:r>
              <a:rPr lang="de-DE" dirty="0" smtClean="0"/>
              <a:t> </a:t>
            </a:r>
            <a:r>
              <a:rPr lang="de-DE" dirty="0" err="1" smtClean="0"/>
              <a:t>hello</a:t>
            </a:r>
            <a:r>
              <a:rPr lang="de-DE" dirty="0" smtClean="0"/>
              <a:t> </a:t>
            </a:r>
            <a:r>
              <a:rPr lang="de-DE" dirty="0" err="1" smtClean="0"/>
              <a:t>and</a:t>
            </a:r>
            <a:r>
              <a:rPr lang="de-DE" dirty="0" smtClean="0"/>
              <a:t> </a:t>
            </a:r>
            <a:r>
              <a:rPr lang="de-DE" dirty="0" err="1" smtClean="0"/>
              <a:t>good</a:t>
            </a:r>
            <a:r>
              <a:rPr lang="de-DE" dirty="0" smtClean="0"/>
              <a:t>-bye in German</a:t>
            </a:r>
          </a:p>
          <a:p>
            <a:pPr marL="638175" lvl="1" indent="-285750" fontAlgn="auto">
              <a:spcBef>
                <a:spcPts val="0"/>
              </a:spcBef>
              <a:spcAft>
                <a:spcPts val="0"/>
              </a:spcAft>
              <a:buFont typeface="Wingdings" panose="05000000000000000000" pitchFamily="2" charset="2"/>
              <a:buChar char="ü"/>
              <a:defRPr/>
            </a:pPr>
            <a:r>
              <a:rPr lang="de-DE" dirty="0" err="1" smtClean="0"/>
              <a:t>know</a:t>
            </a:r>
            <a:r>
              <a:rPr lang="de-DE" dirty="0" smtClean="0"/>
              <a:t> </a:t>
            </a:r>
            <a:r>
              <a:rPr lang="de-DE" dirty="0" err="1" smtClean="0"/>
              <a:t>how</a:t>
            </a:r>
            <a:r>
              <a:rPr lang="de-DE" dirty="0" smtClean="0"/>
              <a:t> </a:t>
            </a:r>
            <a:r>
              <a:rPr lang="de-DE" dirty="0" err="1" smtClean="0"/>
              <a:t>people</a:t>
            </a:r>
            <a:r>
              <a:rPr lang="de-DE" dirty="0" smtClean="0"/>
              <a:t> in </a:t>
            </a:r>
            <a:r>
              <a:rPr lang="de-DE" dirty="0" err="1" smtClean="0"/>
              <a:t>the</a:t>
            </a:r>
            <a:r>
              <a:rPr lang="de-DE" dirty="0" smtClean="0"/>
              <a:t> German-</a:t>
            </a:r>
            <a:r>
              <a:rPr lang="de-DE" dirty="0" err="1" smtClean="0"/>
              <a:t>speaking</a:t>
            </a:r>
            <a:r>
              <a:rPr lang="de-DE" dirty="0" smtClean="0"/>
              <a:t> </a:t>
            </a:r>
            <a:r>
              <a:rPr lang="de-DE" dirty="0" err="1" smtClean="0"/>
              <a:t>world</a:t>
            </a:r>
            <a:r>
              <a:rPr lang="de-DE" dirty="0" smtClean="0"/>
              <a:t> </a:t>
            </a:r>
            <a:r>
              <a:rPr lang="de-DE" dirty="0" err="1" smtClean="0"/>
              <a:t>greet</a:t>
            </a:r>
            <a:r>
              <a:rPr lang="de-DE" dirty="0" smtClean="0"/>
              <a:t> </a:t>
            </a:r>
            <a:r>
              <a:rPr lang="de-DE" dirty="0" err="1" smtClean="0"/>
              <a:t>each</a:t>
            </a:r>
            <a:r>
              <a:rPr lang="de-DE" dirty="0" smtClean="0"/>
              <a:t> </a:t>
            </a:r>
            <a:r>
              <a:rPr lang="de-DE" dirty="0" err="1" smtClean="0"/>
              <a:t>other</a:t>
            </a:r>
            <a:endParaRPr lang="de-DE" dirty="0" smtClean="0"/>
          </a:p>
          <a:p>
            <a:pPr marL="638175" lvl="1" indent="-285750" fontAlgn="auto">
              <a:spcBef>
                <a:spcPts val="0"/>
              </a:spcBef>
              <a:spcAft>
                <a:spcPts val="0"/>
              </a:spcAft>
              <a:buFont typeface="Wingdings" panose="05000000000000000000" pitchFamily="2" charset="2"/>
              <a:buChar char="ü"/>
              <a:defRPr/>
            </a:pPr>
            <a:r>
              <a:rPr lang="de-DE" dirty="0" err="1" smtClean="0"/>
              <a:t>be</a:t>
            </a:r>
            <a:r>
              <a:rPr lang="de-DE" dirty="0" smtClean="0"/>
              <a:t> </a:t>
            </a:r>
            <a:r>
              <a:rPr lang="de-DE" dirty="0" err="1" smtClean="0"/>
              <a:t>able</a:t>
            </a:r>
            <a:r>
              <a:rPr lang="de-DE" dirty="0" smtClean="0"/>
              <a:t> </a:t>
            </a:r>
            <a:r>
              <a:rPr lang="de-DE" dirty="0" err="1" smtClean="0"/>
              <a:t>to</a:t>
            </a:r>
            <a:r>
              <a:rPr lang="de-DE" dirty="0" smtClean="0"/>
              <a:t> </a:t>
            </a:r>
            <a:r>
              <a:rPr lang="de-DE" dirty="0" err="1" smtClean="0"/>
              <a:t>introduce</a:t>
            </a:r>
            <a:r>
              <a:rPr lang="de-DE" dirty="0" smtClean="0"/>
              <a:t> </a:t>
            </a:r>
            <a:r>
              <a:rPr lang="de-DE" dirty="0" err="1" smtClean="0"/>
              <a:t>yourself</a:t>
            </a:r>
            <a:r>
              <a:rPr lang="de-DE" dirty="0" smtClean="0"/>
              <a:t> </a:t>
            </a:r>
            <a:r>
              <a:rPr lang="de-DE" dirty="0" err="1" smtClean="0"/>
              <a:t>and</a:t>
            </a:r>
            <a:r>
              <a:rPr lang="de-DE" dirty="0" smtClean="0"/>
              <a:t> </a:t>
            </a:r>
            <a:r>
              <a:rPr lang="de-DE" dirty="0" err="1" smtClean="0"/>
              <a:t>ask</a:t>
            </a:r>
            <a:r>
              <a:rPr lang="de-DE" dirty="0" smtClean="0"/>
              <a:t> </a:t>
            </a:r>
            <a:r>
              <a:rPr lang="de-DE" dirty="0" err="1" smtClean="0"/>
              <a:t>for</a:t>
            </a:r>
            <a:r>
              <a:rPr lang="de-DE" dirty="0" smtClean="0"/>
              <a:t> </a:t>
            </a:r>
            <a:r>
              <a:rPr lang="de-DE" dirty="0" err="1" smtClean="0"/>
              <a:t>someone's</a:t>
            </a:r>
            <a:r>
              <a:rPr lang="de-DE" dirty="0" smtClean="0"/>
              <a:t> </a:t>
            </a:r>
            <a:r>
              <a:rPr lang="de-DE" dirty="0" err="1" smtClean="0"/>
              <a:t>name</a:t>
            </a:r>
            <a:r>
              <a:rPr lang="de-DE" dirty="0"/>
              <a:t> </a:t>
            </a:r>
            <a:r>
              <a:rPr lang="de-DE" dirty="0" smtClean="0"/>
              <a:t>in German</a:t>
            </a:r>
            <a:endParaRPr lang="de-DE" dirty="0"/>
          </a:p>
          <a:p>
            <a:pPr marL="638175" lvl="1" indent="-285750" fontAlgn="auto">
              <a:spcBef>
                <a:spcPts val="0"/>
              </a:spcBef>
              <a:spcAft>
                <a:spcPts val="0"/>
              </a:spcAft>
              <a:buFont typeface="Wingdings" panose="05000000000000000000" pitchFamily="2" charset="2"/>
              <a:buChar char="ü"/>
              <a:defRPr/>
            </a:pPr>
            <a:r>
              <a:rPr lang="de-DE" dirty="0" err="1" smtClean="0"/>
              <a:t>realize</a:t>
            </a:r>
            <a:r>
              <a:rPr lang="de-DE" dirty="0" smtClean="0"/>
              <a:t> </a:t>
            </a:r>
            <a:r>
              <a:rPr lang="de-DE" dirty="0" err="1" smtClean="0"/>
              <a:t>that</a:t>
            </a:r>
            <a:r>
              <a:rPr lang="de-DE" dirty="0" smtClean="0"/>
              <a:t> </a:t>
            </a:r>
            <a:r>
              <a:rPr lang="de-DE" dirty="0" err="1" smtClean="0"/>
              <a:t>there</a:t>
            </a:r>
            <a:r>
              <a:rPr lang="de-DE" dirty="0" smtClean="0"/>
              <a:t> </a:t>
            </a:r>
            <a:r>
              <a:rPr lang="de-DE" dirty="0" err="1" smtClean="0"/>
              <a:t>are</a:t>
            </a:r>
            <a:r>
              <a:rPr lang="de-DE" dirty="0" smtClean="0"/>
              <a:t> </a:t>
            </a:r>
            <a:r>
              <a:rPr lang="de-DE" dirty="0" err="1" smtClean="0"/>
              <a:t>many</a:t>
            </a:r>
            <a:r>
              <a:rPr lang="de-DE" dirty="0" smtClean="0"/>
              <a:t> </a:t>
            </a:r>
            <a:r>
              <a:rPr lang="de-DE" dirty="0" err="1" smtClean="0"/>
              <a:t>similarities</a:t>
            </a:r>
            <a:r>
              <a:rPr lang="de-DE" dirty="0" smtClean="0"/>
              <a:t> in </a:t>
            </a:r>
            <a:r>
              <a:rPr lang="de-DE" dirty="0" err="1" smtClean="0"/>
              <a:t>the</a:t>
            </a:r>
            <a:r>
              <a:rPr lang="de-DE" dirty="0" smtClean="0"/>
              <a:t> English </a:t>
            </a:r>
            <a:r>
              <a:rPr lang="de-DE" dirty="0" err="1" smtClean="0"/>
              <a:t>and</a:t>
            </a:r>
            <a:r>
              <a:rPr lang="de-DE" dirty="0" smtClean="0"/>
              <a:t> </a:t>
            </a:r>
            <a:r>
              <a:rPr lang="de-DE" dirty="0" err="1" smtClean="0"/>
              <a:t>the</a:t>
            </a:r>
            <a:r>
              <a:rPr lang="de-DE" dirty="0" smtClean="0"/>
              <a:t> German </a:t>
            </a:r>
            <a:r>
              <a:rPr lang="de-DE" dirty="0" err="1" smtClean="0"/>
              <a:t>language</a:t>
            </a:r>
            <a:endParaRPr lang="de-DE" dirty="0"/>
          </a:p>
          <a:p>
            <a:pPr marL="638175" lvl="1" indent="-285750" fontAlgn="auto">
              <a:spcBef>
                <a:spcPts val="0"/>
              </a:spcBef>
              <a:spcAft>
                <a:spcPts val="0"/>
              </a:spcAft>
              <a:buFont typeface="Wingdings" panose="05000000000000000000" pitchFamily="2" charset="2"/>
              <a:buChar char="ü"/>
              <a:defRPr/>
            </a:pPr>
            <a:r>
              <a:rPr lang="de-DE" dirty="0" err="1" smtClean="0"/>
              <a:t>know</a:t>
            </a:r>
            <a:r>
              <a:rPr lang="de-DE" dirty="0" smtClean="0"/>
              <a:t> </a:t>
            </a:r>
            <a:r>
              <a:rPr lang="de-DE" dirty="0" err="1" smtClean="0"/>
              <a:t>some</a:t>
            </a:r>
            <a:r>
              <a:rPr lang="de-DE" dirty="0" smtClean="0"/>
              <a:t> easy </a:t>
            </a:r>
            <a:r>
              <a:rPr lang="de-DE" dirty="0" err="1" smtClean="0"/>
              <a:t>words</a:t>
            </a:r>
            <a:r>
              <a:rPr lang="de-DE" dirty="0" smtClean="0"/>
              <a:t> in German</a:t>
            </a:r>
            <a:endParaRPr lang="de-DE" dirty="0"/>
          </a:p>
          <a:p>
            <a:pPr marL="0" indent="0" fontAlgn="auto">
              <a:spcAft>
                <a:spcPts val="0"/>
              </a:spcAft>
              <a:buNone/>
              <a:defRPr/>
            </a:pPr>
            <a:endParaRPr lang="de-DE" sz="1600" b="0" dirty="0" smtClean="0"/>
          </a:p>
          <a:p>
            <a:pPr fontAlgn="auto">
              <a:spcAft>
                <a:spcPts val="0"/>
              </a:spcAft>
              <a:defRPr/>
            </a:pPr>
            <a:endParaRPr lang="de-DE"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062" y="2211710"/>
            <a:ext cx="1186061" cy="1134772"/>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10" name="Picture 9"/>
          <p:cNvPicPr>
            <a:picLocks noChangeAspect="1"/>
          </p:cNvPicPr>
          <p:nvPr/>
        </p:nvPicPr>
        <p:blipFill>
          <a:blip r:embed="rId4"/>
          <a:stretch>
            <a:fillRect/>
          </a:stretch>
        </p:blipFill>
        <p:spPr>
          <a:xfrm>
            <a:off x="251520" y="4186980"/>
            <a:ext cx="1835055" cy="688908"/>
          </a:xfrm>
          <a:prstGeom prst="rect">
            <a:avLst/>
          </a:prstGeom>
        </p:spPr>
      </p:pic>
    </p:spTree>
    <p:extLst>
      <p:ext uri="{BB962C8B-B14F-4D97-AF65-F5344CB8AC3E}">
        <p14:creationId xmlns:p14="http://schemas.microsoft.com/office/powerpoint/2010/main" val="1532028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wrap="square" numCol="1" compatLnSpc="1">
            <a:prstTxWarp prst="textNoShape">
              <a:avLst/>
            </a:prstTxWarp>
          </a:bodyPr>
          <a:lstStyle/>
          <a:p>
            <a:r>
              <a:rPr lang="de-DE" dirty="0">
                <a:solidFill>
                  <a:schemeClr val="accent1"/>
                </a:solidFill>
                <a:ea typeface="+mj-ea"/>
              </a:rPr>
              <a:t>This </a:t>
            </a:r>
            <a:r>
              <a:rPr lang="de-DE" dirty="0" err="1">
                <a:solidFill>
                  <a:schemeClr val="accent1"/>
                </a:solidFill>
                <a:ea typeface="+mj-ea"/>
              </a:rPr>
              <a:t>is</a:t>
            </a:r>
            <a:r>
              <a:rPr lang="de-DE" dirty="0">
                <a:solidFill>
                  <a:schemeClr val="accent1"/>
                </a:solidFill>
                <a:ea typeface="+mj-ea"/>
              </a:rPr>
              <a:t> </a:t>
            </a:r>
            <a:r>
              <a:rPr lang="de-DE" dirty="0" err="1">
                <a:solidFill>
                  <a:schemeClr val="accent1"/>
                </a:solidFill>
                <a:ea typeface="+mj-ea"/>
              </a:rPr>
              <a:t>me</a:t>
            </a:r>
            <a:r>
              <a:rPr lang="de-DE" dirty="0">
                <a:solidFill>
                  <a:schemeClr val="accent1"/>
                </a:solidFill>
                <a:ea typeface="+mj-ea"/>
              </a:rPr>
              <a:t> – das bin ich</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7" name="Picture 6"/>
          <p:cNvPicPr>
            <a:picLocks noChangeAspect="1"/>
          </p:cNvPicPr>
          <p:nvPr/>
        </p:nvPicPr>
        <p:blipFill>
          <a:blip r:embed="rId3"/>
          <a:stretch>
            <a:fillRect/>
          </a:stretch>
        </p:blipFill>
        <p:spPr>
          <a:xfrm>
            <a:off x="251520" y="4186980"/>
            <a:ext cx="1835055" cy="68890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wrap="square" numCol="1" compatLnSpc="1">
            <a:prstTxWarp prst="textNoShape">
              <a:avLst/>
            </a:prstTxWarp>
          </a:bodyPr>
          <a:lstStyle/>
          <a:p>
            <a:r>
              <a:rPr lang="de-DE" dirty="0">
                <a:solidFill>
                  <a:schemeClr val="accent1"/>
                </a:solidFill>
                <a:ea typeface="+mj-ea"/>
              </a:rPr>
              <a:t>Who </a:t>
            </a:r>
            <a:r>
              <a:rPr lang="de-DE" dirty="0" err="1">
                <a:solidFill>
                  <a:schemeClr val="accent1"/>
                </a:solidFill>
                <a:ea typeface="+mj-ea"/>
              </a:rPr>
              <a:t>are</a:t>
            </a:r>
            <a:r>
              <a:rPr lang="de-DE" dirty="0">
                <a:solidFill>
                  <a:schemeClr val="accent1"/>
                </a:solidFill>
                <a:ea typeface="+mj-ea"/>
              </a:rPr>
              <a:t> </a:t>
            </a:r>
            <a:r>
              <a:rPr lang="de-DE" dirty="0" err="1">
                <a:solidFill>
                  <a:schemeClr val="accent1"/>
                </a:solidFill>
                <a:ea typeface="+mj-ea"/>
              </a:rPr>
              <a:t>you</a:t>
            </a:r>
            <a:r>
              <a:rPr lang="de-DE" dirty="0">
                <a:solidFill>
                  <a:schemeClr val="accent1"/>
                </a:solidFill>
                <a:ea typeface="+mj-ea"/>
              </a:rPr>
              <a:t>? – Wer seid ihr?</a:t>
            </a:r>
          </a:p>
        </p:txBody>
      </p:sp>
      <p:pic>
        <p:nvPicPr>
          <p:cNvPr id="10" name="Picture 9"/>
          <p:cNvPicPr>
            <a:picLocks noChangeAspect="1"/>
          </p:cNvPicPr>
          <p:nvPr/>
        </p:nvPicPr>
        <p:blipFill>
          <a:blip r:embed="rId3"/>
          <a:stretch>
            <a:fillRect/>
          </a:stretch>
        </p:blipFill>
        <p:spPr>
          <a:xfrm>
            <a:off x="251520" y="4217667"/>
            <a:ext cx="1835055" cy="688908"/>
          </a:xfrm>
          <a:prstGeom prst="rect">
            <a:avLst/>
          </a:prstGeom>
        </p:spPr>
      </p:pic>
      <p:sp>
        <p:nvSpPr>
          <p:cNvPr id="5" name="Textplatzhalter 4"/>
          <p:cNvSpPr>
            <a:spLocks noGrp="1"/>
          </p:cNvSpPr>
          <p:nvPr>
            <p:ph type="body" sz="quarter" idx="12"/>
          </p:nvPr>
        </p:nvSpPr>
        <p:spPr>
          <a:xfrm>
            <a:off x="431800" y="1292225"/>
            <a:ext cx="6877050" cy="3519488"/>
          </a:xfrm>
        </p:spPr>
        <p:txBody>
          <a:bodyPr/>
          <a:lstStyle/>
          <a:p>
            <a:endParaRPr lang="de-DE" dirty="0" smtClean="0"/>
          </a:p>
        </p:txBody>
      </p:sp>
      <p:sp>
        <p:nvSpPr>
          <p:cNvPr id="3" name="Oval Callout 2"/>
          <p:cNvSpPr/>
          <p:nvPr/>
        </p:nvSpPr>
        <p:spPr>
          <a:xfrm>
            <a:off x="611560" y="1059582"/>
            <a:ext cx="3960440" cy="1584176"/>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Wie heißt du?</a:t>
            </a:r>
          </a:p>
        </p:txBody>
      </p:sp>
      <p:sp>
        <p:nvSpPr>
          <p:cNvPr id="4" name="Oval Callout 3"/>
          <p:cNvSpPr/>
          <p:nvPr/>
        </p:nvSpPr>
        <p:spPr>
          <a:xfrm>
            <a:off x="4355976" y="2483495"/>
            <a:ext cx="3707805" cy="1584176"/>
          </a:xfrm>
          <a:prstGeom prst="wedgeEllipseCallout">
            <a:avLst>
              <a:gd name="adj1" fmla="val 52095"/>
              <a:gd name="adj2" fmla="val 8311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Ich heiße </a:t>
            </a:r>
            <a:r>
              <a:rPr lang="de-DE" sz="1400" dirty="0" smtClean="0"/>
              <a:t>…</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fontAlgn="auto">
              <a:spcAft>
                <a:spcPts val="0"/>
              </a:spcAft>
              <a:defRPr/>
            </a:pPr>
            <a:r>
              <a:rPr lang="de-DE" dirty="0" err="1" smtClean="0">
                <a:ea typeface="+mj-ea"/>
              </a:rPr>
              <a:t>german</a:t>
            </a:r>
            <a:r>
              <a:rPr lang="de-DE" dirty="0" smtClean="0">
                <a:ea typeface="+mj-ea"/>
              </a:rPr>
              <a:t> in </a:t>
            </a:r>
            <a:r>
              <a:rPr lang="de-DE" dirty="0" err="1" smtClean="0">
                <a:ea typeface="+mj-ea"/>
              </a:rPr>
              <a:t>the</a:t>
            </a:r>
            <a:r>
              <a:rPr lang="de-DE" dirty="0" smtClean="0">
                <a:ea typeface="+mj-ea"/>
              </a:rPr>
              <a:t> </a:t>
            </a:r>
            <a:r>
              <a:rPr lang="de-DE" dirty="0" err="1" smtClean="0">
                <a:ea typeface="+mj-ea"/>
              </a:rPr>
              <a:t>world</a:t>
            </a:r>
            <a:endParaRPr lang="de-DE" dirty="0">
              <a:ea typeface="+mj-ea"/>
            </a:endParaRPr>
          </a:p>
        </p:txBody>
      </p:sp>
      <p:sp>
        <p:nvSpPr>
          <p:cNvPr id="5" name="Textplatzhalter 4"/>
          <p:cNvSpPr>
            <a:spLocks noGrp="1"/>
          </p:cNvSpPr>
          <p:nvPr>
            <p:ph type="body" sz="quarter" idx="12"/>
          </p:nvPr>
        </p:nvSpPr>
        <p:spPr>
          <a:xfrm>
            <a:off x="431801" y="771550"/>
            <a:ext cx="8299992" cy="3415430"/>
          </a:xfrm>
        </p:spPr>
        <p:txBody>
          <a:bodyPr rtlCol="0"/>
          <a:lstStyle/>
          <a:p>
            <a:pPr marL="0" indent="0" fontAlgn="auto">
              <a:spcAft>
                <a:spcPts val="0"/>
              </a:spcAft>
              <a:buNone/>
              <a:defRPr/>
            </a:pPr>
            <a:r>
              <a:rPr lang="de-DE" dirty="0" err="1" smtClean="0"/>
              <a:t>Did</a:t>
            </a:r>
            <a:r>
              <a:rPr lang="de-DE" dirty="0" smtClean="0"/>
              <a:t> </a:t>
            </a:r>
            <a:r>
              <a:rPr lang="de-DE" dirty="0" err="1" smtClean="0"/>
              <a:t>you</a:t>
            </a:r>
            <a:r>
              <a:rPr lang="de-DE" dirty="0" smtClean="0"/>
              <a:t> </a:t>
            </a:r>
            <a:r>
              <a:rPr lang="de-DE" dirty="0" err="1" smtClean="0"/>
              <a:t>know</a:t>
            </a:r>
            <a:r>
              <a:rPr lang="de-DE" dirty="0" smtClean="0"/>
              <a:t> …</a:t>
            </a:r>
            <a:endParaRPr lang="de-DE" dirty="0" smtClean="0"/>
          </a:p>
          <a:p>
            <a:pPr marL="0" indent="0" fontAlgn="auto">
              <a:spcAft>
                <a:spcPts val="0"/>
              </a:spcAft>
              <a:buNone/>
              <a:defRPr/>
            </a:pPr>
            <a:endParaRPr lang="de-DE" dirty="0" smtClean="0"/>
          </a:p>
          <a:p>
            <a:pPr marL="638175" lvl="1" indent="-285750" fontAlgn="auto">
              <a:spcBef>
                <a:spcPts val="0"/>
              </a:spcBef>
              <a:spcAft>
                <a:spcPts val="0"/>
              </a:spcAft>
              <a:buFont typeface="Wingdings" panose="05000000000000000000" pitchFamily="2" charset="2"/>
              <a:buChar char="ü"/>
              <a:defRPr/>
            </a:pPr>
            <a:r>
              <a:rPr lang="de-DE" dirty="0" err="1" smtClean="0"/>
              <a:t>that</a:t>
            </a:r>
            <a:r>
              <a:rPr lang="de-DE" dirty="0" smtClean="0"/>
              <a:t> </a:t>
            </a:r>
            <a:r>
              <a:rPr lang="de-DE" dirty="0" err="1" smtClean="0"/>
              <a:t>more</a:t>
            </a:r>
            <a:r>
              <a:rPr lang="de-DE" dirty="0" smtClean="0"/>
              <a:t> </a:t>
            </a:r>
            <a:r>
              <a:rPr lang="de-DE" dirty="0" err="1" smtClean="0"/>
              <a:t>than</a:t>
            </a:r>
            <a:r>
              <a:rPr lang="de-DE" dirty="0" smtClean="0"/>
              <a:t> 118 </a:t>
            </a:r>
            <a:r>
              <a:rPr lang="de-DE" dirty="0" err="1" smtClean="0"/>
              <a:t>million</a:t>
            </a:r>
            <a:r>
              <a:rPr lang="de-DE" dirty="0" smtClean="0"/>
              <a:t> </a:t>
            </a:r>
            <a:r>
              <a:rPr lang="de-DE" dirty="0" err="1" smtClean="0"/>
              <a:t>people</a:t>
            </a:r>
            <a:r>
              <a:rPr lang="de-DE" dirty="0" smtClean="0"/>
              <a:t> </a:t>
            </a:r>
            <a:r>
              <a:rPr lang="de-DE" dirty="0" err="1" smtClean="0"/>
              <a:t>worldwide</a:t>
            </a:r>
            <a:r>
              <a:rPr lang="de-DE" dirty="0" smtClean="0"/>
              <a:t> </a:t>
            </a:r>
            <a:r>
              <a:rPr lang="de-DE" dirty="0" err="1" smtClean="0"/>
              <a:t>speak</a:t>
            </a:r>
            <a:r>
              <a:rPr lang="de-DE" dirty="0" smtClean="0"/>
              <a:t> German </a:t>
            </a:r>
            <a:r>
              <a:rPr lang="de-DE" dirty="0" err="1" smtClean="0"/>
              <a:t>as</a:t>
            </a:r>
            <a:r>
              <a:rPr lang="de-DE" dirty="0" smtClean="0"/>
              <a:t> </a:t>
            </a:r>
            <a:r>
              <a:rPr lang="de-DE" dirty="0" err="1" smtClean="0"/>
              <a:t>their</a:t>
            </a:r>
            <a:r>
              <a:rPr lang="de-DE" dirty="0" smtClean="0"/>
              <a:t> </a:t>
            </a:r>
            <a:r>
              <a:rPr lang="de-DE" dirty="0" err="1" smtClean="0"/>
              <a:t>first</a:t>
            </a:r>
            <a:r>
              <a:rPr lang="de-DE" dirty="0" smtClean="0"/>
              <a:t> </a:t>
            </a:r>
            <a:r>
              <a:rPr lang="de-DE" dirty="0" err="1" smtClean="0"/>
              <a:t>language</a:t>
            </a:r>
            <a:r>
              <a:rPr lang="de-DE" dirty="0" smtClean="0"/>
              <a:t>?</a:t>
            </a:r>
          </a:p>
          <a:p>
            <a:pPr marL="638175" lvl="1" indent="-285750" fontAlgn="auto">
              <a:spcBef>
                <a:spcPts val="0"/>
              </a:spcBef>
              <a:spcAft>
                <a:spcPts val="0"/>
              </a:spcAft>
              <a:buFont typeface="Wingdings" panose="05000000000000000000" pitchFamily="2" charset="2"/>
              <a:buChar char="ü"/>
              <a:defRPr/>
            </a:pPr>
            <a:r>
              <a:rPr lang="de-DE" dirty="0" err="1" smtClean="0"/>
              <a:t>that</a:t>
            </a:r>
            <a:r>
              <a:rPr lang="de-DE" dirty="0" smtClean="0"/>
              <a:t> Austria </a:t>
            </a:r>
            <a:r>
              <a:rPr lang="de-DE" dirty="0" err="1" smtClean="0"/>
              <a:t>and</a:t>
            </a:r>
            <a:r>
              <a:rPr lang="de-DE" dirty="0" smtClean="0"/>
              <a:t> Liechtenstein </a:t>
            </a:r>
            <a:r>
              <a:rPr lang="de-DE" dirty="0" err="1" smtClean="0"/>
              <a:t>are</a:t>
            </a:r>
            <a:r>
              <a:rPr lang="de-DE" dirty="0" smtClean="0"/>
              <a:t> also </a:t>
            </a:r>
            <a:r>
              <a:rPr lang="de-DE" dirty="0" err="1" smtClean="0"/>
              <a:t>officially</a:t>
            </a:r>
            <a:r>
              <a:rPr lang="de-DE" dirty="0" smtClean="0"/>
              <a:t> German-</a:t>
            </a:r>
            <a:r>
              <a:rPr lang="de-DE" dirty="0" err="1" smtClean="0"/>
              <a:t>speaking</a:t>
            </a:r>
            <a:r>
              <a:rPr lang="de-DE" dirty="0" smtClean="0"/>
              <a:t> countries?</a:t>
            </a:r>
          </a:p>
          <a:p>
            <a:pPr marL="638175" lvl="1" indent="-285750" fontAlgn="auto">
              <a:spcBef>
                <a:spcPts val="0"/>
              </a:spcBef>
              <a:spcAft>
                <a:spcPts val="0"/>
              </a:spcAft>
              <a:buFont typeface="Wingdings" panose="05000000000000000000" pitchFamily="2" charset="2"/>
              <a:buChar char="ü"/>
              <a:defRPr/>
            </a:pPr>
            <a:r>
              <a:rPr lang="de-DE" dirty="0" err="1" smtClean="0"/>
              <a:t>that</a:t>
            </a:r>
            <a:r>
              <a:rPr lang="de-DE" dirty="0" smtClean="0"/>
              <a:t> German </a:t>
            </a:r>
            <a:r>
              <a:rPr lang="de-DE" dirty="0" err="1" smtClean="0"/>
              <a:t>is</a:t>
            </a:r>
            <a:r>
              <a:rPr lang="de-DE" dirty="0" smtClean="0"/>
              <a:t> an </a:t>
            </a:r>
            <a:r>
              <a:rPr lang="de-DE" dirty="0" err="1" smtClean="0"/>
              <a:t>official</a:t>
            </a:r>
            <a:r>
              <a:rPr lang="de-DE" dirty="0" smtClean="0"/>
              <a:t> </a:t>
            </a:r>
            <a:r>
              <a:rPr lang="de-DE" dirty="0" err="1" smtClean="0"/>
              <a:t>minority</a:t>
            </a:r>
            <a:r>
              <a:rPr lang="de-DE" dirty="0" smtClean="0"/>
              <a:t> </a:t>
            </a:r>
            <a:r>
              <a:rPr lang="de-DE" dirty="0" err="1" smtClean="0"/>
              <a:t>language</a:t>
            </a:r>
            <a:r>
              <a:rPr lang="de-DE" dirty="0" smtClean="0"/>
              <a:t> in: </a:t>
            </a:r>
            <a:r>
              <a:rPr lang="de-DE" dirty="0" err="1" smtClean="0"/>
              <a:t>Switzerland</a:t>
            </a:r>
            <a:r>
              <a:rPr lang="de-DE" dirty="0" smtClean="0"/>
              <a:t>, </a:t>
            </a:r>
            <a:r>
              <a:rPr lang="de-DE" dirty="0" err="1" smtClean="0"/>
              <a:t>Belgium</a:t>
            </a:r>
            <a:r>
              <a:rPr lang="de-DE" dirty="0" smtClean="0"/>
              <a:t>, </a:t>
            </a:r>
            <a:r>
              <a:rPr lang="de-DE" dirty="0" err="1" smtClean="0"/>
              <a:t>Italy</a:t>
            </a:r>
            <a:r>
              <a:rPr lang="de-DE" dirty="0" smtClean="0"/>
              <a:t>, </a:t>
            </a:r>
            <a:r>
              <a:rPr lang="de-DE" dirty="0" err="1" smtClean="0"/>
              <a:t>Denmark</a:t>
            </a:r>
            <a:r>
              <a:rPr lang="de-DE" dirty="0" smtClean="0"/>
              <a:t>, Luxemburg, </a:t>
            </a:r>
            <a:r>
              <a:rPr lang="de-DE" dirty="0" err="1" smtClean="0"/>
              <a:t>Poland</a:t>
            </a:r>
            <a:r>
              <a:rPr lang="de-DE" dirty="0" smtClean="0"/>
              <a:t>, </a:t>
            </a:r>
            <a:r>
              <a:rPr lang="de-DE" dirty="0" err="1" smtClean="0"/>
              <a:t>Slovakia</a:t>
            </a:r>
            <a:r>
              <a:rPr lang="de-DE" dirty="0" smtClean="0"/>
              <a:t>, Romania, </a:t>
            </a:r>
            <a:r>
              <a:rPr lang="de-DE" dirty="0" err="1" smtClean="0"/>
              <a:t>Czeck</a:t>
            </a:r>
            <a:r>
              <a:rPr lang="de-DE" dirty="0" smtClean="0"/>
              <a:t> </a:t>
            </a:r>
            <a:r>
              <a:rPr lang="de-DE" dirty="0" err="1" smtClean="0"/>
              <a:t>Republic</a:t>
            </a:r>
            <a:r>
              <a:rPr lang="de-DE" dirty="0" smtClean="0"/>
              <a:t>, </a:t>
            </a:r>
            <a:r>
              <a:rPr lang="de-DE" dirty="0" err="1" smtClean="0"/>
              <a:t>Hungary</a:t>
            </a:r>
            <a:r>
              <a:rPr lang="de-DE" dirty="0" smtClean="0"/>
              <a:t> </a:t>
            </a:r>
            <a:r>
              <a:rPr lang="de-DE" dirty="0" err="1" smtClean="0"/>
              <a:t>and</a:t>
            </a:r>
            <a:r>
              <a:rPr lang="de-DE" dirty="0" smtClean="0"/>
              <a:t> </a:t>
            </a:r>
            <a:r>
              <a:rPr lang="de-DE" dirty="0" err="1" smtClean="0"/>
              <a:t>Russia</a:t>
            </a:r>
            <a:endParaRPr lang="de-DE" dirty="0" smtClean="0"/>
          </a:p>
          <a:p>
            <a:pPr marL="638175" lvl="1" indent="-285750" fontAlgn="auto">
              <a:spcBef>
                <a:spcPts val="0"/>
              </a:spcBef>
              <a:spcAft>
                <a:spcPts val="0"/>
              </a:spcAft>
              <a:buFont typeface="Wingdings" panose="05000000000000000000" pitchFamily="2" charset="2"/>
              <a:buChar char="ü"/>
              <a:defRPr/>
            </a:pPr>
            <a:r>
              <a:rPr lang="de-DE" dirty="0" err="1" smtClean="0"/>
              <a:t>that</a:t>
            </a:r>
            <a:r>
              <a:rPr lang="de-DE" dirty="0" smtClean="0"/>
              <a:t> </a:t>
            </a:r>
            <a:r>
              <a:rPr lang="de-DE" dirty="0" err="1" smtClean="0"/>
              <a:t>there</a:t>
            </a:r>
            <a:r>
              <a:rPr lang="de-DE" dirty="0" smtClean="0"/>
              <a:t> </a:t>
            </a:r>
            <a:r>
              <a:rPr lang="de-DE" dirty="0" err="1" smtClean="0"/>
              <a:t>are</a:t>
            </a:r>
            <a:r>
              <a:rPr lang="de-DE" dirty="0" smtClean="0"/>
              <a:t> </a:t>
            </a:r>
            <a:r>
              <a:rPr lang="de-DE" dirty="0" err="1" smtClean="0"/>
              <a:t>many</a:t>
            </a:r>
            <a:r>
              <a:rPr lang="de-DE" dirty="0" smtClean="0"/>
              <a:t> German-</a:t>
            </a:r>
            <a:r>
              <a:rPr lang="de-DE" dirty="0" err="1" smtClean="0"/>
              <a:t>speakers</a:t>
            </a:r>
            <a:r>
              <a:rPr lang="de-DE" dirty="0" smtClean="0"/>
              <a:t> outside </a:t>
            </a:r>
            <a:r>
              <a:rPr lang="de-DE" dirty="0" err="1" smtClean="0"/>
              <a:t>of</a:t>
            </a:r>
            <a:r>
              <a:rPr lang="de-DE" dirty="0" smtClean="0"/>
              <a:t> Europe, sich </a:t>
            </a:r>
            <a:r>
              <a:rPr lang="de-DE" dirty="0" err="1" smtClean="0"/>
              <a:t>as</a:t>
            </a:r>
            <a:r>
              <a:rPr lang="de-DE" dirty="0" smtClean="0"/>
              <a:t> 1,000,000 German-</a:t>
            </a:r>
            <a:r>
              <a:rPr lang="de-DE" dirty="0" err="1" smtClean="0"/>
              <a:t>speakers</a:t>
            </a:r>
            <a:r>
              <a:rPr lang="de-DE" dirty="0" smtClean="0"/>
              <a:t> in </a:t>
            </a:r>
            <a:r>
              <a:rPr lang="de-DE" dirty="0" err="1" smtClean="0"/>
              <a:t>Brazil</a:t>
            </a:r>
            <a:r>
              <a:rPr lang="de-DE" dirty="0" smtClean="0"/>
              <a:t>?</a:t>
            </a:r>
          </a:p>
          <a:p>
            <a:pPr marL="638175" lvl="1" indent="-285750" fontAlgn="auto">
              <a:spcBef>
                <a:spcPts val="0"/>
              </a:spcBef>
              <a:spcAft>
                <a:spcPts val="0"/>
              </a:spcAft>
              <a:buFont typeface="Wingdings" panose="05000000000000000000" pitchFamily="2" charset="2"/>
              <a:buChar char="ü"/>
              <a:defRPr/>
            </a:pPr>
            <a:r>
              <a:rPr lang="de-DE" dirty="0" err="1" smtClean="0"/>
              <a:t>that</a:t>
            </a:r>
            <a:r>
              <a:rPr lang="de-DE" dirty="0" smtClean="0"/>
              <a:t> </a:t>
            </a:r>
            <a:r>
              <a:rPr lang="de-DE" dirty="0" err="1" smtClean="0"/>
              <a:t>more</a:t>
            </a:r>
            <a:r>
              <a:rPr lang="de-DE" dirty="0" smtClean="0"/>
              <a:t> </a:t>
            </a:r>
            <a:r>
              <a:rPr lang="de-DE" dirty="0" err="1" smtClean="0"/>
              <a:t>than</a:t>
            </a:r>
            <a:r>
              <a:rPr lang="de-DE" dirty="0" smtClean="0"/>
              <a:t> 15 </a:t>
            </a:r>
            <a:r>
              <a:rPr lang="de-DE" dirty="0" err="1" smtClean="0"/>
              <a:t>million</a:t>
            </a:r>
            <a:r>
              <a:rPr lang="de-DE" dirty="0"/>
              <a:t> </a:t>
            </a:r>
            <a:r>
              <a:rPr lang="de-DE" dirty="0" err="1" smtClean="0"/>
              <a:t>people</a:t>
            </a:r>
            <a:r>
              <a:rPr lang="de-DE" dirty="0" smtClean="0"/>
              <a:t> </a:t>
            </a:r>
            <a:r>
              <a:rPr lang="de-DE" dirty="0" err="1" smtClean="0"/>
              <a:t>world-wide</a:t>
            </a:r>
            <a:r>
              <a:rPr lang="de-DE" dirty="0" smtClean="0"/>
              <a:t> </a:t>
            </a:r>
            <a:r>
              <a:rPr lang="de-DE" dirty="0" err="1" smtClean="0"/>
              <a:t>learn</a:t>
            </a:r>
            <a:r>
              <a:rPr lang="de-DE" dirty="0" smtClean="0"/>
              <a:t> German?</a:t>
            </a:r>
          </a:p>
          <a:p>
            <a:pPr marL="638175" lvl="1" indent="-285750" fontAlgn="auto">
              <a:spcBef>
                <a:spcPts val="0"/>
              </a:spcBef>
              <a:spcAft>
                <a:spcPts val="0"/>
              </a:spcAft>
              <a:buFont typeface="Wingdings" panose="05000000000000000000" pitchFamily="2" charset="2"/>
              <a:buChar char="ü"/>
              <a:defRPr/>
            </a:pPr>
            <a:r>
              <a:rPr lang="en-US" dirty="0" smtClean="0"/>
              <a:t>that more than 1 million</a:t>
            </a:r>
            <a:r>
              <a:rPr lang="en-US" dirty="0"/>
              <a:t> </a:t>
            </a:r>
            <a:r>
              <a:rPr lang="en-US" dirty="0" smtClean="0"/>
              <a:t>Americans have German ancestry?</a:t>
            </a:r>
          </a:p>
          <a:p>
            <a:pPr marL="638175" lvl="1" indent="-285750" fontAlgn="auto">
              <a:spcBef>
                <a:spcPts val="0"/>
              </a:spcBef>
              <a:spcAft>
                <a:spcPts val="0"/>
              </a:spcAft>
              <a:buFont typeface="Wingdings" panose="05000000000000000000" pitchFamily="2" charset="2"/>
              <a:buChar char="ü"/>
              <a:defRPr/>
            </a:pPr>
            <a:r>
              <a:rPr lang="en-US" dirty="0" smtClean="0"/>
              <a:t>that about 1 million </a:t>
            </a:r>
            <a:r>
              <a:rPr lang="en-US" dirty="0"/>
              <a:t>people in the United States speak </a:t>
            </a:r>
            <a:r>
              <a:rPr lang="de-DE" dirty="0" smtClean="0"/>
              <a:t>German?</a:t>
            </a:r>
            <a:endParaRPr lang="de-DE" dirty="0"/>
          </a:p>
          <a:p>
            <a:pPr marL="0" indent="0" fontAlgn="auto">
              <a:spcAft>
                <a:spcPts val="0"/>
              </a:spcAft>
              <a:buNone/>
              <a:defRPr/>
            </a:pPr>
            <a:endParaRPr lang="de-DE" sz="1600" b="0" dirty="0" smtClean="0"/>
          </a:p>
          <a:p>
            <a:pPr fontAlgn="auto">
              <a:spcAft>
                <a:spcPts val="0"/>
              </a:spcAft>
              <a:defRPr/>
            </a:pPr>
            <a:endParaRPr lang="de-DE"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10" name="Picture 9"/>
          <p:cNvPicPr>
            <a:picLocks noChangeAspect="1"/>
          </p:cNvPicPr>
          <p:nvPr/>
        </p:nvPicPr>
        <p:blipFill>
          <a:blip r:embed="rId3"/>
          <a:stretch>
            <a:fillRect/>
          </a:stretch>
        </p:blipFill>
        <p:spPr>
          <a:xfrm>
            <a:off x="251520" y="4186980"/>
            <a:ext cx="1835055" cy="688908"/>
          </a:xfrm>
          <a:prstGeom prst="rect">
            <a:avLst/>
          </a:prstGeom>
        </p:spPr>
      </p:pic>
    </p:spTree>
    <p:extLst>
      <p:ext uri="{BB962C8B-B14F-4D97-AF65-F5344CB8AC3E}">
        <p14:creationId xmlns:p14="http://schemas.microsoft.com/office/powerpoint/2010/main" val="36252543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fontAlgn="auto">
              <a:spcAft>
                <a:spcPts val="0"/>
              </a:spcAft>
              <a:defRPr/>
            </a:pPr>
            <a:r>
              <a:rPr lang="de-DE" dirty="0" err="1" smtClean="0">
                <a:ea typeface="+mj-ea"/>
              </a:rPr>
              <a:t>Greetings</a:t>
            </a:r>
            <a:r>
              <a:rPr lang="de-DE" dirty="0" smtClean="0">
                <a:ea typeface="+mj-ea"/>
              </a:rPr>
              <a:t> - </a:t>
            </a:r>
            <a:r>
              <a:rPr lang="de-DE" dirty="0" err="1" smtClean="0">
                <a:ea typeface="+mj-ea"/>
              </a:rPr>
              <a:t>begrüßungen</a:t>
            </a:r>
            <a:endParaRPr lang="de-DE" dirty="0">
              <a:ea typeface="+mj-ea"/>
            </a:endParaRPr>
          </a:p>
        </p:txBody>
      </p:sp>
      <p:sp>
        <p:nvSpPr>
          <p:cNvPr id="5" name="Textplatzhalter 4"/>
          <p:cNvSpPr>
            <a:spLocks noGrp="1"/>
          </p:cNvSpPr>
          <p:nvPr>
            <p:ph type="body" sz="quarter" idx="12"/>
          </p:nvPr>
        </p:nvSpPr>
        <p:spPr>
          <a:xfrm>
            <a:off x="3059832" y="4015269"/>
            <a:ext cx="2808312" cy="343421"/>
          </a:xfrm>
        </p:spPr>
        <p:txBody>
          <a:bodyPr rtlCol="0"/>
          <a:lstStyle/>
          <a:p>
            <a:pPr marL="0" indent="0" fontAlgn="auto">
              <a:spcAft>
                <a:spcPts val="0"/>
              </a:spcAft>
              <a:buNone/>
              <a:defRPr/>
            </a:pPr>
            <a:r>
              <a:rPr lang="de-DE" dirty="0" smtClean="0"/>
              <a:t>Mother </a:t>
            </a:r>
            <a:r>
              <a:rPr lang="de-DE" dirty="0" err="1" smtClean="0"/>
              <a:t>and</a:t>
            </a:r>
            <a:r>
              <a:rPr lang="de-DE" dirty="0" smtClean="0"/>
              <a:t> </a:t>
            </a:r>
            <a:r>
              <a:rPr lang="de-DE" dirty="0" err="1" smtClean="0"/>
              <a:t>child</a:t>
            </a:r>
            <a:endParaRPr lang="de-DE" dirty="0" smtClean="0"/>
          </a:p>
          <a:p>
            <a:pPr marL="0" indent="0" fontAlgn="auto">
              <a:spcAft>
                <a:spcPts val="0"/>
              </a:spcAft>
              <a:buNone/>
              <a:defRPr/>
            </a:pPr>
            <a:endParaRPr lang="de-DE" dirty="0" smtClean="0"/>
          </a:p>
          <a:p>
            <a:pPr marL="0" indent="0" fontAlgn="auto">
              <a:spcAft>
                <a:spcPts val="0"/>
              </a:spcAft>
              <a:buNone/>
              <a:defRPr/>
            </a:pPr>
            <a:endParaRPr lang="de-DE" sz="1600" b="0" dirty="0" smtClean="0"/>
          </a:p>
          <a:p>
            <a:pPr fontAlgn="auto">
              <a:spcAft>
                <a:spcPts val="0"/>
              </a:spcAft>
              <a:defRPr/>
            </a:pPr>
            <a:endParaRPr lang="de-DE"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10" name="Picture 9"/>
          <p:cNvPicPr>
            <a:picLocks noChangeAspect="1"/>
          </p:cNvPicPr>
          <p:nvPr/>
        </p:nvPicPr>
        <p:blipFill>
          <a:blip r:embed="rId3"/>
          <a:stretch>
            <a:fillRect/>
          </a:stretch>
        </p:blipFill>
        <p:spPr>
          <a:xfrm>
            <a:off x="251520" y="4186980"/>
            <a:ext cx="1835055" cy="688908"/>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1760" y="1222375"/>
            <a:ext cx="3778522" cy="2643758"/>
          </a:xfrm>
          <a:prstGeom prst="rect">
            <a:avLst/>
          </a:prstGeom>
        </p:spPr>
      </p:pic>
    </p:spTree>
    <p:extLst>
      <p:ext uri="{BB962C8B-B14F-4D97-AF65-F5344CB8AC3E}">
        <p14:creationId xmlns:p14="http://schemas.microsoft.com/office/powerpoint/2010/main" val="25517168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fontAlgn="auto">
              <a:spcAft>
                <a:spcPts val="0"/>
              </a:spcAft>
              <a:defRPr/>
            </a:pPr>
            <a:r>
              <a:rPr lang="de-DE" dirty="0" err="1" smtClean="0">
                <a:ea typeface="+mj-ea"/>
              </a:rPr>
              <a:t>Greetings</a:t>
            </a:r>
            <a:r>
              <a:rPr lang="de-DE" dirty="0" smtClean="0">
                <a:ea typeface="+mj-ea"/>
              </a:rPr>
              <a:t> - </a:t>
            </a:r>
            <a:r>
              <a:rPr lang="de-DE" dirty="0" err="1" smtClean="0">
                <a:ea typeface="+mj-ea"/>
              </a:rPr>
              <a:t>begrüßungen</a:t>
            </a:r>
            <a:endParaRPr lang="de-DE" dirty="0">
              <a:ea typeface="+mj-ea"/>
            </a:endParaRPr>
          </a:p>
        </p:txBody>
      </p:sp>
      <p:sp>
        <p:nvSpPr>
          <p:cNvPr id="5" name="Textplatzhalter 4"/>
          <p:cNvSpPr>
            <a:spLocks noGrp="1"/>
          </p:cNvSpPr>
          <p:nvPr>
            <p:ph type="body" sz="quarter" idx="12"/>
          </p:nvPr>
        </p:nvSpPr>
        <p:spPr>
          <a:xfrm>
            <a:off x="3059832" y="4015269"/>
            <a:ext cx="2808312" cy="343421"/>
          </a:xfrm>
        </p:spPr>
        <p:txBody>
          <a:bodyPr rtlCol="0"/>
          <a:lstStyle/>
          <a:p>
            <a:pPr marL="0" indent="0" fontAlgn="auto">
              <a:spcAft>
                <a:spcPts val="0"/>
              </a:spcAft>
              <a:buNone/>
              <a:defRPr/>
            </a:pPr>
            <a:r>
              <a:rPr lang="de-DE" dirty="0" err="1" smtClean="0"/>
              <a:t>two</a:t>
            </a:r>
            <a:r>
              <a:rPr lang="de-DE" dirty="0" smtClean="0"/>
              <a:t> </a:t>
            </a:r>
            <a:r>
              <a:rPr lang="de-DE" dirty="0" err="1" smtClean="0"/>
              <a:t>friends</a:t>
            </a:r>
            <a:endParaRPr lang="de-DE" dirty="0" smtClean="0"/>
          </a:p>
          <a:p>
            <a:pPr marL="0" indent="0" fontAlgn="auto">
              <a:spcAft>
                <a:spcPts val="0"/>
              </a:spcAft>
              <a:buNone/>
              <a:defRPr/>
            </a:pPr>
            <a:endParaRPr lang="de-DE" dirty="0" smtClean="0"/>
          </a:p>
          <a:p>
            <a:pPr marL="0" indent="0" fontAlgn="auto">
              <a:spcAft>
                <a:spcPts val="0"/>
              </a:spcAft>
              <a:buNone/>
              <a:defRPr/>
            </a:pPr>
            <a:endParaRPr lang="de-DE" sz="1600" b="0" dirty="0" smtClean="0"/>
          </a:p>
          <a:p>
            <a:pPr fontAlgn="auto">
              <a:spcAft>
                <a:spcPts val="0"/>
              </a:spcAft>
              <a:defRPr/>
            </a:pPr>
            <a:endParaRPr lang="de-DE"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10" name="Picture 9"/>
          <p:cNvPicPr>
            <a:picLocks noChangeAspect="1"/>
          </p:cNvPicPr>
          <p:nvPr/>
        </p:nvPicPr>
        <p:blipFill>
          <a:blip r:embed="rId3"/>
          <a:stretch>
            <a:fillRect/>
          </a:stretch>
        </p:blipFill>
        <p:spPr>
          <a:xfrm>
            <a:off x="251520" y="4186980"/>
            <a:ext cx="1835055" cy="688908"/>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5736" y="1203005"/>
            <a:ext cx="3787166" cy="2571750"/>
          </a:xfrm>
          <a:prstGeom prst="rect">
            <a:avLst/>
          </a:prstGeom>
        </p:spPr>
      </p:pic>
    </p:spTree>
    <p:extLst>
      <p:ext uri="{BB962C8B-B14F-4D97-AF65-F5344CB8AC3E}">
        <p14:creationId xmlns:p14="http://schemas.microsoft.com/office/powerpoint/2010/main" val="31203902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fontAlgn="auto">
              <a:spcAft>
                <a:spcPts val="0"/>
              </a:spcAft>
              <a:defRPr/>
            </a:pPr>
            <a:r>
              <a:rPr lang="de-DE" dirty="0" err="1" smtClean="0">
                <a:ea typeface="+mj-ea"/>
              </a:rPr>
              <a:t>Greetings</a:t>
            </a:r>
            <a:r>
              <a:rPr lang="de-DE" dirty="0" smtClean="0">
                <a:ea typeface="+mj-ea"/>
              </a:rPr>
              <a:t> - </a:t>
            </a:r>
            <a:r>
              <a:rPr lang="de-DE" dirty="0" err="1" smtClean="0">
                <a:ea typeface="+mj-ea"/>
              </a:rPr>
              <a:t>begrüßungen</a:t>
            </a:r>
            <a:endParaRPr lang="de-DE" dirty="0">
              <a:ea typeface="+mj-ea"/>
            </a:endParaRPr>
          </a:p>
        </p:txBody>
      </p:sp>
      <p:sp>
        <p:nvSpPr>
          <p:cNvPr id="5" name="Textplatzhalter 4"/>
          <p:cNvSpPr>
            <a:spLocks noGrp="1"/>
          </p:cNvSpPr>
          <p:nvPr>
            <p:ph type="body" sz="quarter" idx="12"/>
          </p:nvPr>
        </p:nvSpPr>
        <p:spPr>
          <a:xfrm>
            <a:off x="3059832" y="4015269"/>
            <a:ext cx="2808312" cy="343421"/>
          </a:xfrm>
        </p:spPr>
        <p:txBody>
          <a:bodyPr rtlCol="0"/>
          <a:lstStyle/>
          <a:p>
            <a:pPr marL="0" indent="0" fontAlgn="auto">
              <a:spcAft>
                <a:spcPts val="0"/>
              </a:spcAft>
              <a:buNone/>
              <a:defRPr/>
            </a:pPr>
            <a:r>
              <a:rPr lang="de-DE" dirty="0" err="1" smtClean="0"/>
              <a:t>two</a:t>
            </a:r>
            <a:r>
              <a:rPr lang="de-DE" dirty="0" smtClean="0"/>
              <a:t> </a:t>
            </a:r>
            <a:r>
              <a:rPr lang="de-DE" dirty="0" err="1" smtClean="0"/>
              <a:t>neighbors</a:t>
            </a:r>
            <a:endParaRPr lang="de-DE" dirty="0" smtClean="0"/>
          </a:p>
          <a:p>
            <a:pPr marL="0" indent="0" fontAlgn="auto">
              <a:spcAft>
                <a:spcPts val="0"/>
              </a:spcAft>
              <a:buNone/>
              <a:defRPr/>
            </a:pPr>
            <a:endParaRPr lang="de-DE" dirty="0" smtClean="0"/>
          </a:p>
          <a:p>
            <a:pPr marL="0" indent="0" fontAlgn="auto">
              <a:spcAft>
                <a:spcPts val="0"/>
              </a:spcAft>
              <a:buNone/>
              <a:defRPr/>
            </a:pPr>
            <a:endParaRPr lang="de-DE" sz="1600" b="0" dirty="0" smtClean="0"/>
          </a:p>
          <a:p>
            <a:pPr fontAlgn="auto">
              <a:spcAft>
                <a:spcPts val="0"/>
              </a:spcAft>
              <a:defRPr/>
            </a:pPr>
            <a:endParaRPr lang="de-DE"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0432" y="4217667"/>
            <a:ext cx="326699" cy="627534"/>
          </a:xfrm>
          <a:prstGeom prst="rect">
            <a:avLst/>
          </a:prstGeom>
        </p:spPr>
      </p:pic>
      <p:pic>
        <p:nvPicPr>
          <p:cNvPr id="10" name="Picture 9"/>
          <p:cNvPicPr>
            <a:picLocks noChangeAspect="1"/>
          </p:cNvPicPr>
          <p:nvPr/>
        </p:nvPicPr>
        <p:blipFill>
          <a:blip r:embed="rId3"/>
          <a:stretch>
            <a:fillRect/>
          </a:stretch>
        </p:blipFill>
        <p:spPr>
          <a:xfrm>
            <a:off x="251520" y="4186980"/>
            <a:ext cx="1835055" cy="688908"/>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1760" y="1239418"/>
            <a:ext cx="3842946" cy="2571750"/>
          </a:xfrm>
          <a:prstGeom prst="rect">
            <a:avLst/>
          </a:prstGeom>
        </p:spPr>
      </p:pic>
    </p:spTree>
    <p:extLst>
      <p:ext uri="{BB962C8B-B14F-4D97-AF65-F5344CB8AC3E}">
        <p14:creationId xmlns:p14="http://schemas.microsoft.com/office/powerpoint/2010/main" val="2622364825"/>
      </p:ext>
    </p:extLst>
  </p:cSld>
  <p:clrMapOvr>
    <a:masterClrMapping/>
  </p:clrMapOvr>
  <p:timing>
    <p:tnLst>
      <p:par>
        <p:cTn id="1" dur="indefinite" restart="never" nodeType="tmRoot"/>
      </p:par>
    </p:tnLst>
  </p:timing>
</p:sld>
</file>

<file path=ppt/theme/theme1.xml><?xml version="1.0" encoding="utf-8"?>
<a:theme xmlns:a="http://schemas.openxmlformats.org/drawingml/2006/main" name="GI_PowerPoint_16zu9_Extern">
  <a:themeElements>
    <a:clrScheme name="GI Excel 2012-07-02">
      <a:dk1>
        <a:sysClr val="windowText" lastClr="000000"/>
      </a:dk1>
      <a:lt1>
        <a:sysClr val="window" lastClr="FFFFFF"/>
      </a:lt1>
      <a:dk2>
        <a:srgbClr val="502300"/>
      </a:dk2>
      <a:lt2>
        <a:srgbClr val="788287"/>
      </a:lt2>
      <a:accent1>
        <a:srgbClr val="A0C814"/>
      </a:accent1>
      <a:accent2>
        <a:srgbClr val="374105"/>
      </a:accent2>
      <a:accent3>
        <a:srgbClr val="82055F"/>
      </a:accent3>
      <a:accent4>
        <a:srgbClr val="5AC8F5"/>
      </a:accent4>
      <a:accent5>
        <a:srgbClr val="003969"/>
      </a:accent5>
      <a:accent6>
        <a:srgbClr val="EB6400"/>
      </a:accent6>
      <a:hlink>
        <a:srgbClr val="000000"/>
      </a:hlink>
      <a:folHlink>
        <a:srgbClr val="000000"/>
      </a:folHlink>
    </a:clrScheme>
    <a:fontScheme name="Verdana">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140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sz="1400" smtClean="0"/>
        </a:defPPr>
      </a:lstStyle>
    </a:txDef>
  </a:objectDefaults>
  <a:extraClrSchemeLst/>
  <a:extLst>
    <a:ext uri="{05A4C25C-085E-4340-85A3-A5531E510DB2}">
      <thm15:themeFamily xmlns:thm15="http://schemas.microsoft.com/office/thememl/2012/main" name="Präsentation2" id="{641C159B-3618-4718-9A6E-8CE9F83DF618}" vid="{271B69A5-06F9-4E22-8C92-BD0B7ABD4E08}"/>
    </a:ext>
  </a:extLst>
</a:theme>
</file>

<file path=ppt/theme/theme2.xml><?xml version="1.0" encoding="utf-8"?>
<a:theme xmlns:a="http://schemas.openxmlformats.org/drawingml/2006/main" name="Larissa-Design">
  <a:themeElements>
    <a:clrScheme name="Goethe 2010-12-21">
      <a:dk1>
        <a:sysClr val="windowText" lastClr="000000"/>
      </a:dk1>
      <a:lt1>
        <a:sysClr val="window" lastClr="FFFFFF"/>
      </a:lt1>
      <a:dk2>
        <a:srgbClr val="502300"/>
      </a:dk2>
      <a:lt2>
        <a:srgbClr val="C8B987"/>
      </a:lt2>
      <a:accent1>
        <a:srgbClr val="A0C814"/>
      </a:accent1>
      <a:accent2>
        <a:srgbClr val="374105"/>
      </a:accent2>
      <a:accent3>
        <a:srgbClr val="59004A"/>
      </a:accent3>
      <a:accent4>
        <a:srgbClr val="5AC8F5"/>
      </a:accent4>
      <a:accent5>
        <a:srgbClr val="003969"/>
      </a:accent5>
      <a:accent6>
        <a:srgbClr val="EB6400"/>
      </a:accent6>
      <a:hlink>
        <a:srgbClr val="000000"/>
      </a:hlink>
      <a:folHlink>
        <a:srgbClr val="000000"/>
      </a:folHlink>
    </a:clrScheme>
    <a:fontScheme name="Goethe Draft ClanNarrow">
      <a:majorFont>
        <a:latin typeface="ClanNarrowLF-Bold"/>
        <a:ea typeface=""/>
        <a:cs typeface=""/>
      </a:majorFont>
      <a:minorFont>
        <a:latin typeface="ClanNarrowLF-Book"/>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Goethe 2010-12-21">
      <a:dk1>
        <a:sysClr val="windowText" lastClr="000000"/>
      </a:dk1>
      <a:lt1>
        <a:sysClr val="window" lastClr="FFFFFF"/>
      </a:lt1>
      <a:dk2>
        <a:srgbClr val="502300"/>
      </a:dk2>
      <a:lt2>
        <a:srgbClr val="C8B987"/>
      </a:lt2>
      <a:accent1>
        <a:srgbClr val="A0C814"/>
      </a:accent1>
      <a:accent2>
        <a:srgbClr val="374105"/>
      </a:accent2>
      <a:accent3>
        <a:srgbClr val="59004A"/>
      </a:accent3>
      <a:accent4>
        <a:srgbClr val="5AC8F5"/>
      </a:accent4>
      <a:accent5>
        <a:srgbClr val="003969"/>
      </a:accent5>
      <a:accent6>
        <a:srgbClr val="EB6400"/>
      </a:accent6>
      <a:hlink>
        <a:srgbClr val="000000"/>
      </a:hlink>
      <a:folHlink>
        <a:srgbClr val="000000"/>
      </a:folHlink>
    </a:clrScheme>
    <a:fontScheme name="Goethe Draft ClanNarrow">
      <a:majorFont>
        <a:latin typeface="ClanNarrowLF-Bold"/>
        <a:ea typeface=""/>
        <a:cs typeface=""/>
      </a:majorFont>
      <a:minorFont>
        <a:latin typeface="ClanNarrowLF-Book"/>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1E1E7CB3F740E4FA439DC4DE9965CFB" ma:contentTypeVersion="10" ma:contentTypeDescription="Ein neues Dokument erstellen." ma:contentTypeScope="" ma:versionID="8e879d9de1297dca58e37ade3d5c1c62">
  <xsd:schema xmlns:xsd="http://www.w3.org/2001/XMLSchema" xmlns:xs="http://www.w3.org/2001/XMLSchema" xmlns:p="http://schemas.microsoft.com/office/2006/metadata/properties" xmlns:ns2="c216c60e-cf8b-4564-aa4f-56f41349513c" xmlns:ns3="d9d6aa0b-def3-4076-afc9-b5668e48dd53" targetNamespace="http://schemas.microsoft.com/office/2006/metadata/properties" ma:root="true" ma:fieldsID="60cdee28f0dc46ad779379008c6ee211" ns2:_="" ns3:_="">
    <xsd:import namespace="c216c60e-cf8b-4564-aa4f-56f41349513c"/>
    <xsd:import namespace="d9d6aa0b-def3-4076-afc9-b5668e48dd53"/>
    <xsd:element name="properties">
      <xsd:complexType>
        <xsd:sequence>
          <xsd:element name="documentManagement">
            <xsd:complexType>
              <xsd:all>
                <xsd:element ref="ns2:TaxCatchAll" minOccurs="0"/>
                <xsd:element ref="ns3:Dateiformat" minOccurs="0"/>
                <xsd:element ref="ns3:Druckformat" minOccurs="0"/>
                <xsd:element ref="ns3:Vorlagentyp" minOccurs="0"/>
                <xsd:element ref="ns3:gimmp_Vor_IntDownloadCount"/>
                <xsd:element ref="ns3:gimmp_Vor_ExtDownloadCount"/>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16c60e-cf8b-4564-aa4f-56f41349513c"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c82ed2df-806c-4193-9531-2d60c0b97f43}" ma:internalName="TaxCatchAll" ma:showField="CatchAllData" ma:web="c216c60e-cf8b-4564-aa4f-56f41349513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9d6aa0b-def3-4076-afc9-b5668e48dd53" elementFormDefault="qualified">
    <xsd:import namespace="http://schemas.microsoft.com/office/2006/documentManagement/types"/>
    <xsd:import namespace="http://schemas.microsoft.com/office/infopath/2007/PartnerControls"/>
    <xsd:element name="Dateiformat" ma:index="9" nillable="true" ma:displayName="Dateiformat" ma:format="Dropdown" ma:internalName="Dateiformat">
      <xsd:simpleType>
        <xsd:restriction base="dms:Choice">
          <xsd:enumeration value="AC3 M2V (ZIP)"/>
          <xsd:enumeration value="Ansicht (PDF)"/>
          <xsd:enumeration value="AVI"/>
          <xsd:enumeration value="Bilder (JPG)"/>
          <xsd:enumeration value="Druck (PDF)"/>
          <xsd:enumeration value="Excel 2003-2007"/>
          <xsd:enumeration value="Excel 2010"/>
          <xsd:enumeration value="FLV (ZIP)"/>
          <xsd:enumeration value="GIF"/>
          <xsd:enumeration value="InDesign (ZIP)"/>
          <xsd:enumeration value="JPG"/>
          <xsd:enumeration value="MP4 (ZIP)"/>
          <xsd:enumeration value="PDF (Ansicht)"/>
          <xsd:enumeration value="PDF (Druck)"/>
          <xsd:enumeration value="PDF (druckfähig)"/>
          <xsd:enumeration value="PowerPoint 2003-2007"/>
          <xsd:enumeration value="PowerPoint 2010"/>
          <xsd:enumeration value="PSD (ZIP)"/>
          <xsd:enumeration value="WAV"/>
          <xsd:enumeration value="Word 2003-2007"/>
          <xsd:enumeration value="Word 2010"/>
          <xsd:enumeration value="Word 2013"/>
        </xsd:restriction>
      </xsd:simpleType>
    </xsd:element>
    <xsd:element name="Druckformat" ma:index="10" nillable="true" ma:displayName="Endformat" ma:format="Dropdown" ma:internalName="Druckformat">
      <xsd:simpleType>
        <xsd:restriction base="dms:Choice">
          <xsd:enumeration value="Variabel"/>
          <xsd:enumeration value="DIN A0"/>
          <xsd:enumeration value="DIN A1"/>
          <xsd:enumeration value="DIN A2"/>
          <xsd:enumeration value="DIN A3"/>
          <xsd:enumeration value="DIN A4"/>
          <xsd:enumeration value="DIN A5"/>
          <xsd:enumeration value="DIN A6"/>
          <xsd:enumeration value="DIN A7"/>
          <xsd:enumeration value="DIN LANG"/>
          <xsd:enumeration value="US-Letterformat"/>
          <xsd:enumeration value="CD-/DVD"/>
          <xsd:enumeration value="Sonderformat"/>
          <xsd:enumeration value="4:3"/>
          <xsd:enumeration value="16:9"/>
          <xsd:enumeration value="100 x 65 px"/>
          <xsd:enumeration value="140 x 105 px"/>
          <xsd:enumeration value="180 x 180 px"/>
          <xsd:enumeration value="300 x 250 px"/>
          <xsd:enumeration value="400 x 180 px"/>
          <xsd:enumeration value="403 x 403 px"/>
          <xsd:enumeration value="480 x 62 px"/>
          <xsd:enumeration value="843 x 403 px"/>
          <xsd:enumeration value="1200 x 1200 px"/>
        </xsd:restriction>
      </xsd:simpleType>
    </xsd:element>
    <xsd:element name="Vorlagentyp" ma:index="12" nillable="true" ma:displayName="Vorlagentyp" ma:description="Beschreibt den Vorlagentyp" ma:format="Dropdown" ma:internalName="Vorlagentyp">
      <xsd:simpleType>
        <xsd:restriction base="dms:Choice">
          <xsd:enumeration value="Audio"/>
          <xsd:enumeration value="Bürovorlagen: Briefpapier"/>
          <xsd:enumeration value="Bürovorlagen: DIN-A4-Standardvorlagen"/>
          <xsd:enumeration value="Bürovorlagen: Excel-Tabelle"/>
          <xsd:enumeration value="Bürovorlagen: Präsentation"/>
          <xsd:enumeration value="Bürovorlagen: Sonstige Bürovorlagen"/>
          <xsd:enumeration value="Bürovorlagen: Visitenkarte"/>
          <xsd:enumeration value="Bürovorlagen: Word-Tabelle hoch"/>
          <xsd:enumeration value="Bürovorlagen: Word-Tabelle quer"/>
          <xsd:enumeration value="Film: DVD-/Blu-ray-Erstellung (Authoring): Inlay"/>
          <xsd:enumeration value="Film: DVD-/Blu-ray-Erstellung (Authoring): Label"/>
          <xsd:enumeration value="Film: DVD-/Blu-ray-Erstellung (Authoring): Menu"/>
          <xsd:enumeration value="Film: Video-Produktion: Inserts"/>
          <xsd:enumeration value="Film: Video-Produktion: Intro/Outro"/>
          <xsd:enumeration value="Messen und Veranstaltungen"/>
          <xsd:enumeration value="Messen: Aufstellbanner"/>
          <xsd:enumeration value="Messen: Mobiler Messestand"/>
          <xsd:enumeration value="Messen: Sitzwürfel"/>
          <xsd:enumeration value="Print: ABC der Sprachkurse"/>
          <xsd:enumeration value="Print: Anzeige/Plakat &quot;Sprachkursanzeigen&quot;"/>
          <xsd:enumeration value="Print: Anzeige/Plakat (blanco)"/>
          <xsd:enumeration value="Print: Broschüre (blanco)"/>
          <xsd:enumeration value="Print: CD/DVD (blanco)"/>
          <xsd:enumeration value="Print: Grußkarte (blanco)"/>
          <xsd:enumeration value="Print: Imagebroschüre Prüfungen"/>
          <xsd:enumeration value="Print: Imagebroschüre Sprache"/>
          <xsd:enumeration value="Print: Imageflyer Institute"/>
          <xsd:enumeration value="Print: Infomappe"/>
          <xsd:enumeration value="Print: Kurseinleger"/>
          <xsd:enumeration value="Print: Lesezeichen"/>
          <xsd:enumeration value="Print: Miniwörterbuch &quot;Deutsch im Geschäftsleben&quot;"/>
          <xsd:enumeration value="Print: Posterserie &quot;Ein dicker Hund&quot;"/>
          <xsd:enumeration value="Print: Posterserie Prüfungen"/>
          <xsd:enumeration value="Print: Postkarte BULATS"/>
          <xsd:enumeration value="Print: Postkarte oder DIN A6-Flyer (blanco)"/>
          <xsd:enumeration value="Print: Programmflyer (Leserichtung links nach rechts)"/>
          <xsd:enumeration value="Print: Programmflyer (Leserichtung rechts nach links)"/>
          <xsd:enumeration value="Print: Prüfungsflyer"/>
          <xsd:enumeration value="Print: Sprachkursbroschüre"/>
          <xsd:enumeration value="Print: Sprachkursmappe"/>
          <xsd:enumeration value="Print: TestDaF-Flyer"/>
          <xsd:enumeration value="Print: Weihnachtskarte"/>
          <xsd:enumeration value="Signalisation"/>
          <xsd:enumeration value="Web: Anmeldeformular"/>
          <xsd:enumeration value="Web: Banner dynamisch &quot;Blended Learning&quot;"/>
          <xsd:enumeration value="Web: Facebook"/>
          <xsd:enumeration value="Web: Facebook &quot;Blended Learning&quot;"/>
          <xsd:enumeration value="Web: Facebook &quot;Teilnehmer gewinnen&quot;"/>
          <xsd:enumeration value="Web: Newsletter"/>
          <xsd:enumeration value="Web: Newsletter &quot;Blended Learning&quot;"/>
          <xsd:enumeration value="Web: Newsletter &quot;Teilnehmer gewinnen&quot;"/>
          <xsd:enumeration value="Web: Störer/Banner &quot;Deutsch lernen&quot;"/>
          <xsd:enumeration value="Web: Störer/Banner dynamisch"/>
          <xsd:enumeration value="Web: Störer/Banner statisch"/>
          <xsd:enumeration value="Web: Twitter &quot;Blended Learning&quot;"/>
          <xsd:enumeration value="Web: Website-Störer &quot;Blended Learning&quot;"/>
          <xsd:enumeration value="Web: Website-Störer &quot;Teilnehmer gewinnen&quot;"/>
          <xsd:enumeration value="Werbeartikel"/>
        </xsd:restriction>
      </xsd:simpleType>
    </xsd:element>
    <xsd:element name="gimmp_Vor_IntDownloadCount" ma:index="13" ma:displayName="Downloads Intranet" ma:decimals="0" ma:default="0" ma:internalName="gimmp_Vor_IntDownloadCount" ma:readOnly="true">
      <xsd:simpleType>
        <xsd:restriction base="dms:Number"/>
      </xsd:simpleType>
    </xsd:element>
    <xsd:element name="gimmp_Vor_ExtDownloadCount" ma:index="14" ma:displayName="Downloads Extranet" ma:decimals="0" ma:default="0" ma:internalName="gimmp_Vor_ExtDownloadCount" ma:readOnly="true">
      <xsd:simpleType>
        <xsd:restriction base="dms:Number"/>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Beschreibung"/>
        <xsd:element ref="dc:subject" minOccurs="0" maxOccurs="1"/>
        <xsd:element ref="dc:description" minOccurs="0" maxOccurs="1"/>
        <xsd:element name="keywords" minOccurs="0" maxOccurs="1" type="xsd:string" ma:index="11" ma:displayName="Schlüsselwörter"/>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ateiformat xmlns="d9d6aa0b-def3-4076-afc9-b5668e48dd53">PowerPoint 2010</Dateiformat>
    <TaxCatchAll xmlns="c216c60e-cf8b-4564-aa4f-56f41349513c">
      <Value>23</Value>
    </TaxCatchAll>
    <Druckformat xmlns="d9d6aa0b-def3-4076-afc9-b5668e48dd53">16:9</Druckformat>
    <Vorlagentyp xmlns="d9d6aa0b-def3-4076-afc9-b5668e48dd53">Bürovorlagen: Präsentation</Vorlagentyp>
    <gimmp_Vor_IntDownloadCount xmlns="d9d6aa0b-def3-4076-afc9-b5668e48dd53">715</gimmp_Vor_IntDownloadCount>
    <gimmp_Vor_ExtDownloadCount xmlns="d9d6aa0b-def3-4076-afc9-b5668e48dd53">2</gimmp_Vor_ExtDownloadCount>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866E08-24C5-4F8B-8D18-D719D66C83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16c60e-cf8b-4564-aa4f-56f41349513c"/>
    <ds:schemaRef ds:uri="d9d6aa0b-def3-4076-afc9-b5668e48dd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54A3089-5B21-4DCD-9187-62243BD7C0E5}">
  <ds:schemaRefs>
    <ds:schemaRef ds:uri="http://purl.org/dc/dcmitype/"/>
    <ds:schemaRef ds:uri="http://www.w3.org/XML/1998/namespace"/>
    <ds:schemaRef ds:uri="http://schemas.microsoft.com/office/2006/documentManagement/types"/>
    <ds:schemaRef ds:uri="http://purl.org/dc/elements/1.1/"/>
    <ds:schemaRef ds:uri="c216c60e-cf8b-4564-aa4f-56f41349513c"/>
    <ds:schemaRef ds:uri="http://schemas.microsoft.com/office/infopath/2007/PartnerControls"/>
    <ds:schemaRef ds:uri="http://purl.org/dc/terms/"/>
    <ds:schemaRef ds:uri="http://schemas.openxmlformats.org/package/2006/metadata/core-properties"/>
    <ds:schemaRef ds:uri="d9d6aa0b-def3-4076-afc9-b5668e48dd53"/>
    <ds:schemaRef ds:uri="http://schemas.microsoft.com/office/2006/metadata/properties"/>
  </ds:schemaRefs>
</ds:datastoreItem>
</file>

<file path=customXml/itemProps3.xml><?xml version="1.0" encoding="utf-8"?>
<ds:datastoreItem xmlns:ds="http://schemas.openxmlformats.org/officeDocument/2006/customXml" ds:itemID="{650ACABE-6DCF-4208-927B-2192EA52AD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PowerPoint_16_9</Template>
  <TotalTime>0</TotalTime>
  <Words>562</Words>
  <Application>Microsoft Office PowerPoint</Application>
  <PresentationFormat>On-screen Show (16:9)</PresentationFormat>
  <Paragraphs>139</Paragraphs>
  <Slides>23</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ClanNarrowLF-Book</vt:lpstr>
      <vt:lpstr>Geneva</vt:lpstr>
      <vt:lpstr>Verdana</vt:lpstr>
      <vt:lpstr>Wingdings</vt:lpstr>
      <vt:lpstr>GI_PowerPoint_16zu9_Extern</vt:lpstr>
      <vt:lpstr>                        Session 1: Welcome to German(y)  </vt:lpstr>
      <vt:lpstr>introduction to the program</vt:lpstr>
      <vt:lpstr>What you will learn today</vt:lpstr>
      <vt:lpstr>This is me – das bin ich</vt:lpstr>
      <vt:lpstr>Who are you? – Wer seid ihr?</vt:lpstr>
      <vt:lpstr>german in the world</vt:lpstr>
      <vt:lpstr>Greetings - begrüßungen</vt:lpstr>
      <vt:lpstr>Greetings - begrüßungen</vt:lpstr>
      <vt:lpstr>Greetings - begrüßungen</vt:lpstr>
      <vt:lpstr>Greetings - begrüßungen</vt:lpstr>
      <vt:lpstr>Greetings - begrüßungen</vt:lpstr>
      <vt:lpstr>leave-taking - Abschied</vt:lpstr>
      <vt:lpstr>Greetings - begrüßungen</vt:lpstr>
      <vt:lpstr>leave-taking - abschied</vt:lpstr>
      <vt:lpstr>Greetings - begrüßungen</vt:lpstr>
      <vt:lpstr>leave-taking - Abscheid</vt:lpstr>
      <vt:lpstr>Greetings - begrüßungen</vt:lpstr>
      <vt:lpstr>Greetings - begrüßungen</vt:lpstr>
      <vt:lpstr>Regional greetings</vt:lpstr>
      <vt:lpstr>stereotypes</vt:lpstr>
      <vt:lpstr>reflection round: What have you learned?</vt:lpstr>
      <vt:lpstr>my word bank sheet</vt:lpstr>
      <vt:lpstr>PowerPoint Presentation</vt:lpstr>
    </vt:vector>
  </TitlesOfParts>
  <Company>Goethe Institut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Mastervorlage PowerPoint</dc:title>
  <dc:creator>Winterhagen, Sabine</dc:creator>
  <cp:keywords>PowerPoint, PPT, Präsentation, Präsentationsvorlage, Vorlage, Template</cp:keywords>
  <dc:description>Template: 2010-12-22</dc:description>
  <cp:lastModifiedBy>Hämmerling, Kerstin</cp:lastModifiedBy>
  <cp:revision>29</cp:revision>
  <dcterms:created xsi:type="dcterms:W3CDTF">2018-06-11T09:23:23Z</dcterms:created>
  <dcterms:modified xsi:type="dcterms:W3CDTF">2020-06-16T13:49:16Z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0x010100F1E1E7CB3F740E4FA439DC4DE9965CFB</vt:lpwstr>
  </property>
  <property fmtid="{D5CDD505-2E9C-101B-9397-08002B2CF9AE}" pid="3" name="Order">
    <vt:r8>6000</vt:r8>
  </property>
  <property fmtid="{D5CDD505-2E9C-101B-9397-08002B2CF9AE}" pid="4" name="Medium">
    <vt:lpwstr>23;#Format 16:9|48b6f884-d71d-4567-8042-440ab8b0b9fb</vt:lpwstr>
  </property>
  <property fmtid="{D5CDD505-2E9C-101B-9397-08002B2CF9AE}" pid="5" name="lbb07e0a8a4e4acd940641544846852e">
    <vt:lpwstr>Format 16:9|48b6f884-d71d-4567-8042-440ab8b0b9fb</vt:lpwstr>
  </property>
</Properties>
</file>