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sldIdLst>
    <p:sldId id="256" r:id="rId2"/>
    <p:sldId id="258" r:id="rId3"/>
    <p:sldId id="270" r:id="rId4"/>
    <p:sldId id="260" r:id="rId5"/>
    <p:sldId id="262" r:id="rId6"/>
    <p:sldId id="266" r:id="rId7"/>
    <p:sldId id="259" r:id="rId8"/>
    <p:sldId id="271" r:id="rId9"/>
    <p:sldId id="272" r:id="rId10"/>
    <p:sldId id="265" r:id="rId11"/>
    <p:sldId id="267" r:id="rId12"/>
    <p:sldId id="269" r:id="rId13"/>
    <p:sldId id="268" r:id="rId14"/>
    <p:sldId id="26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86"/>
    <p:restoredTop sz="94617"/>
  </p:normalViewPr>
  <p:slideViewPr>
    <p:cSldViewPr snapToGrid="0" snapToObjects="1">
      <p:cViewPr varScale="1">
        <p:scale>
          <a:sx n="111" d="100"/>
          <a:sy n="111" d="100"/>
        </p:scale>
        <p:origin x="4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EFCC-6EC4-7941-A166-8748C8463A91}" type="datetimeFigureOut">
              <a:rPr lang="en-GR" smtClean="0"/>
              <a:t>13/5/20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8BAAEE71-9C5A-E249-B494-CD2CCAF2D855}" type="slidenum">
              <a:rPr lang="en-GR" smtClean="0"/>
              <a:t>‹#›</a:t>
            </a:fld>
            <a:endParaRPr lang="en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5432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EFCC-6EC4-7941-A166-8748C8463A91}" type="datetimeFigureOut">
              <a:rPr lang="en-GR" smtClean="0"/>
              <a:t>13/5/20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EE71-9C5A-E249-B494-CD2CCAF2D855}" type="slidenum">
              <a:rPr lang="en-GR" smtClean="0"/>
              <a:t>‹#›</a:t>
            </a:fld>
            <a:endParaRPr lang="en-G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76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EFCC-6EC4-7941-A166-8748C8463A91}" type="datetimeFigureOut">
              <a:rPr lang="en-GR" smtClean="0"/>
              <a:t>13/5/20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EE71-9C5A-E249-B494-CD2CCAF2D855}" type="slidenum">
              <a:rPr lang="en-GR" smtClean="0"/>
              <a:t>‹#›</a:t>
            </a:fld>
            <a:endParaRPr lang="en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9370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EFCC-6EC4-7941-A166-8748C8463A91}" type="datetimeFigureOut">
              <a:rPr lang="en-GR" smtClean="0"/>
              <a:t>13/5/20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EE71-9C5A-E249-B494-CD2CCAF2D855}" type="slidenum">
              <a:rPr lang="en-GR" smtClean="0"/>
              <a:t>‹#›</a:t>
            </a:fld>
            <a:endParaRPr lang="en-G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36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EFCC-6EC4-7941-A166-8748C8463A91}" type="datetimeFigureOut">
              <a:rPr lang="en-GR" smtClean="0"/>
              <a:t>13/5/20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EE71-9C5A-E249-B494-CD2CCAF2D855}" type="slidenum">
              <a:rPr lang="en-GR" smtClean="0"/>
              <a:t>‹#›</a:t>
            </a:fld>
            <a:endParaRPr lang="en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792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EFCC-6EC4-7941-A166-8748C8463A91}" type="datetimeFigureOut">
              <a:rPr lang="en-GR" smtClean="0"/>
              <a:t>13/5/20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EE71-9C5A-E249-B494-CD2CCAF2D855}" type="slidenum">
              <a:rPr lang="en-GR" smtClean="0"/>
              <a:t>‹#›</a:t>
            </a:fld>
            <a:endParaRPr lang="en-G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710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EFCC-6EC4-7941-A166-8748C8463A91}" type="datetimeFigureOut">
              <a:rPr lang="en-GR" smtClean="0"/>
              <a:t>13/5/20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EE71-9C5A-E249-B494-CD2CCAF2D855}" type="slidenum">
              <a:rPr lang="en-GR" smtClean="0"/>
              <a:t>‹#›</a:t>
            </a:fld>
            <a:endParaRPr lang="en-G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593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EFCC-6EC4-7941-A166-8748C8463A91}" type="datetimeFigureOut">
              <a:rPr lang="en-GR" smtClean="0"/>
              <a:t>13/5/20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EE71-9C5A-E249-B494-CD2CCAF2D855}" type="slidenum">
              <a:rPr lang="en-GR" smtClean="0"/>
              <a:t>‹#›</a:t>
            </a:fld>
            <a:endParaRPr lang="en-G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706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EFCC-6EC4-7941-A166-8748C8463A91}" type="datetimeFigureOut">
              <a:rPr lang="en-GR" smtClean="0"/>
              <a:t>13/5/20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EE71-9C5A-E249-B494-CD2CCAF2D85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51566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AEFCC-6EC4-7941-A166-8748C8463A91}" type="datetimeFigureOut">
              <a:rPr lang="en-GR" smtClean="0"/>
              <a:t>13/5/20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EE71-9C5A-E249-B494-CD2CCAF2D855}" type="slidenum">
              <a:rPr lang="en-GR" smtClean="0"/>
              <a:t>‹#›</a:t>
            </a:fld>
            <a:endParaRPr lang="en-G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255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075AEFCC-6EC4-7941-A166-8748C8463A91}" type="datetimeFigureOut">
              <a:rPr lang="en-GR" smtClean="0"/>
              <a:t>13/5/20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EE71-9C5A-E249-B494-CD2CCAF2D855}" type="slidenum">
              <a:rPr lang="en-GR" smtClean="0"/>
              <a:t>‹#›</a:t>
            </a:fld>
            <a:endParaRPr lang="en-G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704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AEFCC-6EC4-7941-A166-8748C8463A91}" type="datetimeFigureOut">
              <a:rPr lang="en-GR" smtClean="0"/>
              <a:t>13/5/20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8BAAEE71-9C5A-E249-B494-CD2CCAF2D855}" type="slidenum">
              <a:rPr lang="en-GR" smtClean="0"/>
              <a:t>‹#›</a:t>
            </a:fld>
            <a:endParaRPr lang="en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94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sers.sch.gr/adanis/portal/index.php/physicalactivity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7B03-7E75-6740-BA26-F33FD4F61E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Οφελη της Φυσικης Αγωγης για την υγεια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6D2D96-C5C1-C341-BFB5-1B79FADD57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l-GR" dirty="0"/>
              <a:t>Ευαγγελου ευη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3606459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405EA-A499-A649-B525-5B771D4BB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A0D49-4E30-924B-B5FD-C45CCE4812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Τι γίνεται στο σώμα μας όταν ασκούμαστε;</a:t>
            </a:r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08631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585CD1-EB33-874B-B4AD-509F4265A5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10" y="0"/>
            <a:ext cx="10806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396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F1D12-4537-C745-82F2-3341AFF668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717550"/>
            <a:ext cx="12115800" cy="54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816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8D0D1E-1014-0B4B-A583-80BD7E275E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165100"/>
            <a:ext cx="11391900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82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39214-9B79-7848-9E2C-67332E657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Πηγές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5CB08-6107-9A40-91E4-AFB6CD5B3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http://users.sch.gr/adanis/portal/index.php/physicalactivity</a:t>
            </a:r>
            <a:endParaRPr lang="el-GR" dirty="0"/>
          </a:p>
          <a:p>
            <a:r>
              <a:rPr lang="el-GR" dirty="0"/>
              <a:t>Διαδραστικ</a:t>
            </a:r>
            <a:r>
              <a:rPr lang="en-GB" dirty="0"/>
              <a:t>ά</a:t>
            </a:r>
            <a:r>
              <a:rPr lang="el-GR" dirty="0"/>
              <a:t> βιβλία Φυσικής Αγωγής Ε-Στ Δημοτικού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01750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D059-FFD2-E647-A32C-1EEAE5879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Τι εννοούμε με τον όρο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υγεία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Σύμφωνα με τον ΠΟΥ «Υγεία είναι η κατάσταση της πλήρους φυσικής, πνευματικής, ψυχικής και κοινωνικής ευεξίας και όχι απλά η απουσία ασθένειας και αναπηρίας»</a:t>
            </a:r>
            <a:endParaRPr lang="en-GR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D794D-CB81-744A-87C4-89672685F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Φυσικη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δραστηριοτητα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AFA63A-F692-974E-923C-9085FEB10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Τι ονομάζουμε Φυσική Δραστηριότητα (ΦΔ);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Φυσική Δραστηριότητα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ονομάζουμε κάθε μορφή κινητικής δραστηριότητας στην οποία ενεργοποιούνται  μεγάλες μυϊκές ομάδες του σώματος. Έτσι οι αθλητικές δραστηριότητες και κάθε άλλη μορφή σωματικής άσκησης ή κινητικού παιχνιδιού είναι ΦΔ καθώς επίσης και ο περίπατος και οι μετακινήσεις με τα πόδια  ή το ποδήλατο, οι εργασίες στο σπίτι ή στον κήπο, η σωματική εργασία σε διάφορα επαγγέλματα, καθώς και οι υπαίθριες δραστηριότητες  ή σπορ αναψυχής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45385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A4D3-4D0A-4F4C-A3E1-437427921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Οφελη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φυσικης δραστηριοτητας</a:t>
            </a:r>
            <a:endParaRPr lang="en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706600-A5B6-DC44-93F2-E95531FAD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Φυσικά και  σωματικά οφέλη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Κοινωνικά 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Συναισθηματικά </a:t>
            </a: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Γνωστικά </a:t>
            </a:r>
          </a:p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619239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0D26C-5633-1A45-9F49-AEA0CEC3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Αξιολογουμε…</a:t>
            </a:r>
            <a:endParaRPr lang="en-GR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99951D0-BED1-314C-9A67-579D2CC28C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873551"/>
              </p:ext>
            </p:extLst>
          </p:nvPr>
        </p:nvGraphicFramePr>
        <p:xfrm>
          <a:off x="1450975" y="2041524"/>
          <a:ext cx="960437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043">
                  <a:extLst>
                    <a:ext uri="{9D8B030D-6E8A-4147-A177-3AD203B41FA5}">
                      <a16:colId xmlns:a16="http://schemas.microsoft.com/office/drawing/2014/main" val="2451364996"/>
                    </a:ext>
                  </a:extLst>
                </a:gridCol>
                <a:gridCol w="6580333">
                  <a:extLst>
                    <a:ext uri="{9D8B030D-6E8A-4147-A177-3AD203B41FA5}">
                      <a16:colId xmlns:a16="http://schemas.microsoft.com/office/drawing/2014/main" val="2619069244"/>
                    </a:ext>
                  </a:extLst>
                </a:gridCol>
              </a:tblGrid>
              <a:tr h="336261"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ΦΔ</a:t>
                      </a:r>
                      <a:endParaRPr lang="en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250114"/>
                  </a:ext>
                </a:extLst>
              </a:tr>
              <a:tr h="336261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Καλή</a:t>
                      </a:r>
                      <a:endParaRPr lang="en-GR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 υπερβαίνει τα 60 λεπτά</a:t>
                      </a:r>
                      <a:endParaRPr lang="en-GR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304567"/>
                  </a:ext>
                </a:extLst>
              </a:tr>
              <a:tr h="336261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Ικανοποιητική</a:t>
                      </a:r>
                      <a:endParaRPr lang="en-GR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 κυμαίνεται μεταξύ των 60 και 30 λεπτών</a:t>
                      </a:r>
                      <a:endParaRPr lang="en-GR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8593357"/>
                  </a:ext>
                </a:extLst>
              </a:tr>
              <a:tr h="336261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Ελλιπής</a:t>
                      </a:r>
                      <a:endParaRPr lang="en-GR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 κυμαίνεται μεταξύ 30 και 15 λεπτών</a:t>
                      </a:r>
                      <a:endParaRPr lang="en-GR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943453"/>
                  </a:ext>
                </a:extLst>
              </a:tr>
              <a:tr h="336261">
                <a:tc>
                  <a:txBody>
                    <a:bodyPr/>
                    <a:lstStyle/>
                    <a:p>
                      <a:r>
                        <a:rPr lang="el-GR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Ανεπαρκής</a:t>
                      </a:r>
                      <a:endParaRPr lang="en-GR" b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αν υπολείπεται των 15 λεπτών</a:t>
                      </a:r>
                      <a:endParaRPr lang="en-GR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3780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263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D7A64-169C-1D44-A1C8-00F6F7CB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Φυσικη δραστηριοτητα</a:t>
            </a:r>
            <a:endParaRPr lang="en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66DE7-A850-AB42-9027-86BD4D977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Γιατί η ΦΔ είναι σημαντική για τη ζωή μας;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Γιατί η ΦΔ βοηθά στην υγεία της καρδιάς;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ΦΔ αυξάνει τη δύναμη και την αντοχή των μυών. Ποιο είναι το όφελος για την υγεία μας;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Γιατί η τακτική άσκηση χαρίζει υγεία στα οστά;</a:t>
            </a: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3044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BEF28-AF13-6F4C-9E44-C7FD52B30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Φυσικη δραστηριοτητα</a:t>
            </a:r>
            <a:endParaRPr lang="en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5FD3-6010-514A-BC9F-DBA6F9359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Με την τακτική ΦΔ γίνονται δυνατότεροι οι μύες της αναπνοής. Τι σημαίνει αυτό για την υγεία μας;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Πως επιδρά η ΦΔ στον εγκέφαλο και την ψυχική μας διάθεση;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Επηρεάζει η ΦΔ τον έλεγχο του σωματικού βάρους;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Ποιο είναι το αντίθετο της ΦΔ;</a:t>
            </a:r>
          </a:p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05648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33B61-EDC9-3A45-B1CC-BC916E69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Ασκηση με ασφαλεια 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1C0B32-B191-4341-990E-A8C643CAC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Προθέρμανση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Να προετοιμάσουμε κατάλληλα το σώμα και το μυαλό μας για τη δραστηριότητα που θα ακολουθήσει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Περιλαμβάνει διάφορες ασκήσεις, παιχνίδια, διατάσεις</a:t>
            </a:r>
          </a:p>
          <a:p>
            <a:pPr marL="0" indent="0" algn="ctr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Αποθεραπεία</a:t>
            </a:r>
          </a:p>
          <a:p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Περιλαμβάνει ελαφρύ τρέξιμο και διατάσεις</a:t>
            </a:r>
          </a:p>
          <a:p>
            <a:endParaRPr lang="el-GR" dirty="0"/>
          </a:p>
          <a:p>
            <a:endParaRPr lang="el-GR" dirty="0"/>
          </a:p>
          <a:p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680085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FB51C7E-C049-A548-821F-01E0CAB24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582468"/>
            <a:ext cx="10477500" cy="427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0228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{BA93085E-3044-F24B-9849-06E1882430D8}tf10001119</Template>
  <TotalTime>190</TotalTime>
  <Words>328</Words>
  <Application>Microsoft Macintosh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MT</vt:lpstr>
      <vt:lpstr>Gallery</vt:lpstr>
      <vt:lpstr>Οφελη της Φυσικης Αγωγης για την υγεια</vt:lpstr>
      <vt:lpstr>PowerPoint Presentation</vt:lpstr>
      <vt:lpstr>Φυσικη δραστηριοτητα</vt:lpstr>
      <vt:lpstr>Οφελη φυσικης δραστηριοτητας</vt:lpstr>
      <vt:lpstr>Αξιολογουμε…</vt:lpstr>
      <vt:lpstr>Φυσικη δραστηριοτητα</vt:lpstr>
      <vt:lpstr>Φυσικη δραστηριοτητα</vt:lpstr>
      <vt:lpstr>Ασκηση με ασφαλεια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Πηγές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Οφελη της Φυσικης Αγωγης για την υγεια</dc:title>
  <dc:creator>Evie Evangelou</dc:creator>
  <cp:lastModifiedBy>Evie Evangelou</cp:lastModifiedBy>
  <cp:revision>25</cp:revision>
  <dcterms:created xsi:type="dcterms:W3CDTF">2020-05-04T14:05:28Z</dcterms:created>
  <dcterms:modified xsi:type="dcterms:W3CDTF">2020-05-13T09:54:59Z</dcterms:modified>
</cp:coreProperties>
</file>