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1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047"/>
  </p:normalViewPr>
  <p:slideViewPr>
    <p:cSldViewPr snapToGrid="0" snapToObjects="1">
      <p:cViewPr varScale="1">
        <p:scale>
          <a:sx n="90" d="100"/>
          <a:sy n="90" d="100"/>
        </p:scale>
        <p:origin x="23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89654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691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914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79244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9187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73574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70259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71253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9216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1785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69689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73596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19527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97589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9889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 dirty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465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688302-2226-C946-9462-20CDF6543A64}" type="datetimeFigureOut">
              <a:rPr lang="en-GR" smtClean="0"/>
              <a:t>29/4/20</a:t>
            </a:fld>
            <a:endParaRPr lang="en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0546C4-1F44-1541-8DF7-39928566E847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2784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ndball.org.gr/images/pdffiles/rnd/27_paixnidia_kai_askhseis_gia_paidia_4-8.pdf" TargetMode="External"/><Relationship Id="rId2" Type="http://schemas.openxmlformats.org/officeDocument/2006/relationships/hyperlink" Target="https://slideplayer.gr/slide/2914154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DFCAD-387A-4642-AF0C-644992AACC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ΠΑΙΧΝΙΔΙΑ ΜΕ ΜΠΑΛΟΝΙΑ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B4E4EA-9797-3D46-B588-B6C2E1436F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/>
              <a:t>Εύη Ευαγγέλου</a:t>
            </a:r>
          </a:p>
          <a:p>
            <a:endParaRPr lang="en-G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2E0B954-EAD1-9B4C-B8BA-6E84F515A2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8486" y="874438"/>
            <a:ext cx="2732314" cy="153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286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647CA-E964-0444-B2E4-48B63884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Τα μπαλόνια…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2FAC5-C918-014D-BA78-A0F68B792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Τα μπαλόνια είναι σε όλους μας ιδιαίτερα αγαπητά.</a:t>
            </a:r>
          </a:p>
          <a:p>
            <a:r>
              <a:rPr lang="el-GR" dirty="0"/>
              <a:t>Είναι φθηνά και μπορούμε να τα βρούμε εύκολα.</a:t>
            </a:r>
          </a:p>
          <a:p>
            <a:r>
              <a:rPr lang="el-GR" dirty="0"/>
              <a:t>Είναι το πλέον κατάλληλο όργανο για παιχνίδια που περιλαμβάνουν χτύπημα, κλότσημα, πέταγμα, υποδοχή και πιάσιμο.</a:t>
            </a:r>
          </a:p>
          <a:p>
            <a:r>
              <a:rPr lang="el-GR" dirty="0"/>
              <a:t>Τα μπαλόνια μας δίνουν την ευκαιρία για πολλά χτυπήματα αφού έχουν αργή κίνηση.</a:t>
            </a:r>
          </a:p>
          <a:p>
            <a:r>
              <a:rPr lang="el-GR" dirty="0"/>
              <a:t>Έχουν απρόβλεπτη και ταυτόχρονα «προκλητική» συμπεριφορά.</a:t>
            </a:r>
          </a:p>
          <a:p>
            <a:r>
              <a:rPr lang="el-GR" dirty="0"/>
              <a:t>Ας δούμε κάποια παιχνίδια που μπορούμε να παίξουμε και μέσα στο σπίτι! </a:t>
            </a:r>
            <a:endParaRPr lang="en-G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96001A-6CEF-FE4E-8402-7914F045A5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2162" y="816638"/>
            <a:ext cx="1422400" cy="142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725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49358-501B-C443-BEB6-A7C147B38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Παιχνίδια με μπαλόνι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44A4C-9C72-864D-82EB-01E62E55D59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l-GR" dirty="0"/>
              <a:t>Κ</a:t>
            </a:r>
            <a:r>
              <a:rPr lang="en-GR" dirty="0"/>
              <a:t>ινού</a:t>
            </a:r>
            <a:r>
              <a:rPr lang="el-GR" dirty="0"/>
              <a:t>μαστε</a:t>
            </a:r>
            <a:r>
              <a:rPr lang="en-GR" dirty="0"/>
              <a:t> ελεύθερα στον χώρο. Επιπρόσθετα προσπαθού</a:t>
            </a:r>
            <a:r>
              <a:rPr lang="el-GR" dirty="0"/>
              <a:t>με</a:t>
            </a:r>
            <a:r>
              <a:rPr lang="en-GR" dirty="0"/>
              <a:t> να κρατήσου</a:t>
            </a:r>
            <a:r>
              <a:rPr lang="el-GR" dirty="0"/>
              <a:t>με</a:t>
            </a:r>
            <a:r>
              <a:rPr lang="en-GR" dirty="0"/>
              <a:t> ένα μπαλόνι στον </a:t>
            </a:r>
            <a:r>
              <a:rPr lang="el-GR" dirty="0"/>
              <a:t>α</a:t>
            </a:r>
            <a:r>
              <a:rPr lang="en-GR" dirty="0"/>
              <a:t>έρα με ένα προκαθορισμένο μέρος του σώματος</a:t>
            </a:r>
            <a:r>
              <a:rPr lang="el-GR" dirty="0"/>
              <a:t> (πχ. κεφάλι, αγκώνας, πλάτη)</a:t>
            </a:r>
            <a:r>
              <a:rPr lang="en-GR" dirty="0"/>
              <a:t>. </a:t>
            </a:r>
          </a:p>
          <a:p>
            <a:endParaRPr lang="en-G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69C5A-0CAF-B242-A1A3-EB108FC97F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Παραλλαγή</a:t>
            </a:r>
            <a:endParaRPr lang="en-GR" b="1" dirty="0"/>
          </a:p>
          <a:p>
            <a:r>
              <a:rPr lang="en-GR" dirty="0"/>
              <a:t>Μετά </a:t>
            </a:r>
            <a:r>
              <a:rPr lang="el-GR" dirty="0"/>
              <a:t>απ</a:t>
            </a:r>
            <a:r>
              <a:rPr lang="en-GR" dirty="0"/>
              <a:t>ό κάθε επαφή με τον μπαλόνι κάνου</a:t>
            </a:r>
            <a:r>
              <a:rPr lang="el-GR" dirty="0"/>
              <a:t>με</a:t>
            </a:r>
            <a:r>
              <a:rPr lang="en-GR" dirty="0"/>
              <a:t> μια κινητι</a:t>
            </a:r>
            <a:r>
              <a:rPr lang="el-GR" dirty="0"/>
              <a:t>κή</a:t>
            </a:r>
            <a:r>
              <a:rPr lang="en-GR" dirty="0"/>
              <a:t> δεξι</a:t>
            </a:r>
            <a:r>
              <a:rPr lang="el-GR" dirty="0"/>
              <a:t>ό</a:t>
            </a:r>
            <a:r>
              <a:rPr lang="en-GR" dirty="0"/>
              <a:t>τητα: </a:t>
            </a:r>
          </a:p>
          <a:p>
            <a:r>
              <a:rPr lang="el-GR" dirty="0"/>
              <a:t>- </a:t>
            </a:r>
            <a:r>
              <a:rPr lang="en-GR" dirty="0"/>
              <a:t>Κ</a:t>
            </a:r>
            <a:r>
              <a:rPr lang="el-GR" dirty="0"/>
              <a:t>α</a:t>
            </a:r>
            <a:r>
              <a:rPr lang="en-GR" dirty="0"/>
              <a:t>θό</a:t>
            </a:r>
            <a:r>
              <a:rPr lang="el-GR" dirty="0"/>
              <a:t>μαστε</a:t>
            </a:r>
            <a:r>
              <a:rPr lang="en-GR" dirty="0"/>
              <a:t> και σηκ</a:t>
            </a:r>
            <a:r>
              <a:rPr lang="el-GR" dirty="0"/>
              <a:t>ω</a:t>
            </a:r>
            <a:r>
              <a:rPr lang="en-GR" dirty="0"/>
              <a:t>νό</a:t>
            </a:r>
            <a:r>
              <a:rPr lang="el-GR" dirty="0"/>
              <a:t>μαστε</a:t>
            </a:r>
            <a:br>
              <a:rPr lang="en-GR" dirty="0"/>
            </a:br>
            <a:r>
              <a:rPr lang="el-GR" dirty="0"/>
              <a:t>- </a:t>
            </a:r>
            <a:r>
              <a:rPr lang="en-GR" dirty="0"/>
              <a:t>Κάνου</a:t>
            </a:r>
            <a:r>
              <a:rPr lang="el-GR" dirty="0"/>
              <a:t>με</a:t>
            </a:r>
            <a:r>
              <a:rPr lang="en-GR" dirty="0"/>
              <a:t> μια στροφή</a:t>
            </a:r>
            <a:br>
              <a:rPr lang="en-GR" dirty="0"/>
            </a:br>
            <a:r>
              <a:rPr lang="el-GR" dirty="0"/>
              <a:t>- </a:t>
            </a:r>
            <a:r>
              <a:rPr lang="en-GR" dirty="0"/>
              <a:t>Κάνου</a:t>
            </a:r>
            <a:r>
              <a:rPr lang="el-GR" dirty="0"/>
              <a:t>με</a:t>
            </a:r>
            <a:r>
              <a:rPr lang="en-GR" dirty="0"/>
              <a:t> 2 αναπηδήσεις με κουτσό προς τα εμπρός, πίσω, πλάγια</a:t>
            </a:r>
            <a:br>
              <a:rPr lang="en-GR" dirty="0"/>
            </a:br>
            <a:r>
              <a:rPr lang="el-GR" dirty="0"/>
              <a:t>- </a:t>
            </a:r>
            <a:r>
              <a:rPr lang="en-GR" dirty="0"/>
              <a:t>Κάνο</a:t>
            </a:r>
            <a:r>
              <a:rPr lang="el-GR" dirty="0"/>
              <a:t>υμε</a:t>
            </a:r>
            <a:r>
              <a:rPr lang="en-GR" dirty="0"/>
              <a:t> 2 αναπηδήσεις με δύο πόδια προς τα εμπρός, πίσω, πλάγια</a:t>
            </a:r>
          </a:p>
          <a:p>
            <a:endParaRPr lang="en-G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778F8F-371B-8F48-B580-D00437B8A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714" y="4294414"/>
            <a:ext cx="3846286" cy="216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28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D4DCC-675C-9646-9EB8-2C04FD822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Παιχνίδια με μπαλόνι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6249A-3CA2-C643-917A-2684AE1A414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Κ</a:t>
            </a:r>
            <a:r>
              <a:rPr lang="en-GR" dirty="0"/>
              <a:t>ινού</a:t>
            </a:r>
            <a:r>
              <a:rPr lang="el-GR" dirty="0"/>
              <a:t>μαστε</a:t>
            </a:r>
            <a:r>
              <a:rPr lang="en-GR" dirty="0"/>
              <a:t> σε ένα προκαθορισμένο χώρο και</a:t>
            </a:r>
            <a:r>
              <a:rPr lang="el-GR" dirty="0"/>
              <a:t> </a:t>
            </a:r>
            <a:r>
              <a:rPr lang="en-GR" dirty="0"/>
              <a:t>προσπαθ</a:t>
            </a:r>
            <a:r>
              <a:rPr lang="el-GR" dirty="0"/>
              <a:t>ούμε</a:t>
            </a:r>
            <a:r>
              <a:rPr lang="en-GR" dirty="0"/>
              <a:t> να κρατήσ</a:t>
            </a:r>
            <a:r>
              <a:rPr lang="el-GR" dirty="0"/>
              <a:t>ουμε</a:t>
            </a:r>
            <a:r>
              <a:rPr lang="en-GR" dirty="0"/>
              <a:t> στον </a:t>
            </a:r>
            <a:r>
              <a:rPr lang="el-GR" dirty="0"/>
              <a:t>α</a:t>
            </a:r>
            <a:r>
              <a:rPr lang="en-GR" dirty="0"/>
              <a:t>έρα ένα μπαλόνι, όσο το δυνατόν περισσότερο. </a:t>
            </a:r>
          </a:p>
          <a:p>
            <a:pPr marL="0" indent="0">
              <a:buNone/>
            </a:pPr>
            <a:r>
              <a:rPr lang="el-GR" i="1" dirty="0"/>
              <a:t>Προσοχή</a:t>
            </a:r>
          </a:p>
          <a:p>
            <a:r>
              <a:rPr lang="en-GR" dirty="0"/>
              <a:t>Για να διατηρή</a:t>
            </a:r>
            <a:r>
              <a:rPr lang="el-GR" dirty="0"/>
              <a:t>σουμε</a:t>
            </a:r>
            <a:r>
              <a:rPr lang="en-GR" dirty="0"/>
              <a:t> το μπαλόνι στον αέρα, πρέπει να χρησιμοποι</a:t>
            </a:r>
            <a:r>
              <a:rPr lang="el-GR" dirty="0"/>
              <a:t>ούμε</a:t>
            </a:r>
            <a:r>
              <a:rPr lang="en-GR" dirty="0"/>
              <a:t> και το "αδύναμο" χέρι! </a:t>
            </a:r>
          </a:p>
          <a:p>
            <a:endParaRPr lang="en-GR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6BA0278-6C01-DA45-8FEC-EDCD068C0B0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753266" y="1834017"/>
            <a:ext cx="2857168" cy="3881437"/>
          </a:xfrm>
        </p:spPr>
      </p:pic>
    </p:spTree>
    <p:extLst>
      <p:ext uri="{BB962C8B-B14F-4D97-AF65-F5344CB8AC3E}">
        <p14:creationId xmlns:p14="http://schemas.microsoft.com/office/powerpoint/2010/main" val="307227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30F58-89EF-AB40-93EC-D720C805D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Πηγές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F9292-4DE2-1F4B-A87D-DC837AD24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u="sng" dirty="0">
                <a:hlinkClick r:id="rId2"/>
              </a:rPr>
              <a:t>https</a:t>
            </a:r>
            <a:r>
              <a:rPr lang="el-GR" u="sng">
                <a:hlinkClick r:id="rId2"/>
              </a:rPr>
              <a:t>://slideplayer.gr/slide/2914154/</a:t>
            </a:r>
            <a:endParaRPr lang="en-GR"/>
          </a:p>
          <a:p>
            <a:r>
              <a:rPr lang="el-GR" u="sng" dirty="0">
                <a:hlinkClick r:id="rId3"/>
              </a:rPr>
              <a:t>https</a:t>
            </a:r>
            <a:r>
              <a:rPr lang="el-GR" u="sng">
                <a:hlinkClick r:id="rId3"/>
              </a:rPr>
              <a:t>://www.handball.org.gr/images/pdffiles/rnd/27_paixnidia_kai_askhseis_gia_paidia_4-8.pdf</a:t>
            </a:r>
            <a:endParaRPr lang="en-GR"/>
          </a:p>
          <a:p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9363748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{C5288990-2957-A94B-907F-00DD0760EE06}tf10001060</Template>
  <TotalTime>204</TotalTime>
  <Words>273</Words>
  <Application>Microsoft Macintosh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ΠΑΙΧΝΙΔΙΑ ΜΕ ΜΠΑΛΟΝΙΑ</vt:lpstr>
      <vt:lpstr>Τα μπαλόνια…</vt:lpstr>
      <vt:lpstr>Παιχνίδια με μπαλόνι</vt:lpstr>
      <vt:lpstr>Παιχνίδια με μπαλόνι</vt:lpstr>
      <vt:lpstr>Πηγές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ΠΑΙΧΝΙΔΙΑ ΜΕ ΜΠΑΛΟΝΙΑ</dc:title>
  <dc:creator>Evie Evangelou</dc:creator>
  <cp:lastModifiedBy>Evie Evangelou</cp:lastModifiedBy>
  <cp:revision>11</cp:revision>
  <dcterms:created xsi:type="dcterms:W3CDTF">2020-04-29T15:19:56Z</dcterms:created>
  <dcterms:modified xsi:type="dcterms:W3CDTF">2020-04-29T18:55:42Z</dcterms:modified>
</cp:coreProperties>
</file>