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5f61fb9b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5f61fb9b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5f61fb9b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5f61fb9b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5f61fb9b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5f61fb9b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5f61fb9b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5f61fb9b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7.jpg"/><Relationship Id="rId6" Type="http://schemas.openxmlformats.org/officeDocument/2006/relationships/image" Target="../media/image25.png"/><Relationship Id="rId7" Type="http://schemas.openxmlformats.org/officeDocument/2006/relationships/image" Target="../media/image2.jpg"/><Relationship Id="rId8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23.jpg"/><Relationship Id="rId7" Type="http://schemas.openxmlformats.org/officeDocument/2006/relationships/image" Target="../media/image14.png"/><Relationship Id="rId8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10" Type="http://schemas.openxmlformats.org/officeDocument/2006/relationships/image" Target="../media/image13.png"/><Relationship Id="rId9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0.jpg"/><Relationship Id="rId9" Type="http://schemas.openxmlformats.org/officeDocument/2006/relationships/image" Target="../media/image16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Relationship Id="rId7" Type="http://schemas.openxmlformats.org/officeDocument/2006/relationships/image" Target="../media/image24.jpg"/><Relationship Id="rId8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990000"/>
                </a:solidFill>
              </a:rPr>
              <a:t>Das ABC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Das deutsche Alphabet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 		Apfel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B		Banane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C		Computer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D		Delfin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		Elefant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F		Finger</a:t>
            </a:r>
            <a:endParaRPr/>
          </a:p>
        </p:txBody>
      </p:sp>
      <p:pic>
        <p:nvPicPr>
          <p:cNvPr descr="File:Honeycrisp-Apple.jpg - Wikimedia Commons"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624" y="1489826"/>
            <a:ext cx="990198" cy="89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phant | Free SVG"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925" y="2210225"/>
            <a:ext cx="1060976" cy="1060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gesture with index finger | Public domain vectors"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975" y="3608575"/>
            <a:ext cx="1126875" cy="112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Desktop-PC.svg - Wikimedia Commons"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8156" y="2933776"/>
            <a:ext cx="2207949" cy="14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leich Dolphin Figurine – The Red Balloon Toy Store"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1050" y="1465000"/>
            <a:ext cx="990200" cy="99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banana, yellow, green, fruit, banana shrub, healthy ..."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64850" y="2776065"/>
            <a:ext cx="1592556" cy="10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		Gitarre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H		Hotel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		Italien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J		Joghurt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K		Kamel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L		Limonade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M		Maus</a:t>
            </a:r>
            <a:endParaRPr/>
          </a:p>
        </p:txBody>
      </p:sp>
      <p:pic>
        <p:nvPicPr>
          <p:cNvPr descr="Acoustic Guitar Free Stock Photo - Public Domain Pictures"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166" y="500625"/>
            <a:ext cx="1483800" cy="9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tel Building | Free SVG"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400" y="500625"/>
            <a:ext cx="1530626" cy="1530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aly map with regions vector image | Free SVG"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1900" y="1833625"/>
            <a:ext cx="1313074" cy="131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yalty-Free photo: Three clear glass with fruit shakes | PickPik"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9025" y="3232166"/>
            <a:ext cx="2207551" cy="147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vector image of a camel | Free SVG"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8275" y="2424125"/>
            <a:ext cx="1079975" cy="107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Gratuites : citron vert, limonade, agrumes, Mojito ..."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8954" y="661891"/>
            <a:ext cx="1403174" cy="2049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drawing of mouse with pink ears | Free SVG" id="87" name="Google Shape;8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68875" y="2839275"/>
            <a:ext cx="1729451" cy="172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87900" y="551650"/>
            <a:ext cx="8368200" cy="4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		Nase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O		Orange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P		Pinsel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Q		Quiz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R		Radio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S		Sonne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T		Telefon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U		Ukrain</a:t>
            </a:r>
            <a:endParaRPr/>
          </a:p>
        </p:txBody>
      </p:sp>
      <p:pic>
        <p:nvPicPr>
          <p:cNvPr descr="270 Royalty-Free Animal nose Photos | PickPik"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700" y="310775"/>
            <a:ext cx="2049900" cy="136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Free Stock Photo - Public Domain Pictures"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91" y="1794775"/>
            <a:ext cx="1829949" cy="1219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un Pinsel Vektor-ClipArt | Public Domain Vektoren"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0250" y="1879974"/>
            <a:ext cx="1674125" cy="863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Z White Stamp Text On Green Free Stock Photo - Public Domain ..."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2375" y="3170025"/>
            <a:ext cx="1274225" cy="127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io Free Stock Photo - Public Domain Pictures" id="97" name="Google Shape;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4593" y="3170018"/>
            <a:ext cx="2681076" cy="151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 | Public domain vectors" id="98" name="Google Shape;9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5775" y="2980112"/>
            <a:ext cx="1674131" cy="165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ý telefón; Old black phone | Starý telefon Siemens; Old … | Flickr" id="99" name="Google Shape;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2156" y="310775"/>
            <a:ext cx="1723425" cy="1149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Outline of Ukraine.svg - Wikipedia" id="100" name="Google Shape;1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5976" y="1002300"/>
            <a:ext cx="1976023" cy="132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87900" y="404025"/>
            <a:ext cx="8368200" cy="41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		Vogel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W		Winter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X		Xylophon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Y		Yoga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Z		Zug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Ä		Äpfel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Ö		Öl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Ü		Übung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ß		Fu</a:t>
            </a:r>
            <a:r>
              <a:rPr lang="el">
                <a:solidFill>
                  <a:srgbClr val="FF0000"/>
                </a:solidFill>
              </a:rPr>
              <a:t>ß</a:t>
            </a:r>
            <a:r>
              <a:rPr lang="el"/>
              <a:t>ball</a:t>
            </a:r>
            <a:endParaRPr/>
          </a:p>
        </p:txBody>
      </p:sp>
      <p:pic>
        <p:nvPicPr>
          <p:cNvPr descr="Bird Monitoring at Palo Alto Battlefield (U.S. National Park Service)"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350" y="334076"/>
            <a:ext cx="2459100" cy="163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ter Snow Landscape Trees Free Stock Photo - Public Domain Pictures"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768" y="334068"/>
            <a:ext cx="2806400" cy="160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ylophone Images | Free Photos, PNG Stickers, Wallpapers ..."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1300" y="2068050"/>
            <a:ext cx="1844524" cy="122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Home yoga workout.jpg - Wikimedia Commons"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9650" y="3429220"/>
            <a:ext cx="2994811" cy="1392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 Am a Train - Scholastic Inc. – The Red Balloon Toy Store" id="110" name="Google Shape;11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2775" y="2019937"/>
            <a:ext cx="132515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apples, healthy, natural foods, apple, superfood ..." id="111" name="Google Shape;11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2777" y="3656225"/>
            <a:ext cx="1705626" cy="1165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ive oil | Olive oil is a common food that's high in vitami… | Flickr" id="112" name="Google Shape;11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8825" y="2116169"/>
            <a:ext cx="1705626" cy="113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