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9"/>
  </p:notesMasterIdLst>
  <p:sldIdLst>
    <p:sldId id="258" r:id="rId2"/>
    <p:sldId id="257" r:id="rId3"/>
    <p:sldId id="259" r:id="rId4"/>
    <p:sldId id="260" r:id="rId5"/>
    <p:sldId id="261" r:id="rId6"/>
    <p:sldId id="262" r:id="rId7"/>
    <p:sldId id="263" r:id="rId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C7B08-B4B8-4A42-905F-C35B1AC9CE7A}" type="datetimeFigureOut">
              <a:rPr lang="hu-HU" smtClean="0"/>
              <a:pPr/>
              <a:t>2020. 04. 29.</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DDFF9-F9F7-4DA2-8FE6-06B02F073236}" type="slidenum">
              <a:rPr lang="hu-HU" smtClean="0"/>
              <a:pPr/>
              <a:t>‹#›</a:t>
            </a:fld>
            <a:endParaRPr lang="hu-HU"/>
          </a:p>
        </p:txBody>
      </p:sp>
    </p:spTree>
    <p:extLst>
      <p:ext uri="{BB962C8B-B14F-4D97-AF65-F5344CB8AC3E}">
        <p14:creationId xmlns:p14="http://schemas.microsoft.com/office/powerpoint/2010/main" xmlns="" val="279184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se</a:t>
            </a:r>
            <a:endParaRPr lang="hu-HU" dirty="0"/>
          </a:p>
        </p:txBody>
      </p:sp>
      <p:sp>
        <p:nvSpPr>
          <p:cNvPr id="4" name="Dia számának helye 3"/>
          <p:cNvSpPr>
            <a:spLocks noGrp="1"/>
          </p:cNvSpPr>
          <p:nvPr>
            <p:ph type="sldNum" sz="quarter" idx="10"/>
          </p:nvPr>
        </p:nvSpPr>
        <p:spPr/>
        <p:txBody>
          <a:bodyPr/>
          <a:lstStyle/>
          <a:p>
            <a:fld id="{F3EDDFF9-F9F7-4DA2-8FE6-06B02F073236}" type="slidenum">
              <a:rPr lang="hu-HU" smtClean="0"/>
              <a:pPr/>
              <a:t>1</a:t>
            </a:fld>
            <a:endParaRPr lang="hu-HU"/>
          </a:p>
        </p:txBody>
      </p:sp>
    </p:spTree>
    <p:extLst>
      <p:ext uri="{BB962C8B-B14F-4D97-AF65-F5344CB8AC3E}">
        <p14:creationId xmlns:p14="http://schemas.microsoft.com/office/powerpoint/2010/main" xmlns="" val="1020966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708102F9-9469-45DB-ABD8-17C645BB4A6B}" type="datetimeFigureOut">
              <a:rPr lang="hu-HU" smtClean="0"/>
              <a:pPr/>
              <a:t>2020. 04. 29.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7C73CE6-A59C-41AC-8094-E0AF03FC1A93}" type="slidenum">
              <a:rPr lang="hu-HU" smtClean="0"/>
              <a:pPr/>
              <a:t>‹#›</a:t>
            </a:fld>
            <a:endParaRPr lang="hu-HU"/>
          </a:p>
        </p:txBody>
      </p:sp>
    </p:spTree>
    <p:extLst>
      <p:ext uri="{BB962C8B-B14F-4D97-AF65-F5344CB8AC3E}">
        <p14:creationId xmlns:p14="http://schemas.microsoft.com/office/powerpoint/2010/main" xmlns="" val="365521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08102F9-9469-45DB-ABD8-17C645BB4A6B}" type="datetimeFigureOut">
              <a:rPr lang="hu-HU" smtClean="0"/>
              <a:pPr/>
              <a:t>2020. 04. 29.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7C73CE6-A59C-41AC-8094-E0AF03FC1A93}" type="slidenum">
              <a:rPr lang="hu-HU" smtClean="0"/>
              <a:pPr/>
              <a:t>‹#›</a:t>
            </a:fld>
            <a:endParaRPr lang="hu-HU"/>
          </a:p>
        </p:txBody>
      </p:sp>
    </p:spTree>
    <p:extLst>
      <p:ext uri="{BB962C8B-B14F-4D97-AF65-F5344CB8AC3E}">
        <p14:creationId xmlns:p14="http://schemas.microsoft.com/office/powerpoint/2010/main" xmlns="" val="120421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08102F9-9469-45DB-ABD8-17C645BB4A6B}" type="datetimeFigureOut">
              <a:rPr lang="hu-HU" smtClean="0"/>
              <a:pPr/>
              <a:t>2020. 04. 29.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7C73CE6-A59C-41AC-8094-E0AF03FC1A93}" type="slidenum">
              <a:rPr lang="hu-HU" smtClean="0"/>
              <a:pPr/>
              <a:t>‹#›</a:t>
            </a:fld>
            <a:endParaRPr lang="hu-HU"/>
          </a:p>
        </p:txBody>
      </p:sp>
    </p:spTree>
    <p:extLst>
      <p:ext uri="{BB962C8B-B14F-4D97-AF65-F5344CB8AC3E}">
        <p14:creationId xmlns:p14="http://schemas.microsoft.com/office/powerpoint/2010/main" xmlns="" val="404634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08102F9-9469-45DB-ABD8-17C645BB4A6B}" type="datetimeFigureOut">
              <a:rPr lang="hu-HU" smtClean="0"/>
              <a:pPr/>
              <a:t>2020. 04. 29.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7C73CE6-A59C-41AC-8094-E0AF03FC1A93}" type="slidenum">
              <a:rPr lang="hu-HU" smtClean="0"/>
              <a:pPr/>
              <a:t>‹#›</a:t>
            </a:fld>
            <a:endParaRPr lang="hu-HU"/>
          </a:p>
        </p:txBody>
      </p:sp>
    </p:spTree>
    <p:extLst>
      <p:ext uri="{BB962C8B-B14F-4D97-AF65-F5344CB8AC3E}">
        <p14:creationId xmlns:p14="http://schemas.microsoft.com/office/powerpoint/2010/main" xmlns="" val="93390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708102F9-9469-45DB-ABD8-17C645BB4A6B}" type="datetimeFigureOut">
              <a:rPr lang="hu-HU" smtClean="0"/>
              <a:pPr/>
              <a:t>2020. 04. 29.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7C73CE6-A59C-41AC-8094-E0AF03FC1A93}" type="slidenum">
              <a:rPr lang="hu-HU" smtClean="0"/>
              <a:pPr/>
              <a:t>‹#›</a:t>
            </a:fld>
            <a:endParaRPr lang="hu-HU"/>
          </a:p>
        </p:txBody>
      </p:sp>
    </p:spTree>
    <p:extLst>
      <p:ext uri="{BB962C8B-B14F-4D97-AF65-F5344CB8AC3E}">
        <p14:creationId xmlns:p14="http://schemas.microsoft.com/office/powerpoint/2010/main" xmlns="" val="365247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708102F9-9469-45DB-ABD8-17C645BB4A6B}" type="datetimeFigureOut">
              <a:rPr lang="hu-HU" smtClean="0"/>
              <a:pPr/>
              <a:t>2020. 04. 29.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7C73CE6-A59C-41AC-8094-E0AF03FC1A93}" type="slidenum">
              <a:rPr lang="hu-HU" smtClean="0"/>
              <a:pPr/>
              <a:t>‹#›</a:t>
            </a:fld>
            <a:endParaRPr lang="hu-HU"/>
          </a:p>
        </p:txBody>
      </p:sp>
    </p:spTree>
    <p:extLst>
      <p:ext uri="{BB962C8B-B14F-4D97-AF65-F5344CB8AC3E}">
        <p14:creationId xmlns:p14="http://schemas.microsoft.com/office/powerpoint/2010/main" xmlns="" val="297335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708102F9-9469-45DB-ABD8-17C645BB4A6B}" type="datetimeFigureOut">
              <a:rPr lang="hu-HU" smtClean="0"/>
              <a:pPr/>
              <a:t>2020. 04. 29.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87C73CE6-A59C-41AC-8094-E0AF03FC1A93}" type="slidenum">
              <a:rPr lang="hu-HU" smtClean="0"/>
              <a:pPr/>
              <a:t>‹#›</a:t>
            </a:fld>
            <a:endParaRPr lang="hu-HU"/>
          </a:p>
        </p:txBody>
      </p:sp>
    </p:spTree>
    <p:extLst>
      <p:ext uri="{BB962C8B-B14F-4D97-AF65-F5344CB8AC3E}">
        <p14:creationId xmlns:p14="http://schemas.microsoft.com/office/powerpoint/2010/main" xmlns="" val="101312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708102F9-9469-45DB-ABD8-17C645BB4A6B}" type="datetimeFigureOut">
              <a:rPr lang="hu-HU" smtClean="0"/>
              <a:pPr/>
              <a:t>2020. 04. 29.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87C73CE6-A59C-41AC-8094-E0AF03FC1A93}" type="slidenum">
              <a:rPr lang="hu-HU" smtClean="0"/>
              <a:pPr/>
              <a:t>‹#›</a:t>
            </a:fld>
            <a:endParaRPr lang="hu-HU"/>
          </a:p>
        </p:txBody>
      </p:sp>
    </p:spTree>
    <p:extLst>
      <p:ext uri="{BB962C8B-B14F-4D97-AF65-F5344CB8AC3E}">
        <p14:creationId xmlns:p14="http://schemas.microsoft.com/office/powerpoint/2010/main" xmlns="" val="95832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708102F9-9469-45DB-ABD8-17C645BB4A6B}" type="datetimeFigureOut">
              <a:rPr lang="hu-HU" smtClean="0"/>
              <a:pPr/>
              <a:t>2020. 04. 29.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87C73CE6-A59C-41AC-8094-E0AF03FC1A93}" type="slidenum">
              <a:rPr lang="hu-HU" smtClean="0"/>
              <a:pPr/>
              <a:t>‹#›</a:t>
            </a:fld>
            <a:endParaRPr lang="hu-HU"/>
          </a:p>
        </p:txBody>
      </p:sp>
    </p:spTree>
    <p:extLst>
      <p:ext uri="{BB962C8B-B14F-4D97-AF65-F5344CB8AC3E}">
        <p14:creationId xmlns:p14="http://schemas.microsoft.com/office/powerpoint/2010/main" xmlns="" val="3444071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08102F9-9469-45DB-ABD8-17C645BB4A6B}" type="datetimeFigureOut">
              <a:rPr lang="hu-HU" smtClean="0"/>
              <a:pPr/>
              <a:t>2020. 04. 29.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7C73CE6-A59C-41AC-8094-E0AF03FC1A93}" type="slidenum">
              <a:rPr lang="hu-HU" smtClean="0"/>
              <a:pPr/>
              <a:t>‹#›</a:t>
            </a:fld>
            <a:endParaRPr lang="hu-HU"/>
          </a:p>
        </p:txBody>
      </p:sp>
    </p:spTree>
    <p:extLst>
      <p:ext uri="{BB962C8B-B14F-4D97-AF65-F5344CB8AC3E}">
        <p14:creationId xmlns:p14="http://schemas.microsoft.com/office/powerpoint/2010/main" xmlns="" val="410779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08102F9-9469-45DB-ABD8-17C645BB4A6B}" type="datetimeFigureOut">
              <a:rPr lang="hu-HU" smtClean="0"/>
              <a:pPr/>
              <a:t>2020. 04. 29.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7C73CE6-A59C-41AC-8094-E0AF03FC1A93}" type="slidenum">
              <a:rPr lang="hu-HU" smtClean="0"/>
              <a:pPr/>
              <a:t>‹#›</a:t>
            </a:fld>
            <a:endParaRPr lang="hu-HU"/>
          </a:p>
        </p:txBody>
      </p:sp>
    </p:spTree>
    <p:extLst>
      <p:ext uri="{BB962C8B-B14F-4D97-AF65-F5344CB8AC3E}">
        <p14:creationId xmlns:p14="http://schemas.microsoft.com/office/powerpoint/2010/main" xmlns="" val="312601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102F9-9469-45DB-ABD8-17C645BB4A6B}" type="datetimeFigureOut">
              <a:rPr lang="hu-HU" smtClean="0"/>
              <a:pPr/>
              <a:t>2020. 04. 29.</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73CE6-A59C-41AC-8094-E0AF03FC1A93}" type="slidenum">
              <a:rPr lang="hu-HU" smtClean="0"/>
              <a:pPr/>
              <a:t>‹#›</a:t>
            </a:fld>
            <a:endParaRPr lang="hu-HU"/>
          </a:p>
        </p:txBody>
      </p:sp>
    </p:spTree>
    <p:extLst>
      <p:ext uri="{BB962C8B-B14F-4D97-AF65-F5344CB8AC3E}">
        <p14:creationId xmlns:p14="http://schemas.microsoft.com/office/powerpoint/2010/main" xmlns="" val="92481630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image" Target="../media/image17.gif"/><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 Id="rId9" Type="http://schemas.openxmlformats.org/officeDocument/2006/relationships/image" Target="../media/image24.gif"/></Relationships>
</file>

<file path=ppt/slides/_rels/slide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0">
          <a:fgClr>
            <a:schemeClr val="accent2"/>
          </a:fgClr>
          <a:bgClr>
            <a:schemeClr val="bg1"/>
          </a:bgClr>
        </a:patt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464234" y="404665"/>
            <a:ext cx="8140214" cy="1800200"/>
          </a:xfrm>
          <a:ln>
            <a:solidFill>
              <a:schemeClr val="bg1"/>
            </a:solidFill>
          </a:ln>
        </p:spPr>
        <p:txBody>
          <a:bodyPr>
            <a:noAutofit/>
          </a:bodyPr>
          <a:lstStyle/>
          <a:p>
            <a:pPr algn="ctr"/>
            <a:r>
              <a:rPr lang="hu-HU" sz="6000" b="1" dirty="0" smtClean="0">
                <a:ln w="12700">
                  <a:solidFill>
                    <a:schemeClr val="tx1"/>
                  </a:solidFill>
                  <a:prstDash val="solid"/>
                </a:ln>
                <a:solidFill>
                  <a:schemeClr val="accent2">
                    <a:lumMod val="75000"/>
                  </a:schemeClr>
                </a:solidFill>
                <a:effectLst>
                  <a:outerShdw blurRad="41275" dist="20320" dir="1800000" algn="tl" rotWithShape="0">
                    <a:srgbClr val="000000">
                      <a:alpha val="40000"/>
                    </a:srgbClr>
                  </a:outerShdw>
                </a:effectLst>
              </a:rPr>
              <a:t>COMPARISON OF ADJECTIVES</a:t>
            </a:r>
            <a:endParaRPr lang="hu-HU" sz="6000" b="1" dirty="0">
              <a:ln w="12700">
                <a:solidFill>
                  <a:schemeClr val="tx1"/>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3" name="Alcím 2"/>
          <p:cNvSpPr>
            <a:spLocks noGrp="1"/>
          </p:cNvSpPr>
          <p:nvPr>
            <p:ph type="subTitle" idx="1"/>
          </p:nvPr>
        </p:nvSpPr>
        <p:spPr>
          <a:xfrm>
            <a:off x="1403648" y="3933056"/>
            <a:ext cx="6400800" cy="2639144"/>
          </a:xfrm>
        </p:spPr>
        <p:txBody>
          <a:bodyPr>
            <a:normAutofit/>
          </a:bodyPr>
          <a:lstStyle/>
          <a:p>
            <a:pPr algn="l"/>
            <a:r>
              <a:rPr lang="hu-HU" sz="2800" dirty="0" smtClean="0">
                <a:solidFill>
                  <a:schemeClr val="accent2">
                    <a:lumMod val="50000"/>
                  </a:schemeClr>
                </a:solidFill>
              </a:rPr>
              <a:t>● </a:t>
            </a:r>
            <a:r>
              <a:rPr lang="en-GB" sz="2800" dirty="0" smtClean="0">
                <a:solidFill>
                  <a:schemeClr val="accent2">
                    <a:lumMod val="50000"/>
                  </a:schemeClr>
                </a:solidFill>
              </a:rPr>
              <a:t>comparative and superlative forms</a:t>
            </a:r>
          </a:p>
          <a:p>
            <a:pPr algn="l"/>
            <a:r>
              <a:rPr lang="en-GB" sz="2800" dirty="0" smtClean="0">
                <a:solidFill>
                  <a:schemeClr val="accent2">
                    <a:lumMod val="50000"/>
                  </a:schemeClr>
                </a:solidFill>
              </a:rPr>
              <a:t>● spelling rules</a:t>
            </a:r>
          </a:p>
          <a:p>
            <a:pPr algn="l"/>
            <a:r>
              <a:rPr lang="en-GB" sz="2800" dirty="0" smtClean="0">
                <a:solidFill>
                  <a:schemeClr val="accent2">
                    <a:lumMod val="50000"/>
                  </a:schemeClr>
                </a:solidFill>
              </a:rPr>
              <a:t>● speaking activity using  a chart</a:t>
            </a:r>
          </a:p>
          <a:p>
            <a:pPr algn="l"/>
            <a:r>
              <a:rPr lang="en-GB" sz="2800" dirty="0" smtClean="0">
                <a:solidFill>
                  <a:schemeClr val="accent2">
                    <a:lumMod val="50000"/>
                  </a:schemeClr>
                </a:solidFill>
              </a:rPr>
              <a:t>● making comparisons  (animals) </a:t>
            </a:r>
            <a:endParaRPr lang="hu-HU" sz="2800" dirty="0" smtClean="0">
              <a:solidFill>
                <a:schemeClr val="accent2">
                  <a:lumMod val="50000"/>
                </a:schemeClr>
              </a:solidFill>
            </a:endParaRPr>
          </a:p>
          <a:p>
            <a:pPr algn="l"/>
            <a:r>
              <a:rPr lang="en-GB" sz="2800" dirty="0" smtClean="0">
                <a:solidFill>
                  <a:schemeClr val="accent2">
                    <a:lumMod val="50000"/>
                  </a:schemeClr>
                </a:solidFill>
              </a:rPr>
              <a:t>●</a:t>
            </a:r>
            <a:r>
              <a:rPr lang="hu-HU" sz="2800" dirty="0" smtClean="0">
                <a:solidFill>
                  <a:schemeClr val="accent2">
                    <a:lumMod val="50000"/>
                  </a:schemeClr>
                </a:solidFill>
              </a:rPr>
              <a:t> </a:t>
            </a:r>
            <a:r>
              <a:rPr lang="en-GB" sz="2800" dirty="0" smtClean="0">
                <a:solidFill>
                  <a:schemeClr val="accent2">
                    <a:lumMod val="50000"/>
                  </a:schemeClr>
                </a:solidFill>
              </a:rPr>
              <a:t>reading exercise (who is who?)</a:t>
            </a:r>
          </a:p>
          <a:p>
            <a:pPr algn="l"/>
            <a:endParaRPr lang="en-GB" sz="2800" dirty="0">
              <a:solidFill>
                <a:schemeClr val="accent2">
                  <a:lumMod val="50000"/>
                </a:schemeClr>
              </a:solidFill>
            </a:endParaRPr>
          </a:p>
        </p:txBody>
      </p:sp>
      <p:pic>
        <p:nvPicPr>
          <p:cNvPr id="4" name="Picture 6" descr="Bike Clip A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2348880"/>
            <a:ext cx="2069358" cy="126920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Motorcycle Clip Ar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7904" y="2335715"/>
            <a:ext cx="1605818" cy="130606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8" descr="Sportcar Clip Ar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99615" y="2505057"/>
            <a:ext cx="2592288" cy="99371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Akciógomb: Tovább vagy Következő 6">
            <a:hlinkClick r:id="" action="ppaction://hlinkshowjump?jump=nextslide" highlightClick="1"/>
          </p:cNvPr>
          <p:cNvSpPr/>
          <p:nvPr/>
        </p:nvSpPr>
        <p:spPr>
          <a:xfrm>
            <a:off x="7740352" y="5517232"/>
            <a:ext cx="1042416" cy="1042416"/>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3418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p:cNvSpPr/>
          <p:nvPr/>
        </p:nvSpPr>
        <p:spPr>
          <a:xfrm>
            <a:off x="288860" y="1556792"/>
            <a:ext cx="2304256"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solidFill>
                  <a:schemeClr val="tx1"/>
                </a:solidFill>
              </a:rPr>
              <a:t>young</a:t>
            </a:r>
            <a:endParaRPr lang="en-GB" sz="2800" b="1" dirty="0">
              <a:solidFill>
                <a:schemeClr val="tx1"/>
              </a:solidFill>
            </a:endParaRPr>
          </a:p>
        </p:txBody>
      </p:sp>
      <p:pic>
        <p:nvPicPr>
          <p:cNvPr id="9" name="Kép 8" descr="baby13"/>
          <p:cNvPicPr/>
          <p:nvPr/>
        </p:nvPicPr>
        <p:blipFill>
          <a:blip r:embed="rId2" cstate="print"/>
          <a:srcRect/>
          <a:stretch>
            <a:fillRect/>
          </a:stretch>
        </p:blipFill>
        <p:spPr bwMode="auto">
          <a:xfrm>
            <a:off x="6816119" y="233144"/>
            <a:ext cx="1500297" cy="1220455"/>
          </a:xfrm>
          <a:prstGeom prst="rect">
            <a:avLst/>
          </a:prstGeom>
          <a:noFill/>
          <a:ln w="9525">
            <a:noFill/>
            <a:miter lim="800000"/>
            <a:headEnd/>
            <a:tailEnd/>
          </a:ln>
        </p:spPr>
      </p:pic>
      <p:pic>
        <p:nvPicPr>
          <p:cNvPr id="10" name="Kép 9" descr="boy13"/>
          <p:cNvPicPr/>
          <p:nvPr/>
        </p:nvPicPr>
        <p:blipFill>
          <a:blip r:embed="rId3" cstate="print"/>
          <a:srcRect/>
          <a:stretch>
            <a:fillRect/>
          </a:stretch>
        </p:blipFill>
        <p:spPr bwMode="auto">
          <a:xfrm>
            <a:off x="3932921" y="252858"/>
            <a:ext cx="1575183" cy="1200741"/>
          </a:xfrm>
          <a:prstGeom prst="rect">
            <a:avLst/>
          </a:prstGeom>
          <a:noFill/>
          <a:ln w="9525">
            <a:noFill/>
            <a:miter lim="800000"/>
            <a:headEnd/>
            <a:tailEnd/>
          </a:ln>
        </p:spPr>
      </p:pic>
      <p:pic>
        <p:nvPicPr>
          <p:cNvPr id="11" name="Kép 10" descr="boy9"/>
          <p:cNvPicPr/>
          <p:nvPr/>
        </p:nvPicPr>
        <p:blipFill>
          <a:blip r:embed="rId4" cstate="print"/>
          <a:srcRect/>
          <a:stretch>
            <a:fillRect/>
          </a:stretch>
        </p:blipFill>
        <p:spPr bwMode="auto">
          <a:xfrm>
            <a:off x="621500" y="516480"/>
            <a:ext cx="1662579" cy="937119"/>
          </a:xfrm>
          <a:prstGeom prst="rect">
            <a:avLst/>
          </a:prstGeom>
          <a:noFill/>
          <a:ln w="9525">
            <a:noFill/>
            <a:miter lim="800000"/>
            <a:headEnd/>
            <a:tailEnd/>
          </a:ln>
        </p:spPr>
      </p:pic>
      <p:sp>
        <p:nvSpPr>
          <p:cNvPr id="12" name="Téglalap 11"/>
          <p:cNvSpPr/>
          <p:nvPr/>
        </p:nvSpPr>
        <p:spPr>
          <a:xfrm>
            <a:off x="3598479" y="1556792"/>
            <a:ext cx="2244066"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solidFill>
                  <a:schemeClr val="tx1"/>
                </a:solidFill>
              </a:rPr>
              <a:t>young</a:t>
            </a:r>
            <a:r>
              <a:rPr lang="en-GB" sz="2800" b="1" dirty="0" smtClean="0">
                <a:solidFill>
                  <a:schemeClr val="bg1"/>
                </a:solidFill>
              </a:rPr>
              <a:t>er</a:t>
            </a:r>
            <a:endParaRPr lang="en-GB" sz="2800" b="1" dirty="0">
              <a:solidFill>
                <a:schemeClr val="tx1"/>
              </a:solidFill>
            </a:endParaRPr>
          </a:p>
        </p:txBody>
      </p:sp>
      <p:sp>
        <p:nvSpPr>
          <p:cNvPr id="13" name="Téglalap 12"/>
          <p:cNvSpPr/>
          <p:nvPr/>
        </p:nvSpPr>
        <p:spPr>
          <a:xfrm>
            <a:off x="6228184" y="1556792"/>
            <a:ext cx="2472209"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solidFill>
                  <a:schemeClr val="bg1"/>
                </a:solidFill>
              </a:rPr>
              <a:t>the</a:t>
            </a:r>
            <a:r>
              <a:rPr lang="en-GB" sz="2800" b="1" dirty="0" smtClean="0">
                <a:solidFill>
                  <a:schemeClr val="tx1"/>
                </a:solidFill>
              </a:rPr>
              <a:t> young</a:t>
            </a:r>
            <a:r>
              <a:rPr lang="hu-HU" sz="2800" b="1" dirty="0" smtClean="0">
                <a:solidFill>
                  <a:schemeClr val="bg1"/>
                </a:solidFill>
              </a:rPr>
              <a:t>est</a:t>
            </a:r>
            <a:endParaRPr lang="en-GB" sz="2800" b="1" dirty="0">
              <a:solidFill>
                <a:schemeClr val="tx1"/>
              </a:solidFill>
            </a:endParaRPr>
          </a:p>
        </p:txBody>
      </p:sp>
      <p:pic>
        <p:nvPicPr>
          <p:cNvPr id="14" name="Kép 13" descr="http://www.easyvectors.com/assets/images/vectors/afbig/japanese-weather-symbol-heavy-rain-clip-art.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16119" y="2479789"/>
            <a:ext cx="1724835" cy="1656184"/>
          </a:xfrm>
          <a:prstGeom prst="rect">
            <a:avLst/>
          </a:prstGeom>
          <a:noFill/>
          <a:ln>
            <a:noFill/>
          </a:ln>
        </p:spPr>
      </p:pic>
      <p:pic>
        <p:nvPicPr>
          <p:cNvPr id="15" name="Kép 14" descr="http://www.easyvectors.com/assets/images/vectors/afbig/japanese-weather-symbol-heavy-rain-clip-art.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17714" y="2939064"/>
            <a:ext cx="1296144" cy="1198573"/>
          </a:xfrm>
          <a:prstGeom prst="rect">
            <a:avLst/>
          </a:prstGeom>
          <a:noFill/>
          <a:ln>
            <a:noFill/>
          </a:ln>
        </p:spPr>
      </p:pic>
      <p:pic>
        <p:nvPicPr>
          <p:cNvPr id="16" name="Kép 15" descr="http://www.easyvectors.com/assets/images/vectors/afbig/japanese-weather-symbol-heavy-rain-clip-art.jp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8436" y="2996412"/>
            <a:ext cx="1228709" cy="1153979"/>
          </a:xfrm>
          <a:prstGeom prst="rect">
            <a:avLst/>
          </a:prstGeom>
          <a:noFill/>
          <a:ln>
            <a:noFill/>
          </a:ln>
        </p:spPr>
      </p:pic>
      <p:sp>
        <p:nvSpPr>
          <p:cNvPr id="17" name="Téglalap 16"/>
          <p:cNvSpPr/>
          <p:nvPr/>
        </p:nvSpPr>
        <p:spPr>
          <a:xfrm>
            <a:off x="7135132" y="3079281"/>
            <a:ext cx="1037268"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smtClean="0">
                <a:ln>
                  <a:solidFill>
                    <a:schemeClr val="bg1"/>
                  </a:solidFill>
                </a:ln>
                <a:solidFill>
                  <a:schemeClr val="bg1"/>
                </a:solidFill>
              </a:rPr>
              <a:t>50kg</a:t>
            </a:r>
            <a:endParaRPr lang="hu-HU" sz="2800" b="1" dirty="0">
              <a:ln>
                <a:solidFill>
                  <a:schemeClr val="bg1"/>
                </a:solidFill>
              </a:ln>
              <a:solidFill>
                <a:schemeClr val="bg1"/>
              </a:solidFill>
            </a:endParaRPr>
          </a:p>
        </p:txBody>
      </p:sp>
      <p:sp>
        <p:nvSpPr>
          <p:cNvPr id="18" name="Téglalap 17"/>
          <p:cNvSpPr/>
          <p:nvPr/>
        </p:nvSpPr>
        <p:spPr>
          <a:xfrm>
            <a:off x="992920" y="3344801"/>
            <a:ext cx="767508" cy="4571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ln>
                  <a:solidFill>
                    <a:schemeClr val="bg1"/>
                  </a:solidFill>
                </a:ln>
                <a:solidFill>
                  <a:schemeClr val="bg1"/>
                </a:solidFill>
              </a:rPr>
              <a:t>20kg</a:t>
            </a:r>
            <a:endParaRPr lang="hu-HU" b="1" dirty="0">
              <a:ln>
                <a:solidFill>
                  <a:schemeClr val="bg1"/>
                </a:solidFill>
              </a:ln>
              <a:solidFill>
                <a:schemeClr val="bg1"/>
              </a:solidFill>
            </a:endParaRPr>
          </a:p>
        </p:txBody>
      </p:sp>
      <p:sp>
        <p:nvSpPr>
          <p:cNvPr id="19" name="Téglalap 18"/>
          <p:cNvSpPr/>
          <p:nvPr/>
        </p:nvSpPr>
        <p:spPr>
          <a:xfrm>
            <a:off x="4278751" y="3309750"/>
            <a:ext cx="9144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ln>
                  <a:solidFill>
                    <a:schemeClr val="bg1"/>
                  </a:solidFill>
                </a:ln>
                <a:solidFill>
                  <a:schemeClr val="bg1"/>
                </a:solidFill>
              </a:rPr>
              <a:t>30kg</a:t>
            </a:r>
            <a:endParaRPr lang="hu-HU" b="1" dirty="0">
              <a:ln>
                <a:solidFill>
                  <a:schemeClr val="bg1"/>
                </a:solidFill>
              </a:ln>
              <a:solidFill>
                <a:schemeClr val="bg1"/>
              </a:solidFill>
            </a:endParaRPr>
          </a:p>
        </p:txBody>
      </p:sp>
      <p:sp>
        <p:nvSpPr>
          <p:cNvPr id="20" name="Téglalap 19"/>
          <p:cNvSpPr/>
          <p:nvPr/>
        </p:nvSpPr>
        <p:spPr>
          <a:xfrm>
            <a:off x="288860" y="4170412"/>
            <a:ext cx="2304256"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solidFill>
                  <a:schemeClr val="tx1"/>
                </a:solidFill>
              </a:rPr>
              <a:t>heav</a:t>
            </a:r>
            <a:r>
              <a:rPr lang="en-GB" sz="2800" b="1" dirty="0" smtClean="0">
                <a:solidFill>
                  <a:schemeClr val="bg1"/>
                </a:solidFill>
              </a:rPr>
              <a:t>y</a:t>
            </a:r>
            <a:endParaRPr lang="en-GB" sz="2800" b="1" dirty="0">
              <a:solidFill>
                <a:schemeClr val="tx1"/>
              </a:solidFill>
            </a:endParaRPr>
          </a:p>
        </p:txBody>
      </p:sp>
      <p:sp>
        <p:nvSpPr>
          <p:cNvPr id="21" name="Téglalap 20"/>
          <p:cNvSpPr/>
          <p:nvPr/>
        </p:nvSpPr>
        <p:spPr>
          <a:xfrm>
            <a:off x="3553988" y="4170412"/>
            <a:ext cx="2304256"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solidFill>
                  <a:schemeClr val="tx1"/>
                </a:solidFill>
              </a:rPr>
              <a:t>heav</a:t>
            </a:r>
            <a:r>
              <a:rPr lang="en-GB" sz="2800" b="1" dirty="0" smtClean="0">
                <a:solidFill>
                  <a:schemeClr val="bg1"/>
                </a:solidFill>
              </a:rPr>
              <a:t>ier</a:t>
            </a:r>
            <a:endParaRPr lang="en-GB" sz="2800" b="1" dirty="0">
              <a:solidFill>
                <a:schemeClr val="tx1"/>
              </a:solidFill>
            </a:endParaRPr>
          </a:p>
        </p:txBody>
      </p:sp>
      <p:sp>
        <p:nvSpPr>
          <p:cNvPr id="22" name="Téglalap 21"/>
          <p:cNvSpPr/>
          <p:nvPr/>
        </p:nvSpPr>
        <p:spPr>
          <a:xfrm>
            <a:off x="6502529" y="4238025"/>
            <a:ext cx="2304256"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solidFill>
                  <a:schemeClr val="bg1"/>
                </a:solidFill>
              </a:rPr>
              <a:t>the</a:t>
            </a:r>
            <a:r>
              <a:rPr lang="en-GB" sz="2800" b="1" dirty="0" smtClean="0">
                <a:solidFill>
                  <a:schemeClr val="tx1"/>
                </a:solidFill>
              </a:rPr>
              <a:t> heav</a:t>
            </a:r>
            <a:r>
              <a:rPr lang="en-GB" sz="2800" b="1" dirty="0" smtClean="0">
                <a:solidFill>
                  <a:schemeClr val="bg1"/>
                </a:solidFill>
              </a:rPr>
              <a:t>iest</a:t>
            </a:r>
            <a:endParaRPr lang="en-GB" sz="2800" b="1" dirty="0">
              <a:solidFill>
                <a:schemeClr val="tx1"/>
              </a:solidFill>
            </a:endParaRPr>
          </a:p>
        </p:txBody>
      </p:sp>
      <p:sp>
        <p:nvSpPr>
          <p:cNvPr id="23" name="Akciógomb: Tovább vagy Következő 22">
            <a:hlinkClick r:id="" action="ppaction://hlinkshowjump?jump=nextslide" highlightClick="1"/>
          </p:cNvPr>
          <p:cNvSpPr/>
          <p:nvPr/>
        </p:nvSpPr>
        <p:spPr>
          <a:xfrm>
            <a:off x="7498538" y="5301208"/>
            <a:ext cx="1042416" cy="1042416"/>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hu-HU"/>
          </a:p>
        </p:txBody>
      </p:sp>
      <p:sp>
        <p:nvSpPr>
          <p:cNvPr id="24" name="Téglalap 23"/>
          <p:cNvSpPr/>
          <p:nvPr/>
        </p:nvSpPr>
        <p:spPr>
          <a:xfrm>
            <a:off x="288860" y="5157192"/>
            <a:ext cx="6731412" cy="13853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hu-HU" sz="2800" b="1" dirty="0">
                <a:solidFill>
                  <a:schemeClr val="tx1"/>
                </a:solidFill>
              </a:rPr>
              <a:t>c</a:t>
            </a:r>
            <a:r>
              <a:rPr lang="en-GB" sz="2800" b="1" dirty="0" smtClean="0">
                <a:solidFill>
                  <a:schemeClr val="tx1"/>
                </a:solidFill>
              </a:rPr>
              <a:t>old    happy   short   windy   deep   hilly </a:t>
            </a:r>
            <a:endParaRPr lang="en-GB" sz="2800" b="1" dirty="0">
              <a:solidFill>
                <a:schemeClr val="tx1"/>
              </a:solidFill>
            </a:endParaRPr>
          </a:p>
        </p:txBody>
      </p:sp>
    </p:spTree>
    <p:extLst>
      <p:ext uri="{BB962C8B-B14F-4D97-AF65-F5344CB8AC3E}">
        <p14:creationId xmlns:p14="http://schemas.microsoft.com/office/powerpoint/2010/main" xmlns="" val="109629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jpg;base64,/9j/4AAQSkZJRgABAQAAAQABAAD/2wCEAAkGBhQSERQUExQVFRUWGRgVGBgXGBoYGhoYHBgWFxcYFRwYHCYeFxojGRcVHy8gIycpLCwsFh4xNTAqNSYrLCkBCQoKDgwOGg8PGi8lHyUsKiwpKjQqLCwsLCwsLi4sLCwsLCwsLCwsLCwsLCwsLCwsLCwsLCwsLCwsLCwsLCwsLP/AABEIAOIA3wMBIgACEQEDEQH/xAAbAAACAgMBAAAAAAAAAAAAAAAEBQMGAAECB//EAEMQAAIBAgQEAwUEBwcEAgMAAAECEQADBBIhMQUGQVETImEycYGRsQcUQqEjUnKCssHwJENiksLR4RUWM/E0okRT0v/EABoBAAIDAQEAAAAAAAAAAAAAAAIEAAEDBQb/xAAzEQACAQIEBAMGBgMBAAAAAAAAAQIDERIhMUEEIjJRE4HwQmFxkaHBBRQjUmKxM+Hx0f/aAAwDAQACEQMRAD8A9MwWJnrR1rExvSjDYEruKPS1O9NTSuZRbDnu6aUOxPWurYA612w7VnoEQJZE0aFC0OBFSMZ61HmQ2+NAoe5jJNBY7Sg8PiJNaRp5XBch0bOYVHbwgFcJjYG9c/eZ60NmXkFeGo99bZQaFa6e9cpO9SxLmMkbVLbGath50oizZ7Co2RI1aTLRFpjXSWe9U7mX7TbOEurbtp42sPlbLl9R5Tm69p6TWM5pamkYOWhdiKiNyk3BubsPi1/RvlbQFH8rSdgJ3npG9MfBI6VItSV0U01kyYsaiMmo2ukaVyt4d6OwNwlGIrHfvUa3PWuL0HrUsWdELUV6K5Vpru9akaUWhQvCQ2lEG3W0wZntWXiANTRt3BsR3L42FBOJP+9EZZGlTWMPptRJpFakVziYG9RHjA6UC9mR611ZwVaYI7gYmMLONnYUbaxUChcNg8vWixaWsJWNFcjXGa1j4wHSoriCdKjawo1mrsiXZFjJiKXXCTp1p2MDnGlbtcKjejU0gXFsr9xWHWisNYmCTFN73Dh2oG9bg7aUfiYtAcNgu2o/5rtzMUCt7tNQcX4y1jD3bxSRbXNlnLOoETBjftWUlbNmkc3ZDq2lG2LleMn7SMdfBOHsoqyRIBc/NiF/KluLx3FLpyvfurImPEFsRttbgVz58XT0WY5HhZbtI9a59474GGORwrmZEicoB36gFsoJ7E15AeG4TU3cbLSTCiST1Jid6C5Rw5+83laHYW3DT5gxDpIJO4Mb+tM34bf8K6TfFk5/KFe2iqpIgEqRrGmuvpSUuInjvB29fAZXDxUbSzCuBpYF20trxbgZsrZ0JTIQSZlQB5gh+FPOKfa2cJcuYe3h8/huVzPdMaQPKMpIHpNVvlvhTDE23bEG8VMgZ3cTtO2Xr3oTmjlzEXMdiGSy5RrjENEKZjUEkAjes1Op4mJNvINU6drPQa3/ALZcU0xZsD/Of9QoC59pHEH9kqv7FoH+IGlri/hbbo9kKJ8zMpJEwBBBiNtp3oq3icdfSVAyODsqCRsdwTWj4ip3J4NNaJBuB5r4pPiF7rIokzbXJuPaAXb1q2cE+1K20LibZQ/r25ZfivtL8M1VbhuExyEM+I8NdAJJI0IIBULH4evapuasFce2LhFhoJZrto5GYMRo6NBME9Mw1rNcRVi7p3+poqVKfLJLyyPVsBj7N5c1m4rr3UzHv6g+hooMemteKcN4O5VbmFxCm9AlAxt3AxmQuvmAj0Gte5YSMqnuAfyrpcPxPjJ3WaOfxHDqk1ZnabaiuHwmaiWviofHFMK4scrgAo0qW3YrdvEA1OjiqbZFYp14EVPgcRO4+dT3cGWmKFbBEGnLpqxjZpjEXu1Rtc6zUVt+nWoMVhTvqaBRVy2yS7fnaJqIWoEltNzJ0HeewpfdcjU6CkvMPF0ZPD8ZR5lzEMPKCYltdDqSJ6qKuq1Sg5skE5yUUWfhnPWD8bwTchhAlhlWTtBP+1W8MI0614A2Fwq//mISd1VZ07GCQf8AmrRw7jqYbB/efExBAueH+jPtQSqkpc8mw1MTXJlxcE83e/ZP7jy4eTWSt8T1O4wpdeweavKrf2y351tow6SpBjpOVoqa59sV91ISzaVv1izMP8un1rf8xThni/sFcNVk7Yf6PRnweXWlfNF0nB3wgBbIcoPVhBAPxFVPA/bCk5MWmUwPPbkg+9TqPnUmI+0XCXRkU3SX8o8kCToJM7TWvjQnBu4HgVITtYr7cLdxNy7fUmJS2FRQYG0Mw+NKMbgbVsOWtXXyb578T8Ft/wA6vT37Y3BPz7Ck+M4xYXxC1hmA9o5FjfczcE/KuXSS3a8h6U3smQct4RPD8WzZW2zWrhHmZzoJy+cwQY7UFZvYx8NddLhRluZQltbaAgka+VZnXvVj4bxgPaD2reUC27iQBooOkCY69aSHnLGPae6ltMiNk9q6WmQBADRGtVC2J5lu7WnzOeWsJjWxNtsQ15rY1OZnidIn8Pwom1ylfXE3WzSp0UzplkHTMRFC8v8AHcVfxVsXFVFmWPhkEgdi0kH1om3jMb96vK7Hy6AeQHcQZXU6dz1q+XxN3kR4sL0Q45gw4sYe4HgQAJAnUlY9mfyrfAXBw9ogyCN/ie9Zx+wXw9zxTmMKdTuQVjWdfnW+BoBh7YG0dPeaSf8Aj91wt/eHtYFxLiHQOAPk6t/poXn/AIAFwltkyZLbSw/WLhUlRGpnepsThPEtuAPNClPQ5lkj93NQvOvDbljCWwpuZC36UzpqFyho3Gbaaitgzj3zDpf5VZgeH5ftCzhHFhbhvKFIzMCXysxPtAAFVO0a16dglKqFLFoAEn6evx1qkcNxxtWMCTbLgooWNZfK5IjecsmavOFskCdvSZj40/8AhzyfruK8Y25Z+86u2fU0NBGlFlj0oe9ZJrrpnPZLYQ7Ufb0oPCWzTFVigkwkBHARWjhqnOJFRvfFS7JkBjCQfSqj9p1/ELasDD3Dalm8RgwQZYXUncAE9KuF68x2NVrnbhi3rVs3AGyOYBGmqmfoKCu2qbdwqVsaPJMZgp1uYy25kfja4d99+m9G8pYEeLiFtMl6FtMMywrQ6yCG2GpE0yxfBYy+HaQSYMWUbT99TU3L+BxBsYjMpR/7shFtmAyEewo31FchxvG7u/8Ap08a0QPe5ZxTWbf9oZWls2VwARIywEaNB2o7iHB7v/SBZlr10Xg25JIkmfNrAkUjxHLWNa2ma4065i14666TmcDaKank97vD0QuM6O06hlYMwOrBo0+O9HVgnZKO5UJWd3JFewnCL9g5nw2fMCBmhgDpJ8p0Pvp/wa7isrAYC1cWACDbk9dfamfhVjwvATYXMWBDEx6AE6a+kfKnnAhq3w+ppHiJYbxsaxqX5rHivH8bZe+zHC5BoCtskAEAAjYQZ6etb4VirIuIBh2zFhlJY6ajWOsb09sj9NcE5iL1ySJ6sSBqBMAgfCpLhAxVkaTlfprEd499aKaXL7u4cluWX9H+Ju30FKsbiMFFwOSQZzf+SN+pW3AHxpsuEUiSw1g/kKVY/BYVhcR76rm381sHfYS31pykmvZSEpW7sO4XjLC2lNlSUVHIifZAMiWg/PtSr/vG0LFxkwhNsPDE+GBmkRowaemtNuFW8PbtKqvmQI4mVaUghj5ZnfpSxOI8OSw6gMULy3kcrmBG5FpRO2lVBvE80i2lbRsi5f5uGIxKW0sKmY6mU0AjYJaHymicPztea/dt+GFCae0+8gbSAKj4FxbBtiEWwjZzoCFYQOsy0R8KNt804d8RdHhMX3Ysu50G/iEH/KKu7x67FtK2USfmctiMPcL6EhWMT0K9ya75fs5cNaUbBf8AUa1zViTcw9w2pt+yd4gSs7TpW+Xlb7tazGTGpkmdT31rny6PPU19WC8XmFt2QwygEaAzLKsH/NOnag+dMdeTB20uMr+M2uhEBQjrG3mneZFH38QbaM4UMFiRMaEhdNDOpGlD868aLYJVuWirXGhdVMZcrTtsRp3q4tYOq2uQVK/iLK5Nw3G27djAm6DlCKw00zZXUwf1spOnar5YHfT0qicLxFsWcALjBcircGoH4XTqdtTV8suG1nSn/wAO0fruKcX1fMJRAa78AVwIFRvfNdMSJXuAVC+NFQXN9aHa3J0o1FFNnNgv1rVyZqdZqWzZo7g2I1tkxSzmwFbKR+t/I1ZESq/zpci3bjfMf4aWrS5GbU1zI874liMR5MhOrQYXNA76zUXA7uKuWMTnzLcB8nlykwyHSBrOtScW4hfXJknVguis0DuddvfUfA+IYq7h8QzSLi+x5IkAodm0MjNXNk701m9fuOxWeiFuI4PxA2LRD4gXCXzjNcAAkZdANOtHXeX8TcwCDxGF5WcNLsCyswI8xI2HfvS/EJxA2LLBrmdi+ZciQoBGWAE0mmLYDHNgEKPcF0OwdQWDEFhlICjWB+UUVS2Wuocb90P8Dwi5aWXaQxOXUHQEjWOsRT7ge7fu/U0g4fhMSqnxyxXMfDkkyAWE69Yy/OrBwPdv3fqa5nErmaCjoeZWVi9c1BPjPMftGJ9cuWpLoH3qztmy3PfEdPzqOykXrkxJuuTBB/EY2Jg5ctS3FH3qyTvlcDXbTt160fteQy+ksacOkbrrr+QpfjuWc6XVDgZp/AxjX0GtHrg2YDfXXf0FJOKcrs63cotZjsSwka7ntTtGK/YxKUs+odcJ4OtqytsuCAjoTBXcHXXbfrSxODYRMPcstiUh3DmWQHQjobo7dxRnA+BlLCo2XN4boSCDqQYI9NqW2eRm+63bZZMzXAwYRoJEiRParprmdokk/wCR3wHh2Ds4hTavKz+yoDoZn0F1jPwo9bOBOIusrrmbzMqkQNumUka0u5b5ObD4hbhcGOnm6kf4APzo8ckquIvOrwrEEA5iQNCdckH4E0Vn4mmxG1bqC+a74Wxc8ABxCgAgnQlZ2g1nLrk4a0WEEg6bfiPeuuaVXD4e4GlgAq6epUTqBWuX7obDWmEwV6/tHtXOl0P4muwdfxCIjeJ7BgNoSNwRMDTUDX3UNzvjMNdwSsvtBotzmGoyhwBEE5e9GMgZHRjAYAT7mVuv7NRfaBwtWwaOrz4MaATObKhkjQRvRxUvDyS3JTt4qu2dcKwq3LHD1aIUK5kTIKOsR7zPwq6Wbp6x/Xvqj8P4Yl6xw8ECQq5pJE28j+WR/jIPwqzYi8U0/wBv5V0fwyN01639eYpxrtL5je7iVihfHM76Ums44lqLvXvLvXZ8O2Rz8dxi2IEampMOVNVySfdRVu8UGmtR0yKZZzZ9K6RIqQXRWg4pU2Ibhqsc3XCFT3t9KtV1x0qrc43CFtadX/hFBUdoMKHUjz7jfGL9sWymuZwugY6Hro31rOA8axN3DYh20dPZ8pGkoToxPQmt8c45etC2UC+ZwmzdfcwrOAcxX7uGxFwhcyeyIbaUJ0LE7E7dq50pXprmev3Hoxz0FGK4xj/u9lw8ly4ZcluBBERI60wfE408OS4h82dhcGW3+sAhykRtO3ahMVzbjRYtXNJuFwVy3NMpHXPJmetHPx3GDh6X0EkuyuYOnmAX8WYSPpV1Gss3qHFPsh5w25iSrC+IVWIQwBIlgTpr0B+NWHge7fu/U1X+HcUxF1WW6sBGIUwROrAkTuNPzqw8C3b936mubxHUy46HmVq1F65Igm65I/eIH5AGpLloHE2W1kBx6AR/zUdq1F66YILXXMH9or9AD8a7uWB95strIVx6bHf50fteQy9CxIlwjTN/QFIeKYHGTd8Px+mQq7AGSJgZvfT9b7xofy9BVc4pxbEob2Ut5dv0akGSNPY1+dOUXF7sTli9w84Ngb/gKLpueIbbjzMSc8ErOu+gpIvK+KOFu5he8bxBklrs5JEwCNonpTngmJvPh1dj5/CuMPKB5gCRpHpEetIUx2MOEvXPEYMtwKF8O1BBK6kZN9alPC5PUJ4vcdcrctYm3ike8r5V182fQ6R7QoscoX0xN5l1UkBW1AIJBO/9aUBynjsVcxdsXWOXUmEtrO2hyrMUWcZjkxV9WYsVIUCEMyRrKiTpHzq+XHvoW8dnoPeY8ILWGurcIUhVGuwaVjYd665b/wDi2dQfL029o7VxzDYa5hbniSzZVaANZBUgQv8AKu+WljC2QRl8uxnTzN31pL2PMv8AsYYnBi7bdIEkLlJ6EMpJnocuYfGgefeAlMJaZFVVttLwfxOEWR3JajcVaY23KFgyhSMupMuqkR1EEn4UDz2LqYSyud2ViTcLAHSEIBMaANt1qcuHNO+YdHF4iswrh+Ba5Y4fka4CVVWyNl8mRzI9c2USKa38xMMGDR+KlOBtXPA4ebb5cyqh8gaPJcfNr6gDXTWn4w7sQxOb+vSuv+Euyl67+vkc/j1zebIrGEI261LiLWnWjLG+oNGDDB9xXXdSzuxBRyEeHvawRTBbQNMDwhBqKwYaNqB1E9AlFrUhTiFTpixVWXEGmODfWilSsUp3H9tppFznchbUfrP/AAimQuQKQ8yYwkW9OrfQUnWVoN3sb03eSRSOO8euWRbKhfM4TY9fiK1wDmW7ew+IulFlNgAYIlJ69iflXfHeOvaFshEOZwuo77GueA8zNdw9+6bSeT8IiCJSZ8v+LrO1cyU/0+rft7x+Mc+n6i3Fc4YgWLVzwrZDlxGVgRlI316+4Uc3M+IXAJeW0pzO4bRoUhgBttI79qDxPOkYe07Ya1lcuFAK6FSJ3tRrptRx5syYBLv3dWS4zDLK5QVYD/8AXl1mdu9FOWnNuFGH8fqO+H8ffEKUZAvhMVkSZMsD/DVh4Fu37v1NIMJzAMQuUW8htMVbUGTJEaDoVNP+Bbt+79TXN4jqZcdDzGyP011pJzXXOvSGy/6a6u2v7VZafw3BHwJn86xGJvXWJJm68T0AbLH5H51u4p+82Tm0yuMuuuhMnp2ova8vsNvQs641o0jt17Cq9xLmy9aa7AQhOhzdSB+t69qsSYuAPJPTp2HpSPiHMiWzdzYdWy7+zrJEbrr86eoyv7d/IQlH+Iy4Nxq5csLcIWfDd413APr2BpQnOuIOGu3gtqEuBI886kAEHN69qdcI4ur2VuLayr4btlEbAGQI+JpanNdj7vcf7s3hhwrbe1IjTxJPTrUpyeJ8wTirdILy1zjexOJS2VQA6kyx2jaTRS88Xhfuo9oDIQIlgZJAGhOlc8A5kw97EIlqwysesRA0n++b6UYnNmFfEXZtPmEZmZZkyANrhH/1FXd4+rYllbpCObLpv4W6zQshXPXYqeprfK3/AMOz+z/qauubsVnw11rQyghTqBosrMhiREVnLLE4SyTE5ekAe03bSkPZfxNNvsMMRedEZ0CnLBIJI0LBdI6yw/OhefOL3RgraXAh8ZvwltAuR136z8KMu4kIrFlLLoGAXNpIiR2zZfjFQc+8TttgkBtMrO0W5QSMuQkjz+UFdJE+4USbwdVtci6SXirI3wy7cSzw8plh1W3rIIOV2J06QI99egJgiOp+NUHheMa3ZwEW84KKF1UefK5jXbyg61frb+GsfHaO1P8A4fez9dxXi+r5mrmFioHvxWXsbO1BjEHqJrrqL3EGw21jiaJRutLvFjWpUxVU49iJlctYfvvTXDr8KmfhwAkCuEt5a3lPEZqNgoWCaS8zJkW2Y3LD/wCs04t4wDTWlXNGJ8ls7+Zv4aUrtqD2N6dnJFE43x82RbPhq2ZwgmNzsfZrOBczC7h793wVATQqCPMCUkmFH635VJxjjnhZCbStmcKNRudj7NccD5gt3LF+54ARV0ZVjzAlBOgXuPlXLlK9Nc2/b3j6jn0/UX3+brP3e07YXyOXCgONCCM2kCOlH/8AdNhMCjNYY2rjNCA9UYAz5gd9d+tBYnj+DNi0Xwzi2xfJsYIIzaeL7qPXjOCGAUOjiw7MVUKCZVhPUxrVzeazWoUUuzHWF4xavLFq2UZGIfyhZJJ31MkEH86ecC3b936mkmDxWGZP7OsNmJueWJMtvoNZzfnTvgW7fu/U1zeI6n5BR0PM7bE3rpJEG68QAIAaNgB1B+dbuBvvNnXy5XEdzG+3urVsk3rpgAeK+WBAjNr8c2aurob7zZ2y5bnaZjp17UXteX2G3oWdL6BR5T8vQetJcfxDBg3fEtE/rGPURs09qeW/DgSfrvA9KTY/DYJvFz3Cub2jJEajuI7U9Sv/ABEHb3jLhOJw5sqbakW8j9G9iCDoRPWlqXuHfd7iBmFsuCxytGYEdfBgdOlNOEYawLSpbuZk8N1BJX2SCCZB7mgLfKtj7tcsriEOdw85hpBBjSe1XTUsTyRbce7IOA2sAuIQ4e5NzYAT6T/dimAw2AfEXWFxMzQWVTlAiNhpGv1oLgHJow2IW4LoaNI11mP8A+tF3OQx94uurZUcgqNWI2Mar7+pqWePpWhd426mEc4OiYa6LYzrCrudiVB1HWtcsn+y2dMvl27eZu9d822FsYa6jExlVJAncqAYMVrluPutnKSRl0kR+JukmPnSHsv4mmwyLJlZbhAVgBuF2YMIJ9Vofn+3YbBIwuBmQgW4ddT5A40PmIXp0oh8KLiOhgZgsEiQCHVvoCPjQ/2g8HJwdt8w/QxIAmc2VOnsgbyaNJ4OnvmXSa8VZnfCcYqWcAHVmGRSsKx82VxoQPayzp2q8eGW3qk8HxFrwcAtxgMqLcHmAM5XXruIJq7Qe5/r3U9+HaP13FOL6vmYuDFTjDrFZaepCRFdNtidgS7ZA2FLcS3wphfuHpQ3hT7Vaxy1AZ5tgvtCxSXAbj+KkwVKqNP8JUCD+VPONfaDbUDwP0jHWWBVV9+xJ9Bp6156+595rmsFJo0sXnl/nprl4JiMgVtFZRlyt0DSTodp6e6rJzIyqluNfMf4a8ip3y3ij4jBiWGQ6EkjdehoKs3gd35hQjzIP4vxxbQTNaDZmCjUbnY+zUfA+NYe5YvuLHhoPK6qBrJQTAgdR8qk4rxq3bCZ7IYMwUbbnY61HwLimFexfZbJtW/ZuAKNZKCQAT3HSufKV6a5k8+3vHEs9H8wLE4/hzYe1mS4tuX8PyDeRn2BjpRq3sB9wVHbLZZmKMUYsCGGaCEka+nagsQnDXw9oF2S2C5tkq4kkjNsg20o5cBgXwC2jethM7NbuMYPtDOBJHURv0q6l3bR5hRsu6HWEXChJw7BmZibmpOpLHrtqW0p3wLdv3fqaS4Th1i2pa1cDtcYswzK0ak6QdBJO9O+Bbt+79TXN4jql5Bx0PM7DTfu+UBfGeIkz5tTqT+LNUuIn71ZAAy5X16zHTX3VFYYePcAUgC84EmZ8xJMwPxE/Kp77n73YGXTK+uuhjbt2qX5/L7Dj6Sxph0j2vp299Ksfy3bu+KBfAL6HYxr2FNreBkbjvse1JeK8pPcF3K6ecaBtBuOuv0p+nB7w+og5K/V9BrwvgQt2VtZg36N0mCNwYOvY0kHItwYS7a8hdrgdT5NpWfx+h6014PwN7dhbZK5hbdZU/iglYI13ikicLxqYO7LXxd8UZPPcBySsxJGm9SnFYnyluT2kc8r8m3cPikuOFKrO2XfTsTRS8oX7eJvm2SVJGRvMsiQT0j8+lBcrXcZ96Rb9y6U1kM4baInUmjv+o4+3ib6MzOEIgZFcaxrIWdvrVcmPfQPns80N+ZcHkwt1bhAbKvtmBmlYkt6963y4sYW0NPZ/CQR7R2I0rnmay93C3c8lsqtAEagqYgDSuuWrcYWyP8AD/qak/ZfxC2GF3DM6OELBwAVytlJ8ygj18pag/tBwF37pZYZ8qGbhZydWCKJzHXzdBtRd+46ozpllYJzAmQWC9CNfMD8KF+0LH3fuloSCLhl4XYAKy6mSuvWRNXy4c29y6V/FVhjwKwHscPBJBRVcEfsOsHrHmJoHnXme9hriravzI1ACkAzGo6H39qJ4Nw9bljh58uZVUmRMrkcZZ23ade1UbnLlo4a6suGzebTYdwdI7fMVvw0moPD619eYpxfV8xre5vxj2yGYkHfKPykRIiNPWhOH84XcOrIrMASSR2k6x237Uswjkh3zAFfhPbahXxEKGLZjr5SD1Mzqdde0bmsvzFVyzYlZFgfne+hUI5ALZteumo1nT5/yqy4f7VFJhrMx1mO+p9+m3c+k0c21a2uVlYxtG3oP6mhLzjaCG6+vX8v963p8ZPRlZnRaSfeaygFxOVyCdJ66de+1HKwIka11IyxIJO5unHLDxdaRPkP1Wk9OOWHAutInyH6rQ1HaLd7Bw6hnxXi1q3k8SzmDMFEAHXodSKi4FjcG9i+Utm1bMrckRqSmoylu67VLxXiVhAni2swLACADDdDqRUfAruCexf8MG3baQ+aQASU1Gun4etJSd6azTz+43FWejAsVwrAPh7KDEKqKXKEyskkZhLsNiKOTlrD3cAtkXUMOzJczgaFgWAgkHaOsUFieWMNcw9q3bxKQhcqc6+bMRIGpmIow8kC7gFsq2Z0dirDVSGYM0yBP/urqLTLcKMl+4d4Xl9MOpdWzeKxaIjLqxgaDTzflTrgW7fu/U0iwPLf3ZWfMCLjEgARlALGNz3/ACp7wLdv3fqa5vE9UvIOOh5naI8a6FBhbz7xJJbMToNBLH5VPiLn9rsCD7Lme2m23p3qC2y+NdUEnLdcEkRqWLGBJ080fCpbt4ferC6zlcg9Nuvyqe35fYbehZFwJI6a67+gpHxTgeJIum1mk+zlcg7iY2/I0+t2rkfi9NekCkPFbuLQXihfTVYAfqJ0gmnaMYr2WhKTlfVDPg2HxC2Fzm54gtv7RzHMASNyQTpHxpTZ5gxowl27JzpcCqPCXVSV1hVBO51pvwTiF42Fd9XFt3IK5dQDuABGgNL7XPBbC3bzYe0wS4EKyNdQAfMh11q6bWJ2bJJPsiHlvnDFYjEpauhQDqfK6nSO7x+VGDnq6L923csIPDIB1KtqREhp9/yqHgHNtrEX1RMN4bH8QKwIifZVaOTmrBveuZrTh9M5ZcwOoA2YgH4Cju8eUtiNK2cCbm3ENfw11x5CQraHYAqdIjpXfLc/dbMkk5dSdZ8zd6zm7Gzh7rWBpCQCo9mVmQ0iIrOW2JwtokAHLsAAPaOwFIPpfxNdhl98NoFwGIETljQEgSZI0kj51D9onGIwaJk0vEayBGXK4MAGZ7TU630UHxCuVoBzGAdQQJkdQKi+0S5YGDUbuxAtGM0RlLQdlldJrROXh5NJZlU0vFV0d8GwhaxgCrEEKuYB4lMj7CdTmI+VUnmTlzEJfm60kjPqSxiYAk/HSrtwS3c8DAMhOXKquAoMLkc5p3GuUVT+M46/bxB+85vMIEx7JPSIjWem81VN/pu2v+2LcV1Z92Vi5dcDsDp/XrUmCwufoYkAnoPfpI236etEY6yo7wCYnWPRvWAflWycoaBGq6DbYx9aBvLIS3NW8FDHzAr0JgSOmhPea6W01xv0ak99CfptRfD7SA5iiv78wO/oQIirLheYgugtKB/hJH8ql5J31GYUG82zzriPDZY5ZJJaB31PSfSe/mqTAXyoynppOvc06XDFsxKr+IZpCgan2hJGaND5dfnVeuXPOAojSZ6adtuvXrTXD123ZbCKbQ4FOOWGAutInyH6rSZBpTTgL5XY5M5CEhdATqNp0n4iulN8jegzDNoc8Vx2HUJ4tskFgFhQYbod6i4GmDuWL62SUttIcsSIYlIjPt+GgL/NGFclb2HvobZzGbeYAggTKlvnHWi+X0wV21ft4dyA4JbNmGUkqBGdR1A70nNPBnZ5r+xqLV90QYvkZbmHs27d5WFsuQQc05iNsqxpFTXOSnPD1tK36a27EZYAIZgxk7iB9aGx/wBn9w4ezbR1JtlzOmuYgiCcvaif+3cSvD0W3cdb1t20RmllZgRqpOw9+9SpHNXW5pCXaQ7wHBrtkM1x8ysx8MZmaFBbTzbbjbtVg4Hu37v1NIMDhsQgPjuzKWPhZmnSWmPWCvrT/gggt8P51zeI6peQUek8xSPGuKDmi68mDuWLQJ10BA+FTXLgGKsKZnLcPptGuum3agji0S/cGYOwuuTkBbdiR7I18pA+FS3uJWziLJLFYDzmVlGo01YAD40WF4tNvsNNrCWy3dcDr8htA9KT8T5mxFnxSACEiJDAHUDcEU3w/ESVGUgjpvtAjY0tx3Nfh+LmsqwTfUDNMd1NOUZRv1P4CUov9qGHB+PNcspddRqjOQs9AZAn09aDTmLBvhrjNZuLaDhX0nzSIP8A5DpMUdwri1u7aV/DyKUYkQCAsEMNN/lQKYLh74a4i3lFtnBYnygOCNDOT0oqbbk+ZMqSS2aIeBYjh7X1OHkXOgyEaaT/AHf86PfBYC9fuv41vO5BZQ2WCIjQsPlFA8C5Yw9q+t2zfV42AYGZI7M1FX+Qgb924rZEuEFR7UREjWN9epq7PHnHYu8bZSYXzfdSzh7uTzoAq6MNiVEg+YfWueW3BwtogEAqYBMn2m3IAn5V1zPZWxh7qMYhVXNBOpKgGBrHurXLpH3W1BzDKdddfM3cA0i+h/HQ19XGluwHV0YkBgNQASIZW6n0qD7Q+Fp9yVmbzWyuQSBM5Vbf2iF1gVI2E8RWUHK0AqcxXUMsyR/hzaUN9onC3bCW7hIHgkTOpYtlTT3HWTVpLB031zLpv9VZ2J+C3WSzw8gAqyqvWQclxp2iNAPjXnnNHEL1+7N1QhBJUBcuhMkz+LXWTJ1r0bgGMKWcACGyuirIIjNldoImTov0rzznDmdsXfFzKECgKqgzABJk6DXWtKHRmxTi+r5gOGOgESfdMbbVPYYFTm0Oo36/nPbtrS376SAIExH85ri5jiemvxrPA2Jj/DHTv6/1tRlo0v4aZQSKPtiodGHShbfw0k7jSBBgdQSYGnXT1oZOHQQd/wDbt9NKe2L9stluWuu4Zl+e/wBIptZ8EewGt/uq35yDTEKUrcrEbR2RWbfD7hEhGjvGnwNF4Mth3zFcyxDQTKqSPNABzbHy704xWEFza6pOvtFl6RuQfrXdrgz5pHmDESAysNt953q5yr6OLaLUmpXsV/JhzdvXFxKZrqMmVhkgtEGWI2jtRXD8D4OBuI7JdkiSpzCGdI+Ij3VYjyuG0cgekT9YFL8dyOYcYe4lsMAGBtjMYIYeZPUfq1HSnONvgN06scV3kULjC+DfQWibYIJhSV1gdjTHCcSxVvCvft4hxlulGBObNKW8vtSNBm/Kicd9n2MJViVu5ZAIcTB6ecLUN3hOKt4W5YbD3Ia4LmYAtEKBHlkHbvUaqRta45GUJboZXr+MvWHuXbtq4tjP5GtWm0ChmIKrIMHb0o3k/DX8WjNbXCqk5SzI5gjtbJyTrvFccMx7G06nBXilwMHKSScy5GMNBBI7HSm/LHF7OERrVuxi5JzBGtnNJ38xgRoKwqpuLdswE5RdlYrfMnLv9rZb117sZNotr7C7Kugjb4UuPBmS8i27txEYHZzIIBOnSNqaczYjFXsQ1xUS0DBjMLjgKoBkDQbUHcu4m0VLrac6xIIPbQiYmhjiVk3toR1YaN5lgHFcQgCiwt1VCrm8QKxhRJIYHX40Ceb7Ls1q9gr0mVYZA479G+MgV1geZbYGW/Fp51BzERAghoig8Nw622N+8pibTAknJInVCumuvfamYVpq6n2MZU1qiw8G4lhH/Q2w1uEeVdWSEIynVhG7Dr1qFeSFOFu2bd0N4ji5IMjQg9F9P+aMxNv9HcO48K7/AAf8flXnPMuAt2nDWxkYo3s6DTrvode1VSqxlJ3iE4O2TLXy9yTcw2KS4xVlEg+zOsf4p/Kp15TxFvFXjbZ/DJBRgzJI0J2GXfsTtVW5M4peOJw6G9dKllBBdiCPUExTPHcxcRs4q/aW8r+ET5TbRtJUaNAY+0KNYPE9dy5KpbYtfMeCP3e6lzVsqzmb8UqRJYjX311y9ay4a0IiFP8AEe1VLmX7ys3cRawl4XG8xKZDMSBK5TsN5O1Q4bjT2rKMMNdS2ZC+DiHyjU7Bi4Gs/nS2Dly7heZ6Iy3MrG37QgxlzSMwBGmo3mfSoee7GIv2LS2ldtZuqmg1C5cwnUBu8xvVZ4RzmVl8mLZQDmzi3CiQCxdVU6GBr3qxc4cWuvat2iq2rd6JG9wCGYTHlU+TUDNvvVWtCzl3yJBNVFK3mccF5gt2/u2GuFcyKFhJumYIjMilVY7QCTHUa0n5rxFrE3VZLRVFXIJ8p3LSANt+p6U54PwxUsYK8MltEVrl1mOWS9sAanfU9em3akv3lP8AGO0MG/iAqqdnHDe3/WL8Wk3kIv8Aplv1+FcrwVSfaj4A/wAxTXD4tbjBddRPmQH55dQPX0rvCqjg/wDjGsbsvUjSRpt+daKm9poRwgljC5QACDAjr/tUqCjhw/8AVUn9l1b/AJrg8OI3Fwe9D/Kr8Go9kbqrNAGKu2yDM5gddj1Pu6VFhr0bOJjY+4yPhFTJaU52YnPOUA7AiZ26bba69a3w/h1ptWYEA5Y137Eeuo+NYfmHF3YuTYLHltGBn3SfjHXb3yKOJ+H5UsOE/ETOpzZY3/wmRsN21rk405R52J2HWB0Guka01T43LNXLxDy1jXHsuw+NEpxm4Oqt7x/tSHBYhjrCkQJnTQabgjp3oqzjUJgyD3nTvsw9RuaYjxVN65BYkO046dmQfA/7zRKcbt9cyn3f7Gkosjo3zBH0msNk+h9xH03rZVIS0Zdx7c4gG/8AG9vX9YkfUCg7+HvsNfMvZSCPkN6WupHtAj3iK0jRtp7jQ1KKnq2QFx3CXNwEoIiCHBE/SOlD4lcQwykBsplWkDpsdzG+nup1b4jcXZ2+Ov1qb/qrH20tv7xB/KlJcFd3TBwiPA2nYN4iAdo9N/6Hc1KOUlu/3Q95UAfMiT8DTuxxG2DPhR7jmHyOlHJxi0d2I/aB/lNFDhpp5y+QSutyjXeBYnDm54OGJVka2SrFtGEEhQ2h+FI+KXsQbTWrqFQ2staZSCNoOgj4V67bxKNsyn4j6b1KQfd9DWv5dXumNx4mys1f5niXLdwWcRZdyMqMCxEnTXpTTiGOs3sZirj+IbN6Yy5Q/tW2BIYwPY/OvTcRwmzc9u1bb3opPziaXnk3CZswsgR2LR8RMGs3w8lLEmbLiYNWaZX+K8WwmLs+C182jmVwWQ9AwjWBHm79K3f4Pbu4BMNaxFl2RgwYtEiXJEAsQfMPlVuuYGyFhkt5RoJVSPdBH0qr8Tw2EckJh7ebuQU+QUis5R8GK5tMzF1abeaYdwjlxxw+5hrjohKtLzKAeKHmTHT3VzzNxZMSq2sMGuXEI/SroiiGB1O8hm19dCardvAWrbqSlxkMSgchZ6AZicwGv503XHhkYKFRVBhPZ6SJjWlW1J4m9y48RCGaV2AcXxmUL47m86gBEXS0kQAABAP86Ex3GmuLB7HQQPLEaAaULisMbjAtqe09dI2MUVdwii2FMBlOk9iOm07/AJ1JTUbJCdWvKo+ZkKcYQEKASNJMAERAgQNR9dPjOcSqEMhLAmSpEHXUnrPX4muOE4UOyjyLoczMYX4nvpA9TVrHDMMu90H0QE/QEGtI0pS6UCrsTW7kiY31/rtU1u+RrmI+JH0pmb2GXa27x+t5f5/yrBxgD2LNtfeMx/LLWseFlrcvCV5rMLJIJJGoJ3EkodxEACdh060tx2H82ZGXLJjpsFJ36wfyPatYvDXi0NLST1kkA676AiJj1FFYN3S2Q1lmVzqTIzCdl29T6/Oks453uADXbmXQAwQDoND6g7/raV3hsI7wwOh3E6gRmkdIiOv8qkYsw9kKibbK0GSCdgzREfPWoLkO4QEBJ3SCSNYg6dIB/oUak7WIOL2JW0pJP6QCCs7iQM8jTWT8PzgsYpbq5mZw2sbEAR8D/wCqT43C+Dlh5OpiBpqY+Yg7dalwxz/qgydiBoACSZ0iPTXWigko3eZB5gcWy6FlgTudTpv6namaXQwBGsz2n5TSR7yXUDaqy6FYJJ6ySB8Y/wCaFt30BPmEARofl7xVRip+4haLV2DoSOun/BipLjj3+8An+RFLOHYhlAJaeoB8wHQzmmNqOXFod0Q+oJX6GO/Smo8PUSvGQSR0xXovyMe/eRNaCL3IPqAfzBrtGtn9cdvZYfyNbNoa5bin0Pl/iHrRX4iHv+pMyPwvVY98fxAVo2z2J92v00ohcK8eyfevmB/yzUTWCvQj4N/L1qvzc45SiS5EBJgCT2G/yqZHKf3hU9lMkftRoPdqfSpreGuNIi4Qd/aM/lEe+uHwQX23AA6CGf4KpgfvEUb4ic8oRLudjid1Y84YbiQDPTffepl483VFPuJH+9L79wNEDKqiADqTrqWPc+mkCPWo4p2N7Z6ljO5jbLmWW4D6HMPhJih3wuEbUm5P7Int2/qKD19a0WrN0YN3sSwauFwa6xdPyGvzB60Jx3H2haItWQJgTIECR79Om/WuSKWcaxUKV7/+v+P/AFQypQjHQpgBvsbtsk5VMERvptqR3FTcfVS2sjy6QfiZzbbfkaEwTGVzdOmh9ZPSYpjjc2VWQQwBiRvrr6xE6HvXDm7VEzEXYvC+GA0HL5SpPcwdY7dzVls4VyoMGI3bQfMxNK2uaEN7DdNjJMGZjTQx2mPWpMJdKZg0hVPlJO6wCCe4k7/SmeG4pxWFrMKLsM1w4GhdBPSSSfdAj865ZUEbt6+Vf/6qHPmGbWNO22knr0NdW9TAgdd5P5GtpcTU+AWIQ+O3iEZjsOp6qZokucq6nUrPrsNe9arKwklkVuLcQ5LLJOpM+sGBPyFdWUHhnQdPqKysrS2RTBby6/KurOjL6ER86ysrRaEYVwwRfSNPNQrqJOnU/WsrKqPV5f8ApNzu2dD67/nTfCnUeoWfXQ71lZWpY7VBGw6fyqRRp8DWqyugaHUR/XuraYt9fO3+Y9qysqFHXiFgcxLe8z0PeoigjYb1lZULNsP6+VbVRO3QVlZUIYo293860g0rKyoQ5dRppSjHr+kjpC/xCsrKyrdDKegNYsrpoPaPT1pzh/Z/ruaysrzdcxYk4i0zOvnA17ZZj50Y1oGyug/F0rKymYrKPrYpBGFtjINBsKIw2k/CsrKYY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4" descr="data:image/jpg;base64,/9j/4AAQSkZJRgABAQAAAQABAAD/2wCEAAkGBhQSERQUExQVFRUWGRgVGBgXGBoYGhoYHBgWFxcYFRwYHCYeFxojGRcVHy8gIycpLCwsFh4xNTAqNSYrLCkBCQoKDgwOGg8PGi8lHyUsKiwpKjQqLCwsLCwsLi4sLCwsLCwsLCwsLCwsLCwsLCwsLCwsLCwsLCwsLCwsLCwsLP/AABEIAOIA3wMBIgACEQEDEQH/xAAbAAACAgMBAAAAAAAAAAAAAAAEBQMGAAECB//EAEMQAAIBAgQEAwUEBwcEAgMAAAECEQADBBIhMQUGQVETImEycYGRsQcUQqEjUnKCssHwJENiksLR4RUWM/E0okRT0v/EABoBAAIDAQEAAAAAAAAAAAAAAAIEAAEDBQb/xAAzEQACAQIEBAMGBgMBAAAAAAAAAQIDERIhMUEEIjJRE4HwQmFxkaHBBRQjUmKxM+Hx0f/aAAwDAQACEQMRAD8A9MwWJnrR1rExvSjDYEruKPS1O9NTSuZRbDnu6aUOxPWurYA612w7VnoEQJZE0aFC0OBFSMZ61HmQ2+NAoe5jJNBY7Sg8PiJNaRp5XBch0bOYVHbwgFcJjYG9c/eZ60NmXkFeGo99bZQaFa6e9cpO9SxLmMkbVLbGath50oizZ7Co2RI1aTLRFpjXSWe9U7mX7TbOEurbtp42sPlbLl9R5Tm69p6TWM5pamkYOWhdiKiNyk3BubsPi1/RvlbQFH8rSdgJ3npG9MfBI6VItSV0U01kyYsaiMmo2ukaVyt4d6OwNwlGIrHfvUa3PWuL0HrUsWdELUV6K5Vpru9akaUWhQvCQ2lEG3W0wZntWXiANTRt3BsR3L42FBOJP+9EZZGlTWMPptRJpFakVziYG9RHjA6UC9mR611ZwVaYI7gYmMLONnYUbaxUChcNg8vWixaWsJWNFcjXGa1j4wHSoriCdKjawo1mrsiXZFjJiKXXCTp1p2MDnGlbtcKjejU0gXFsr9xWHWisNYmCTFN73Dh2oG9bg7aUfiYtAcNgu2o/5rtzMUCt7tNQcX4y1jD3bxSRbXNlnLOoETBjftWUlbNmkc3ZDq2lG2LleMn7SMdfBOHsoqyRIBc/NiF/KluLx3FLpyvfurImPEFsRttbgVz58XT0WY5HhZbtI9a59474GGORwrmZEicoB36gFsoJ7E15AeG4TU3cbLSTCiST1Jid6C5Rw5+83laHYW3DT5gxDpIJO4Mb+tM34bf8K6TfFk5/KFe2iqpIgEqRrGmuvpSUuInjvB29fAZXDxUbSzCuBpYF20trxbgZsrZ0JTIQSZlQB5gh+FPOKfa2cJcuYe3h8/huVzPdMaQPKMpIHpNVvlvhTDE23bEG8VMgZ3cTtO2Xr3oTmjlzEXMdiGSy5RrjENEKZjUEkAjes1Op4mJNvINU6drPQa3/ALZcU0xZsD/Of9QoC59pHEH9kqv7FoH+IGlri/hbbo9kKJ8zMpJEwBBBiNtp3oq3icdfSVAyODsqCRsdwTWj4ip3J4NNaJBuB5r4pPiF7rIokzbXJuPaAXb1q2cE+1K20LibZQ/r25ZfivtL8M1VbhuExyEM+I8NdAJJI0IIBULH4evapuasFce2LhFhoJZrto5GYMRo6NBME9Mw1rNcRVi7p3+poqVKfLJLyyPVsBj7N5c1m4rr3UzHv6g+hooMemteKcN4O5VbmFxCm9AlAxt3AxmQuvmAj0Gte5YSMqnuAfyrpcPxPjJ3WaOfxHDqk1ZnabaiuHwmaiWviofHFMK4scrgAo0qW3YrdvEA1OjiqbZFYp14EVPgcRO4+dT3cGWmKFbBEGnLpqxjZpjEXu1Rtc6zUVt+nWoMVhTvqaBRVy2yS7fnaJqIWoEltNzJ0HeewpfdcjU6CkvMPF0ZPD8ZR5lzEMPKCYltdDqSJ6qKuq1Sg5skE5yUUWfhnPWD8bwTchhAlhlWTtBP+1W8MI0614A2Fwq//mISd1VZ07GCQf8AmrRw7jqYbB/efExBAueH+jPtQSqkpc8mw1MTXJlxcE83e/ZP7jy4eTWSt8T1O4wpdeweavKrf2y351tow6SpBjpOVoqa59sV91ISzaVv1izMP8un1rf8xThni/sFcNVk7Yf6PRnweXWlfNF0nB3wgBbIcoPVhBAPxFVPA/bCk5MWmUwPPbkg+9TqPnUmI+0XCXRkU3SX8o8kCToJM7TWvjQnBu4HgVITtYr7cLdxNy7fUmJS2FRQYG0Mw+NKMbgbVsOWtXXyb578T8Ft/wA6vT37Y3BPz7Ck+M4xYXxC1hmA9o5FjfczcE/KuXSS3a8h6U3smQct4RPD8WzZW2zWrhHmZzoJy+cwQY7UFZvYx8NddLhRluZQltbaAgka+VZnXvVj4bxgPaD2reUC27iQBooOkCY69aSHnLGPae6ltMiNk9q6WmQBADRGtVC2J5lu7WnzOeWsJjWxNtsQ15rY1OZnidIn8Pwom1ylfXE3WzSp0UzplkHTMRFC8v8AHcVfxVsXFVFmWPhkEgdi0kH1om3jMb96vK7Hy6AeQHcQZXU6dz1q+XxN3kR4sL0Q45gw4sYe4HgQAJAnUlY9mfyrfAXBw9ogyCN/ie9Zx+wXw9zxTmMKdTuQVjWdfnW+BoBh7YG0dPeaSf8Aj91wt/eHtYFxLiHQOAPk6t/poXn/AIAFwltkyZLbSw/WLhUlRGpnepsThPEtuAPNClPQ5lkj93NQvOvDbljCWwpuZC36UzpqFyho3Gbaaitgzj3zDpf5VZgeH5ftCzhHFhbhvKFIzMCXysxPtAAFVO0a16dglKqFLFoAEn6evx1qkcNxxtWMCTbLgooWNZfK5IjecsmavOFskCdvSZj40/8AhzyfruK8Y25Z+86u2fU0NBGlFlj0oe9ZJrrpnPZLYQ7Ufb0oPCWzTFVigkwkBHARWjhqnOJFRvfFS7JkBjCQfSqj9p1/ELasDD3Dalm8RgwQZYXUncAE9KuF68x2NVrnbhi3rVs3AGyOYBGmqmfoKCu2qbdwqVsaPJMZgp1uYy25kfja4d99+m9G8pYEeLiFtMl6FtMMywrQ6yCG2GpE0yxfBYy+HaQSYMWUbT99TU3L+BxBsYjMpR/7shFtmAyEewo31FchxvG7u/8Ap08a0QPe5ZxTWbf9oZWls2VwARIywEaNB2o7iHB7v/SBZlr10Xg25JIkmfNrAkUjxHLWNa2ma4065i14666TmcDaKank97vD0QuM6O06hlYMwOrBo0+O9HVgnZKO5UJWd3JFewnCL9g5nw2fMCBmhgDpJ8p0Pvp/wa7isrAYC1cWACDbk9dfamfhVjwvATYXMWBDEx6AE6a+kfKnnAhq3w+ppHiJYbxsaxqX5rHivH8bZe+zHC5BoCtskAEAAjYQZ6etb4VirIuIBh2zFhlJY6ajWOsb09sj9NcE5iL1ySJ6sSBqBMAgfCpLhAxVkaTlfprEd499aKaXL7u4cluWX9H+Ju30FKsbiMFFwOSQZzf+SN+pW3AHxpsuEUiSw1g/kKVY/BYVhcR76rm381sHfYS31pykmvZSEpW7sO4XjLC2lNlSUVHIifZAMiWg/PtSr/vG0LFxkwhNsPDE+GBmkRowaemtNuFW8PbtKqvmQI4mVaUghj5ZnfpSxOI8OSw6gMULy3kcrmBG5FpRO2lVBvE80i2lbRsi5f5uGIxKW0sKmY6mU0AjYJaHymicPztea/dt+GFCae0+8gbSAKj4FxbBtiEWwjZzoCFYQOsy0R8KNt804d8RdHhMX3Ysu50G/iEH/KKu7x67FtK2USfmctiMPcL6EhWMT0K9ya75fs5cNaUbBf8AUa1zViTcw9w2pt+yd4gSs7TpW+Xlb7tazGTGpkmdT31rny6PPU19WC8XmFt2QwygEaAzLKsH/NOnag+dMdeTB20uMr+M2uhEBQjrG3mneZFH38QbaM4UMFiRMaEhdNDOpGlD868aLYJVuWirXGhdVMZcrTtsRp3q4tYOq2uQVK/iLK5Nw3G27djAm6DlCKw00zZXUwf1spOnar5YHfT0qicLxFsWcALjBcircGoH4XTqdtTV8suG1nSn/wAO0fruKcX1fMJRAa78AVwIFRvfNdMSJXuAVC+NFQXN9aHa3J0o1FFNnNgv1rVyZqdZqWzZo7g2I1tkxSzmwFbKR+t/I1ZESq/zpci3bjfMf4aWrS5GbU1zI874liMR5MhOrQYXNA76zUXA7uKuWMTnzLcB8nlykwyHSBrOtScW4hfXJknVguis0DuddvfUfA+IYq7h8QzSLi+x5IkAodm0MjNXNk701m9fuOxWeiFuI4PxA2LRD4gXCXzjNcAAkZdANOtHXeX8TcwCDxGF5WcNLsCyswI8xI2HfvS/EJxA2LLBrmdi+ZciQoBGWAE0mmLYDHNgEKPcF0OwdQWDEFhlICjWB+UUVS2Wuocb90P8Dwi5aWXaQxOXUHQEjWOsRT7ge7fu/U0g4fhMSqnxyxXMfDkkyAWE69Yy/OrBwPdv3fqa5nErmaCjoeZWVi9c1BPjPMftGJ9cuWpLoH3qztmy3PfEdPzqOykXrkxJuuTBB/EY2Jg5ctS3FH3qyTvlcDXbTt160fteQy+ksacOkbrrr+QpfjuWc6XVDgZp/AxjX0GtHrg2YDfXXf0FJOKcrs63cotZjsSwka7ntTtGK/YxKUs+odcJ4OtqytsuCAjoTBXcHXXbfrSxODYRMPcstiUh3DmWQHQjobo7dxRnA+BlLCo2XN4boSCDqQYI9NqW2eRm+63bZZMzXAwYRoJEiRParprmdokk/wCR3wHh2Ds4hTavKz+yoDoZn0F1jPwo9bOBOIusrrmbzMqkQNumUka0u5b5ObD4hbhcGOnm6kf4APzo8ckquIvOrwrEEA5iQNCdckH4E0Vn4mmxG1bqC+a74Wxc8ABxCgAgnQlZ2g1nLrk4a0WEEg6bfiPeuuaVXD4e4GlgAq6epUTqBWuX7obDWmEwV6/tHtXOl0P4muwdfxCIjeJ7BgNoSNwRMDTUDX3UNzvjMNdwSsvtBotzmGoyhwBEE5e9GMgZHRjAYAT7mVuv7NRfaBwtWwaOrz4MaATObKhkjQRvRxUvDyS3JTt4qu2dcKwq3LHD1aIUK5kTIKOsR7zPwq6Wbp6x/Xvqj8P4Yl6xw8ECQq5pJE28j+WR/jIPwqzYi8U0/wBv5V0fwyN01639eYpxrtL5je7iVihfHM76Ums44lqLvXvLvXZ8O2Rz8dxi2IEampMOVNVySfdRVu8UGmtR0yKZZzZ9K6RIqQXRWg4pU2Ibhqsc3XCFT3t9KtV1x0qrc43CFtadX/hFBUdoMKHUjz7jfGL9sWymuZwugY6Hro31rOA8axN3DYh20dPZ8pGkoToxPQmt8c45etC2UC+ZwmzdfcwrOAcxX7uGxFwhcyeyIbaUJ0LE7E7dq50pXprmev3Hoxz0FGK4xj/u9lw8ly4ZcluBBERI60wfE408OS4h82dhcGW3+sAhykRtO3ahMVzbjRYtXNJuFwVy3NMpHXPJmetHPx3GDh6X0EkuyuYOnmAX8WYSPpV1Gss3qHFPsh5w25iSrC+IVWIQwBIlgTpr0B+NWHge7fu/U1X+HcUxF1WW6sBGIUwROrAkTuNPzqw8C3b936mubxHUy46HmVq1F65Igm65I/eIH5AGpLloHE2W1kBx6AR/zUdq1F66YILXXMH9or9AD8a7uWB95strIVx6bHf50fteQy9CxIlwjTN/QFIeKYHGTd8Px+mQq7AGSJgZvfT9b7xofy9BVc4pxbEob2Ut5dv0akGSNPY1+dOUXF7sTli9w84Ngb/gKLpueIbbjzMSc8ErOu+gpIvK+KOFu5he8bxBklrs5JEwCNonpTngmJvPh1dj5/CuMPKB5gCRpHpEetIUx2MOEvXPEYMtwKF8O1BBK6kZN9alPC5PUJ4vcdcrctYm3ike8r5V182fQ6R7QoscoX0xN5l1UkBW1AIJBO/9aUBynjsVcxdsXWOXUmEtrO2hyrMUWcZjkxV9WYsVIUCEMyRrKiTpHzq+XHvoW8dnoPeY8ILWGurcIUhVGuwaVjYd665b/wDi2dQfL029o7VxzDYa5hbniSzZVaANZBUgQv8AKu+WljC2QRl8uxnTzN31pL2PMv8AsYYnBi7bdIEkLlJ6EMpJnocuYfGgefeAlMJaZFVVttLwfxOEWR3JajcVaY23KFgyhSMupMuqkR1EEn4UDz2LqYSyud2ViTcLAHSEIBMaANt1qcuHNO+YdHF4iswrh+Ba5Y4fka4CVVWyNl8mRzI9c2USKa38xMMGDR+KlOBtXPA4ebb5cyqh8gaPJcfNr6gDXTWn4w7sQxOb+vSuv+Euyl67+vkc/j1zebIrGEI261LiLWnWjLG+oNGDDB9xXXdSzuxBRyEeHvawRTBbQNMDwhBqKwYaNqB1E9AlFrUhTiFTpixVWXEGmODfWilSsUp3H9tppFznchbUfrP/AAimQuQKQ8yYwkW9OrfQUnWVoN3sb03eSRSOO8euWRbKhfM4TY9fiK1wDmW7ew+IulFlNgAYIlJ69iflXfHeOvaFshEOZwuo77GueA8zNdw9+6bSeT8IiCJSZ8v+LrO1cyU/0+rft7x+Mc+n6i3Fc4YgWLVzwrZDlxGVgRlI316+4Uc3M+IXAJeW0pzO4bRoUhgBttI79qDxPOkYe07Ya1lcuFAK6FSJ3tRrptRx5syYBLv3dWS4zDLK5QVYD/8AXl1mdu9FOWnNuFGH8fqO+H8ffEKUZAvhMVkSZMsD/DVh4Fu37v1NIMJzAMQuUW8htMVbUGTJEaDoVNP+Bbt+79TXN4jqZcdDzGyP011pJzXXOvSGy/6a6u2v7VZafw3BHwJn86xGJvXWJJm68T0AbLH5H51u4p+82Tm0yuMuuuhMnp2ova8vsNvQs641o0jt17Cq9xLmy9aa7AQhOhzdSB+t69qsSYuAPJPTp2HpSPiHMiWzdzYdWy7+zrJEbrr86eoyv7d/IQlH+Iy4Nxq5csLcIWfDd413APr2BpQnOuIOGu3gtqEuBI886kAEHN69qdcI4ur2VuLayr4btlEbAGQI+JpanNdj7vcf7s3hhwrbe1IjTxJPTrUpyeJ8wTirdILy1zjexOJS2VQA6kyx2jaTRS88Xhfuo9oDIQIlgZJAGhOlc8A5kw97EIlqwysesRA0n++b6UYnNmFfEXZtPmEZmZZkyANrhH/1FXd4+rYllbpCObLpv4W6zQshXPXYqeprfK3/AMOz+z/qauubsVnw11rQyghTqBosrMhiREVnLLE4SyTE5ekAe03bSkPZfxNNvsMMRedEZ0CnLBIJI0LBdI6yw/OhefOL3RgraXAh8ZvwltAuR136z8KMu4kIrFlLLoGAXNpIiR2zZfjFQc+8TttgkBtMrO0W5QSMuQkjz+UFdJE+4USbwdVtci6SXirI3wy7cSzw8plh1W3rIIOV2J06QI99egJgiOp+NUHheMa3ZwEW84KKF1UefK5jXbyg61frb+GsfHaO1P8A4fez9dxXi+r5mrmFioHvxWXsbO1BjEHqJrrqL3EGw21jiaJRutLvFjWpUxVU49iJlctYfvvTXDr8KmfhwAkCuEt5a3lPEZqNgoWCaS8zJkW2Y3LD/wCs04t4wDTWlXNGJ8ls7+Zv4aUrtqD2N6dnJFE43x82RbPhq2ZwgmNzsfZrOBczC7h793wVATQqCPMCUkmFH635VJxjjnhZCbStmcKNRudj7NccD5gt3LF+54ARV0ZVjzAlBOgXuPlXLlK9Nc2/b3j6jn0/UX3+brP3e07YXyOXCgONCCM2kCOlH/8AdNhMCjNYY2rjNCA9UYAz5gd9d+tBYnj+DNi0Xwzi2xfJsYIIzaeL7qPXjOCGAUOjiw7MVUKCZVhPUxrVzeazWoUUuzHWF4xavLFq2UZGIfyhZJJ31MkEH86ecC3b936mkmDxWGZP7OsNmJueWJMtvoNZzfnTvgW7fu/U1zeI6n5BR0PM7bE3rpJEG68QAIAaNgB1B+dbuBvvNnXy5XEdzG+3urVsk3rpgAeK+WBAjNr8c2aurob7zZ2y5bnaZjp17UXteX2G3oWdL6BR5T8vQetJcfxDBg3fEtE/rGPURs09qeW/DgSfrvA9KTY/DYJvFz3Cub2jJEajuI7U9Sv/ABEHb3jLhOJw5sqbakW8j9G9iCDoRPWlqXuHfd7iBmFsuCxytGYEdfBgdOlNOEYawLSpbuZk8N1BJX2SCCZB7mgLfKtj7tcsriEOdw85hpBBjSe1XTUsTyRbce7IOA2sAuIQ4e5NzYAT6T/dimAw2AfEXWFxMzQWVTlAiNhpGv1oLgHJow2IW4LoaNI11mP8A+tF3OQx94uurZUcgqNWI2Mar7+pqWePpWhd426mEc4OiYa6LYzrCrudiVB1HWtcsn+y2dMvl27eZu9d822FsYa6jExlVJAncqAYMVrluPutnKSRl0kR+JukmPnSHsv4mmwyLJlZbhAVgBuF2YMIJ9Vofn+3YbBIwuBmQgW4ddT5A40PmIXp0oh8KLiOhgZgsEiQCHVvoCPjQ/2g8HJwdt8w/QxIAmc2VOnsgbyaNJ4OnvmXSa8VZnfCcYqWcAHVmGRSsKx82VxoQPayzp2q8eGW3qk8HxFrwcAtxgMqLcHmAM5XXruIJq7Qe5/r3U9+HaP13FOL6vmYuDFTjDrFZaepCRFdNtidgS7ZA2FLcS3wphfuHpQ3hT7Vaxy1AZ5tgvtCxSXAbj+KkwVKqNP8JUCD+VPONfaDbUDwP0jHWWBVV9+xJ9Bp6156+595rmsFJo0sXnl/nprl4JiMgVtFZRlyt0DSTodp6e6rJzIyqluNfMf4a8ip3y3ij4jBiWGQ6EkjdehoKs3gd35hQjzIP4vxxbQTNaDZmCjUbnY+zUfA+NYe5YvuLHhoPK6qBrJQTAgdR8qk4rxq3bCZ7IYMwUbbnY61HwLimFexfZbJtW/ZuAKNZKCQAT3HSufKV6a5k8+3vHEs9H8wLE4/hzYe1mS4tuX8PyDeRn2BjpRq3sB9wVHbLZZmKMUYsCGGaCEka+nagsQnDXw9oF2S2C5tkq4kkjNsg20o5cBgXwC2jethM7NbuMYPtDOBJHURv0q6l3bR5hRsu6HWEXChJw7BmZibmpOpLHrtqW0p3wLdv3fqaS4Th1i2pa1cDtcYswzK0ak6QdBJO9O+Bbt+79TXN4jql5Bx0PM7DTfu+UBfGeIkz5tTqT+LNUuIn71ZAAy5X16zHTX3VFYYePcAUgC84EmZ8xJMwPxE/Kp77n73YGXTK+uuhjbt2qX5/L7Dj6Sxph0j2vp299Ksfy3bu+KBfAL6HYxr2FNreBkbjvse1JeK8pPcF3K6ecaBtBuOuv0p+nB7w+og5K/V9BrwvgQt2VtZg36N0mCNwYOvY0kHItwYS7a8hdrgdT5NpWfx+h6014PwN7dhbZK5hbdZU/iglYI13ikicLxqYO7LXxd8UZPPcBySsxJGm9SnFYnyluT2kc8r8m3cPikuOFKrO2XfTsTRS8oX7eJvm2SVJGRvMsiQT0j8+lBcrXcZ96Rb9y6U1kM4baInUmjv+o4+3ib6MzOEIgZFcaxrIWdvrVcmPfQPns80N+ZcHkwt1bhAbKvtmBmlYkt6963y4sYW0NPZ/CQR7R2I0rnmay93C3c8lsqtAEagqYgDSuuWrcYWyP8AD/qak/ZfxC2GF3DM6OELBwAVytlJ8ygj18pag/tBwF37pZYZ8qGbhZydWCKJzHXzdBtRd+46ozpllYJzAmQWC9CNfMD8KF+0LH3fuloSCLhl4XYAKy6mSuvWRNXy4c29y6V/FVhjwKwHscPBJBRVcEfsOsHrHmJoHnXme9hriravzI1ACkAzGo6H39qJ4Nw9bljh58uZVUmRMrkcZZ23ade1UbnLlo4a6suGzebTYdwdI7fMVvw0moPD619eYpxfV8xre5vxj2yGYkHfKPykRIiNPWhOH84XcOrIrMASSR2k6x237Uswjkh3zAFfhPbahXxEKGLZjr5SD1Mzqdde0bmsvzFVyzYlZFgfne+hUI5ALZteumo1nT5/yqy4f7VFJhrMx1mO+p9+m3c+k0c21a2uVlYxtG3oP6mhLzjaCG6+vX8v963p8ZPRlZnRaSfeaygFxOVyCdJ66de+1HKwIka11IyxIJO5unHLDxdaRPkP1Wk9OOWHAutInyH6rQ1HaLd7Bw6hnxXi1q3k8SzmDMFEAHXodSKi4FjcG9i+Utm1bMrckRqSmoylu67VLxXiVhAni2swLACADDdDqRUfAruCexf8MG3baQ+aQASU1Gun4etJSd6azTz+43FWejAsVwrAPh7KDEKqKXKEyskkZhLsNiKOTlrD3cAtkXUMOzJczgaFgWAgkHaOsUFieWMNcw9q3bxKQhcqc6+bMRIGpmIow8kC7gFsq2Z0dirDVSGYM0yBP/urqLTLcKMl+4d4Xl9MOpdWzeKxaIjLqxgaDTzflTrgW7fu/U0iwPLf3ZWfMCLjEgARlALGNz3/ACp7wLdv3fqa5vE9UvIOOh5naI8a6FBhbz7xJJbMToNBLH5VPiLn9rsCD7Lme2m23p3qC2y+NdUEnLdcEkRqWLGBJ080fCpbt4ferC6zlcg9Nuvyqe35fYbehZFwJI6a67+gpHxTgeJIum1mk+zlcg7iY2/I0+t2rkfi9NekCkPFbuLQXihfTVYAfqJ0gmnaMYr2WhKTlfVDPg2HxC2Fzm54gtv7RzHMASNyQTpHxpTZ5gxowl27JzpcCqPCXVSV1hVBO51pvwTiF42Fd9XFt3IK5dQDuABGgNL7XPBbC3bzYe0wS4EKyNdQAfMh11q6bWJ2bJJPsiHlvnDFYjEpauhQDqfK6nSO7x+VGDnq6L923csIPDIB1KtqREhp9/yqHgHNtrEX1RMN4bH8QKwIifZVaOTmrBveuZrTh9M5ZcwOoA2YgH4Cju8eUtiNK2cCbm3ENfw11x5CQraHYAqdIjpXfLc/dbMkk5dSdZ8zd6zm7Gzh7rWBpCQCo9mVmQ0iIrOW2JwtokAHLsAAPaOwFIPpfxNdhl98NoFwGIETljQEgSZI0kj51D9onGIwaJk0vEayBGXK4MAGZ7TU630UHxCuVoBzGAdQQJkdQKi+0S5YGDUbuxAtGM0RlLQdlldJrROXh5NJZlU0vFV0d8GwhaxgCrEEKuYB4lMj7CdTmI+VUnmTlzEJfm60kjPqSxiYAk/HSrtwS3c8DAMhOXKquAoMLkc5p3GuUVT+M46/bxB+85vMIEx7JPSIjWem81VN/pu2v+2LcV1Z92Vi5dcDsDp/XrUmCwufoYkAnoPfpI236etEY6yo7wCYnWPRvWAflWycoaBGq6DbYx9aBvLIS3NW8FDHzAr0JgSOmhPea6W01xv0ak99CfptRfD7SA5iiv78wO/oQIirLheYgugtKB/hJH8ql5J31GYUG82zzriPDZY5ZJJaB31PSfSe/mqTAXyoynppOvc06XDFsxKr+IZpCgan2hJGaND5dfnVeuXPOAojSZ6adtuvXrTXD123ZbCKbQ4FOOWGAutInyH6rSZBpTTgL5XY5M5CEhdATqNp0n4iulN8jegzDNoc8Vx2HUJ4tskFgFhQYbod6i4GmDuWL62SUttIcsSIYlIjPt+GgL/NGFclb2HvobZzGbeYAggTKlvnHWi+X0wV21ft4dyA4JbNmGUkqBGdR1A70nNPBnZ5r+xqLV90QYvkZbmHs27d5WFsuQQc05iNsqxpFTXOSnPD1tK36a27EZYAIZgxk7iB9aGx/wBn9w4ezbR1JtlzOmuYgiCcvaif+3cSvD0W3cdb1t20RmllZgRqpOw9+9SpHNXW5pCXaQ7wHBrtkM1x8ysx8MZmaFBbTzbbjbtVg4Hu37v1NIMDhsQgPjuzKWPhZmnSWmPWCvrT/gggt8P51zeI6peQUek8xSPGuKDmi68mDuWLQJ10BA+FTXLgGKsKZnLcPptGuum3agji0S/cGYOwuuTkBbdiR7I18pA+FS3uJWziLJLFYDzmVlGo01YAD40WF4tNvsNNrCWy3dcDr8htA9KT8T5mxFnxSACEiJDAHUDcEU3w/ESVGUgjpvtAjY0tx3Nfh+LmsqwTfUDNMd1NOUZRv1P4CUov9qGHB+PNcspddRqjOQs9AZAn09aDTmLBvhrjNZuLaDhX0nzSIP8A5DpMUdwri1u7aV/DyKUYkQCAsEMNN/lQKYLh74a4i3lFtnBYnygOCNDOT0oqbbk+ZMqSS2aIeBYjh7X1OHkXOgyEaaT/AHf86PfBYC9fuv41vO5BZQ2WCIjQsPlFA8C5Yw9q+t2zfV42AYGZI7M1FX+Qgb924rZEuEFR7UREjWN9epq7PHnHYu8bZSYXzfdSzh7uTzoAq6MNiVEg+YfWueW3BwtogEAqYBMn2m3IAn5V1zPZWxh7qMYhVXNBOpKgGBrHurXLpH3W1BzDKdddfM3cA0i+h/HQ19XGluwHV0YkBgNQASIZW6n0qD7Q+Fp9yVmbzWyuQSBM5Vbf2iF1gVI2E8RWUHK0AqcxXUMsyR/hzaUN9onC3bCW7hIHgkTOpYtlTT3HWTVpLB031zLpv9VZ2J+C3WSzw8gAqyqvWQclxp2iNAPjXnnNHEL1+7N1QhBJUBcuhMkz+LXWTJ1r0bgGMKWcACGyuirIIjNldoImTov0rzznDmdsXfFzKECgKqgzABJk6DXWtKHRmxTi+r5gOGOgESfdMbbVPYYFTm0Oo36/nPbtrS376SAIExH85ri5jiemvxrPA2Jj/DHTv6/1tRlo0v4aZQSKPtiodGHShbfw0k7jSBBgdQSYGnXT1oZOHQQd/wDbt9NKe2L9stluWuu4Zl+e/wBIptZ8EewGt/uq35yDTEKUrcrEbR2RWbfD7hEhGjvGnwNF4Mth3zFcyxDQTKqSPNABzbHy704xWEFza6pOvtFl6RuQfrXdrgz5pHmDESAysNt953q5yr6OLaLUmpXsV/JhzdvXFxKZrqMmVhkgtEGWI2jtRXD8D4OBuI7JdkiSpzCGdI+Ij3VYjyuG0cgekT9YFL8dyOYcYe4lsMAGBtjMYIYeZPUfq1HSnONvgN06scV3kULjC+DfQWibYIJhSV1gdjTHCcSxVvCvft4hxlulGBObNKW8vtSNBm/Kicd9n2MJViVu5ZAIcTB6ecLUN3hOKt4W5YbD3Ia4LmYAtEKBHlkHbvUaqRta45GUJboZXr+MvWHuXbtq4tjP5GtWm0ChmIKrIMHb0o3k/DX8WjNbXCqk5SzI5gjtbJyTrvFccMx7G06nBXilwMHKSScy5GMNBBI7HSm/LHF7OERrVuxi5JzBGtnNJ38xgRoKwqpuLdswE5RdlYrfMnLv9rZb117sZNotr7C7Kugjb4UuPBmS8i27txEYHZzIIBOnSNqaczYjFXsQ1xUS0DBjMLjgKoBkDQbUHcu4m0VLrac6xIIPbQiYmhjiVk3toR1YaN5lgHFcQgCiwt1VCrm8QKxhRJIYHX40Ceb7Ls1q9gr0mVYZA479G+MgV1geZbYGW/Fp51BzERAghoig8Nw622N+8pibTAknJInVCumuvfamYVpq6n2MZU1qiw8G4lhH/Q2w1uEeVdWSEIynVhG7Dr1qFeSFOFu2bd0N4ji5IMjQg9F9P+aMxNv9HcO48K7/AAf8flXnPMuAt2nDWxkYo3s6DTrvode1VSqxlJ3iE4O2TLXy9yTcw2KS4xVlEg+zOsf4p/Kp15TxFvFXjbZ/DJBRgzJI0J2GXfsTtVW5M4peOJw6G9dKllBBdiCPUExTPHcxcRs4q/aW8r+ET5TbRtJUaNAY+0KNYPE9dy5KpbYtfMeCP3e6lzVsqzmb8UqRJYjX311y9ay4a0IiFP8AEe1VLmX7ys3cRawl4XG8xKZDMSBK5TsN5O1Q4bjT2rKMMNdS2ZC+DiHyjU7Bi4Gs/nS2Dly7heZ6Iy3MrG37QgxlzSMwBGmo3mfSoee7GIv2LS2ldtZuqmg1C5cwnUBu8xvVZ4RzmVl8mLZQDmzi3CiQCxdVU6GBr3qxc4cWuvat2iq2rd6JG9wCGYTHlU+TUDNvvVWtCzl3yJBNVFK3mccF5gt2/u2GuFcyKFhJumYIjMilVY7QCTHUa0n5rxFrE3VZLRVFXIJ8p3LSANt+p6U54PwxUsYK8MltEVrl1mOWS9sAanfU9em3akv3lP8AGO0MG/iAqqdnHDe3/WL8Wk3kIv8Aplv1+FcrwVSfaj4A/wAxTXD4tbjBddRPmQH55dQPX0rvCqjg/wDjGsbsvUjSRpt+daKm9poRwgljC5QACDAjr/tUqCjhw/8AVUn9l1b/AJrg8OI3Fwe9D/Kr8Go9kbqrNAGKu2yDM5gddj1Pu6VFhr0bOJjY+4yPhFTJaU52YnPOUA7AiZ26bba69a3w/h1ptWYEA5Y137Eeuo+NYfmHF3YuTYLHltGBn3SfjHXb3yKOJ+H5UsOE/ETOpzZY3/wmRsN21rk405R52J2HWB0Guka01T43LNXLxDy1jXHsuw+NEpxm4Oqt7x/tSHBYhjrCkQJnTQabgjp3oqzjUJgyD3nTvsw9RuaYjxVN65BYkO046dmQfA/7zRKcbt9cyn3f7Gkosjo3zBH0msNk+h9xH03rZVIS0Zdx7c4gG/8AG9vX9YkfUCg7+HvsNfMvZSCPkN6WupHtAj3iK0jRtp7jQ1KKnq2QFx3CXNwEoIiCHBE/SOlD4lcQwykBsplWkDpsdzG+nup1b4jcXZ2+Ov1qb/qrH20tv7xB/KlJcFd3TBwiPA2nYN4iAdo9N/6Hc1KOUlu/3Q95UAfMiT8DTuxxG2DPhR7jmHyOlHJxi0d2I/aB/lNFDhpp5y+QSutyjXeBYnDm54OGJVka2SrFtGEEhQ2h+FI+KXsQbTWrqFQ2staZSCNoOgj4V67bxKNsyn4j6b1KQfd9DWv5dXumNx4mys1f5niXLdwWcRZdyMqMCxEnTXpTTiGOs3sZirj+IbN6Yy5Q/tW2BIYwPY/OvTcRwmzc9u1bb3opPziaXnk3CZswsgR2LR8RMGs3w8lLEmbLiYNWaZX+K8WwmLs+C182jmVwWQ9AwjWBHm79K3f4Pbu4BMNaxFl2RgwYtEiXJEAsQfMPlVuuYGyFhkt5RoJVSPdBH0qr8Tw2EckJh7ebuQU+QUis5R8GK5tMzF1abeaYdwjlxxw+5hrjohKtLzKAeKHmTHT3VzzNxZMSq2sMGuXEI/SroiiGB1O8hm19dCardvAWrbqSlxkMSgchZ6AZicwGv503XHhkYKFRVBhPZ6SJjWlW1J4m9y48RCGaV2AcXxmUL47m86gBEXS0kQAABAP86Ex3GmuLB7HQQPLEaAaULisMbjAtqe09dI2MUVdwii2FMBlOk9iOm07/AJ1JTUbJCdWvKo+ZkKcYQEKASNJMAERAgQNR9dPjOcSqEMhLAmSpEHXUnrPX4muOE4UOyjyLoczMYX4nvpA9TVrHDMMu90H0QE/QEGtI0pS6UCrsTW7kiY31/rtU1u+RrmI+JH0pmb2GXa27x+t5f5/yrBxgD2LNtfeMx/LLWseFlrcvCV5rMLJIJJGoJ3EkodxEACdh060tx2H82ZGXLJjpsFJ36wfyPatYvDXi0NLST1kkA676AiJj1FFYN3S2Q1lmVzqTIzCdl29T6/Oks453uADXbmXQAwQDoND6g7/raV3hsI7wwOh3E6gRmkdIiOv8qkYsw9kKibbK0GSCdgzREfPWoLkO4QEBJ3SCSNYg6dIB/oUak7WIOL2JW0pJP6QCCs7iQM8jTWT8PzgsYpbq5mZw2sbEAR8D/wCqT43C+Dlh5OpiBpqY+Yg7dalwxz/qgydiBoACSZ0iPTXWigko3eZB5gcWy6FlgTudTpv6namaXQwBGsz2n5TSR7yXUDaqy6FYJJ6ySB8Y/wCaFt30BPmEARofl7xVRip+4haLV2DoSOun/BipLjj3+8An+RFLOHYhlAJaeoB8wHQzmmNqOXFod0Q+oJX6GO/Smo8PUSvGQSR0xXovyMe/eRNaCL3IPqAfzBrtGtn9cdvZYfyNbNoa5bin0Pl/iHrRX4iHv+pMyPwvVY98fxAVo2z2J92v00ohcK8eyfevmB/yzUTWCvQj4N/L1qvzc45SiS5EBJgCT2G/yqZHKf3hU9lMkftRoPdqfSpreGuNIi4Qd/aM/lEe+uHwQX23AA6CGf4KpgfvEUb4ic8oRLudjid1Y84YbiQDPTffepl483VFPuJH+9L79wNEDKqiADqTrqWPc+mkCPWo4p2N7Z6ljO5jbLmWW4D6HMPhJih3wuEbUm5P7Int2/qKD19a0WrN0YN3sSwauFwa6xdPyGvzB60Jx3H2haItWQJgTIECR79Om/WuSKWcaxUKV7/+v+P/AFQypQjHQpgBvsbtsk5VMERvptqR3FTcfVS2sjy6QfiZzbbfkaEwTGVzdOmh9ZPSYpjjc2VWQQwBiRvrr6xE6HvXDm7VEzEXYvC+GA0HL5SpPcwdY7dzVls4VyoMGI3bQfMxNK2uaEN7DdNjJMGZjTQx2mPWpMJdKZg0hVPlJO6wCCe4k7/SmeG4pxWFrMKLsM1w4GhdBPSSSfdAj865ZUEbt6+Vf/6qHPmGbWNO22knr0NdW9TAgdd5P5GtpcTU+AWIQ+O3iEZjsOp6qZokucq6nUrPrsNe9arKwklkVuLcQ5LLJOpM+sGBPyFdWUHhnQdPqKysrS2RTBby6/KurOjL6ER86ysrRaEYVwwRfSNPNQrqJOnU/WsrKqPV5f8ApNzu2dD67/nTfCnUeoWfXQ71lZWpY7VBGw6fyqRRp8DWqyugaHUR/XuraYt9fO3+Y9qysqFHXiFgcxLe8z0PeoigjYb1lZULNsP6+VbVRO3QVlZUIYo293860g0rKyoQ5dRppSjHr+kjpC/xCsrKyrdDKegNYsrpoPaPT1pzh/Z/ruaysrzdcxYk4i0zOvnA17ZZj50Y1oGyug/F0rKymYrKPrYpBGFtjINBsKIw2k/CsrKYYZ//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AutoShape 10" descr="data:image/jpg;base64,/9j/4AAQSkZJRgABAQAAAQABAAD/2wCEAAkGBhQSERQUExQVFRUWGRgVGBgXGBoYGhoYHBgWFxcYFRwYHCYeFxojGRcVHy8gIycpLCwsFh4xNTAqNSYrLCkBCQoKDgwOGg8PGi8lHyUsKiwpKjQqLCwsLCwsLi4sLCwsLCwsLCwsLCwsLCwsLCwsLCwsLCwsLCwsLCwsLCwsLP/AABEIAOIA3wMBIgACEQEDEQH/xAAbAAACAgMBAAAAAAAAAAAAAAAEBQMGAAECB//EAEMQAAIBAgQEAwUEBwcEAgMAAAECEQADBBIhMQUGQVETImEycYGRsQcUQqEjUnKCssHwJENiksLR4RUWM/E0okRT0v/EABoBAAIDAQEAAAAAAAAAAAAAAAIEAAEDBQb/xAAzEQACAQIEBAMGBgMBAAAAAAAAAQIDERIhMUEEIjJRE4HwQmFxkaHBBRQjUmKxM+Hx0f/aAAwDAQACEQMRAD8A9MwWJnrR1rExvSjDYEruKPS1O9NTSuZRbDnu6aUOxPWurYA612w7VnoEQJZE0aFC0OBFSMZ61HmQ2+NAoe5jJNBY7Sg8PiJNaRp5XBch0bOYVHbwgFcJjYG9c/eZ60NmXkFeGo99bZQaFa6e9cpO9SxLmMkbVLbGath50oizZ7Co2RI1aTLRFpjXSWe9U7mX7TbOEurbtp42sPlbLl9R5Tm69p6TWM5pamkYOWhdiKiNyk3BubsPi1/RvlbQFH8rSdgJ3npG9MfBI6VItSV0U01kyYsaiMmo2ukaVyt4d6OwNwlGIrHfvUa3PWuL0HrUsWdELUV6K5Vpru9akaUWhQvCQ2lEG3W0wZntWXiANTRt3BsR3L42FBOJP+9EZZGlTWMPptRJpFakVziYG9RHjA6UC9mR611ZwVaYI7gYmMLONnYUbaxUChcNg8vWixaWsJWNFcjXGa1j4wHSoriCdKjawo1mrsiXZFjJiKXXCTp1p2MDnGlbtcKjejU0gXFsr9xWHWisNYmCTFN73Dh2oG9bg7aUfiYtAcNgu2o/5rtzMUCt7tNQcX4y1jD3bxSRbXNlnLOoETBjftWUlbNmkc3ZDq2lG2LleMn7SMdfBOHsoqyRIBc/NiF/KluLx3FLpyvfurImPEFsRttbgVz58XT0WY5HhZbtI9a59474GGORwrmZEicoB36gFsoJ7E15AeG4TU3cbLSTCiST1Jid6C5Rw5+83laHYW3DT5gxDpIJO4Mb+tM34bf8K6TfFk5/KFe2iqpIgEqRrGmuvpSUuInjvB29fAZXDxUbSzCuBpYF20trxbgZsrZ0JTIQSZlQB5gh+FPOKfa2cJcuYe3h8/huVzPdMaQPKMpIHpNVvlvhTDE23bEG8VMgZ3cTtO2Xr3oTmjlzEXMdiGSy5RrjENEKZjUEkAjes1Op4mJNvINU6drPQa3/ALZcU0xZsD/Of9QoC59pHEH9kqv7FoH+IGlri/hbbo9kKJ8zMpJEwBBBiNtp3oq3icdfSVAyODsqCRsdwTWj4ip3J4NNaJBuB5r4pPiF7rIokzbXJuPaAXb1q2cE+1K20LibZQ/r25ZfivtL8M1VbhuExyEM+I8NdAJJI0IIBULH4evapuasFce2LhFhoJZrto5GYMRo6NBME9Mw1rNcRVi7p3+poqVKfLJLyyPVsBj7N5c1m4rr3UzHv6g+hooMemteKcN4O5VbmFxCm9AlAxt3AxmQuvmAj0Gte5YSMqnuAfyrpcPxPjJ3WaOfxHDqk1ZnabaiuHwmaiWviofHFMK4scrgAo0qW3YrdvEA1OjiqbZFYp14EVPgcRO4+dT3cGWmKFbBEGnLpqxjZpjEXu1Rtc6zUVt+nWoMVhTvqaBRVy2yS7fnaJqIWoEltNzJ0HeewpfdcjU6CkvMPF0ZPD8ZR5lzEMPKCYltdDqSJ6qKuq1Sg5skE5yUUWfhnPWD8bwTchhAlhlWTtBP+1W8MI0614A2Fwq//mISd1VZ07GCQf8AmrRw7jqYbB/efExBAueH+jPtQSqkpc8mw1MTXJlxcE83e/ZP7jy4eTWSt8T1O4wpdeweavKrf2y351tow6SpBjpOVoqa59sV91ISzaVv1izMP8un1rf8xThni/sFcNVk7Yf6PRnweXWlfNF0nB3wgBbIcoPVhBAPxFVPA/bCk5MWmUwPPbkg+9TqPnUmI+0XCXRkU3SX8o8kCToJM7TWvjQnBu4HgVITtYr7cLdxNy7fUmJS2FRQYG0Mw+NKMbgbVsOWtXXyb578T8Ft/wA6vT37Y3BPz7Ck+M4xYXxC1hmA9o5FjfczcE/KuXSS3a8h6U3smQct4RPD8WzZW2zWrhHmZzoJy+cwQY7UFZvYx8NddLhRluZQltbaAgka+VZnXvVj4bxgPaD2reUC27iQBooOkCY69aSHnLGPae6ltMiNk9q6WmQBADRGtVC2J5lu7WnzOeWsJjWxNtsQ15rY1OZnidIn8Pwom1ylfXE3WzSp0UzplkHTMRFC8v8AHcVfxVsXFVFmWPhkEgdi0kH1om3jMb96vK7Hy6AeQHcQZXU6dz1q+XxN3kR4sL0Q45gw4sYe4HgQAJAnUlY9mfyrfAXBw9ogyCN/ie9Zx+wXw9zxTmMKdTuQVjWdfnW+BoBh7YG0dPeaSf8Aj91wt/eHtYFxLiHQOAPk6t/poXn/AIAFwltkyZLbSw/WLhUlRGpnepsThPEtuAPNClPQ5lkj93NQvOvDbljCWwpuZC36UzpqFyho3Gbaaitgzj3zDpf5VZgeH5ftCzhHFhbhvKFIzMCXysxPtAAFVO0a16dglKqFLFoAEn6evx1qkcNxxtWMCTbLgooWNZfK5IjecsmavOFskCdvSZj40/8AhzyfruK8Y25Z+86u2fU0NBGlFlj0oe9ZJrrpnPZLYQ7Ufb0oPCWzTFVigkwkBHARWjhqnOJFRvfFS7JkBjCQfSqj9p1/ELasDD3Dalm8RgwQZYXUncAE9KuF68x2NVrnbhi3rVs3AGyOYBGmqmfoKCu2qbdwqVsaPJMZgp1uYy25kfja4d99+m9G8pYEeLiFtMl6FtMMywrQ6yCG2GpE0yxfBYy+HaQSYMWUbT99TU3L+BxBsYjMpR/7shFtmAyEewo31FchxvG7u/8Ap08a0QPe5ZxTWbf9oZWls2VwARIywEaNB2o7iHB7v/SBZlr10Xg25JIkmfNrAkUjxHLWNa2ma4065i14666TmcDaKank97vD0QuM6O06hlYMwOrBo0+O9HVgnZKO5UJWd3JFewnCL9g5nw2fMCBmhgDpJ8p0Pvp/wa7isrAYC1cWACDbk9dfamfhVjwvATYXMWBDEx6AE6a+kfKnnAhq3w+ppHiJYbxsaxqX5rHivH8bZe+zHC5BoCtskAEAAjYQZ6etb4VirIuIBh2zFhlJY6ajWOsb09sj9NcE5iL1ySJ6sSBqBMAgfCpLhAxVkaTlfprEd499aKaXL7u4cluWX9H+Ju30FKsbiMFFwOSQZzf+SN+pW3AHxpsuEUiSw1g/kKVY/BYVhcR76rm381sHfYS31pykmvZSEpW7sO4XjLC2lNlSUVHIifZAMiWg/PtSr/vG0LFxkwhNsPDE+GBmkRowaemtNuFW8PbtKqvmQI4mVaUghj5ZnfpSxOI8OSw6gMULy3kcrmBG5FpRO2lVBvE80i2lbRsi5f5uGIxKW0sKmY6mU0AjYJaHymicPztea/dt+GFCae0+8gbSAKj4FxbBtiEWwjZzoCFYQOsy0R8KNt804d8RdHhMX3Ysu50G/iEH/KKu7x67FtK2USfmctiMPcL6EhWMT0K9ya75fs5cNaUbBf8AUa1zViTcw9w2pt+yd4gSs7TpW+Xlb7tazGTGpkmdT31rny6PPU19WC8XmFt2QwygEaAzLKsH/NOnag+dMdeTB20uMr+M2uhEBQjrG3mneZFH38QbaM4UMFiRMaEhdNDOpGlD868aLYJVuWirXGhdVMZcrTtsRp3q4tYOq2uQVK/iLK5Nw3G27djAm6DlCKw00zZXUwf1spOnar5YHfT0qicLxFsWcALjBcircGoH4XTqdtTV8suG1nSn/wAO0fruKcX1fMJRAa78AVwIFRvfNdMSJXuAVC+NFQXN9aHa3J0o1FFNnNgv1rVyZqdZqWzZo7g2I1tkxSzmwFbKR+t/I1ZESq/zpci3bjfMf4aWrS5GbU1zI874liMR5MhOrQYXNA76zUXA7uKuWMTnzLcB8nlykwyHSBrOtScW4hfXJknVguis0DuddvfUfA+IYq7h8QzSLi+x5IkAodm0MjNXNk701m9fuOxWeiFuI4PxA2LRD4gXCXzjNcAAkZdANOtHXeX8TcwCDxGF5WcNLsCyswI8xI2HfvS/EJxA2LLBrmdi+ZciQoBGWAE0mmLYDHNgEKPcF0OwdQWDEFhlICjWB+UUVS2Wuocb90P8Dwi5aWXaQxOXUHQEjWOsRT7ge7fu/U0g4fhMSqnxyxXMfDkkyAWE69Yy/OrBwPdv3fqa5nErmaCjoeZWVi9c1BPjPMftGJ9cuWpLoH3qztmy3PfEdPzqOykXrkxJuuTBB/EY2Jg5ctS3FH3qyTvlcDXbTt160fteQy+ksacOkbrrr+QpfjuWc6XVDgZp/AxjX0GtHrg2YDfXXf0FJOKcrs63cotZjsSwka7ntTtGK/YxKUs+odcJ4OtqytsuCAjoTBXcHXXbfrSxODYRMPcstiUh3DmWQHQjobo7dxRnA+BlLCo2XN4boSCDqQYI9NqW2eRm+63bZZMzXAwYRoJEiRParprmdokk/wCR3wHh2Ds4hTavKz+yoDoZn0F1jPwo9bOBOIusrrmbzMqkQNumUka0u5b5ObD4hbhcGOnm6kf4APzo8ckquIvOrwrEEA5iQNCdckH4E0Vn4mmxG1bqC+a74Wxc8ABxCgAgnQlZ2g1nLrk4a0WEEg6bfiPeuuaVXD4e4GlgAq6epUTqBWuX7obDWmEwV6/tHtXOl0P4muwdfxCIjeJ7BgNoSNwRMDTUDX3UNzvjMNdwSsvtBotzmGoyhwBEE5e9GMgZHRjAYAT7mVuv7NRfaBwtWwaOrz4MaATObKhkjQRvRxUvDyS3JTt4qu2dcKwq3LHD1aIUK5kTIKOsR7zPwq6Wbp6x/Xvqj8P4Yl6xw8ECQq5pJE28j+WR/jIPwqzYi8U0/wBv5V0fwyN01639eYpxrtL5je7iVihfHM76Ums44lqLvXvLvXZ8O2Rz8dxi2IEampMOVNVySfdRVu8UGmtR0yKZZzZ9K6RIqQXRWg4pU2Ibhqsc3XCFT3t9KtV1x0qrc43CFtadX/hFBUdoMKHUjz7jfGL9sWymuZwugY6Hro31rOA8axN3DYh20dPZ8pGkoToxPQmt8c45etC2UC+ZwmzdfcwrOAcxX7uGxFwhcyeyIbaUJ0LE7E7dq50pXprmev3Hoxz0FGK4xj/u9lw8ly4ZcluBBERI60wfE408OS4h82dhcGW3+sAhykRtO3ahMVzbjRYtXNJuFwVy3NMpHXPJmetHPx3GDh6X0EkuyuYOnmAX8WYSPpV1Gss3qHFPsh5w25iSrC+IVWIQwBIlgTpr0B+NWHge7fu/U1X+HcUxF1WW6sBGIUwROrAkTuNPzqw8C3b936mubxHUy46HmVq1F65Igm65I/eIH5AGpLloHE2W1kBx6AR/zUdq1F66YILXXMH9or9AD8a7uWB95strIVx6bHf50fteQy9CxIlwjTN/QFIeKYHGTd8Px+mQq7AGSJgZvfT9b7xofy9BVc4pxbEob2Ut5dv0akGSNPY1+dOUXF7sTli9w84Ngb/gKLpueIbbjzMSc8ErOu+gpIvK+KOFu5he8bxBklrs5JEwCNonpTngmJvPh1dj5/CuMPKB5gCRpHpEetIUx2MOEvXPEYMtwKF8O1BBK6kZN9alPC5PUJ4vcdcrctYm3ike8r5V182fQ6R7QoscoX0xN5l1UkBW1AIJBO/9aUBynjsVcxdsXWOXUmEtrO2hyrMUWcZjkxV9WYsVIUCEMyRrKiTpHzq+XHvoW8dnoPeY8ILWGurcIUhVGuwaVjYd665b/wDi2dQfL029o7VxzDYa5hbniSzZVaANZBUgQv8AKu+WljC2QRl8uxnTzN31pL2PMv8AsYYnBi7bdIEkLlJ6EMpJnocuYfGgefeAlMJaZFVVttLwfxOEWR3JajcVaY23KFgyhSMupMuqkR1EEn4UDz2LqYSyud2ViTcLAHSEIBMaANt1qcuHNO+YdHF4iswrh+Ba5Y4fka4CVVWyNl8mRzI9c2USKa38xMMGDR+KlOBtXPA4ebb5cyqh8gaPJcfNr6gDXTWn4w7sQxOb+vSuv+Euyl67+vkc/j1zebIrGEI261LiLWnWjLG+oNGDDB9xXXdSzuxBRyEeHvawRTBbQNMDwhBqKwYaNqB1E9AlFrUhTiFTpixVWXEGmODfWilSsUp3H9tppFznchbUfrP/AAimQuQKQ8yYwkW9OrfQUnWVoN3sb03eSRSOO8euWRbKhfM4TY9fiK1wDmW7ew+IulFlNgAYIlJ69iflXfHeOvaFshEOZwuo77GueA8zNdw9+6bSeT8IiCJSZ8v+LrO1cyU/0+rft7x+Mc+n6i3Fc4YgWLVzwrZDlxGVgRlI316+4Uc3M+IXAJeW0pzO4bRoUhgBttI79qDxPOkYe07Ya1lcuFAK6FSJ3tRrptRx5syYBLv3dWS4zDLK5QVYD/8AXl1mdu9FOWnNuFGH8fqO+H8ffEKUZAvhMVkSZMsD/DVh4Fu37v1NIMJzAMQuUW8htMVbUGTJEaDoVNP+Bbt+79TXN4jqZcdDzGyP011pJzXXOvSGy/6a6u2v7VZafw3BHwJn86xGJvXWJJm68T0AbLH5H51u4p+82Tm0yuMuuuhMnp2ova8vsNvQs641o0jt17Cq9xLmy9aa7AQhOhzdSB+t69qsSYuAPJPTp2HpSPiHMiWzdzYdWy7+zrJEbrr86eoyv7d/IQlH+Iy4Nxq5csLcIWfDd413APr2BpQnOuIOGu3gtqEuBI886kAEHN69qdcI4ur2VuLayr4btlEbAGQI+JpanNdj7vcf7s3hhwrbe1IjTxJPTrUpyeJ8wTirdILy1zjexOJS2VQA6kyx2jaTRS88Xhfuo9oDIQIlgZJAGhOlc8A5kw97EIlqwysesRA0n++b6UYnNmFfEXZtPmEZmZZkyANrhH/1FXd4+rYllbpCObLpv4W6zQshXPXYqeprfK3/AMOz+z/qauubsVnw11rQyghTqBosrMhiREVnLLE4SyTE5ekAe03bSkPZfxNNvsMMRedEZ0CnLBIJI0LBdI6yw/OhefOL3RgraXAh8ZvwltAuR136z8KMu4kIrFlLLoGAXNpIiR2zZfjFQc+8TttgkBtMrO0W5QSMuQkjz+UFdJE+4USbwdVtci6SXirI3wy7cSzw8plh1W3rIIOV2J06QI99egJgiOp+NUHheMa3ZwEW84KKF1UefK5jXbyg61frb+GsfHaO1P8A4fez9dxXi+r5mrmFioHvxWXsbO1BjEHqJrrqL3EGw21jiaJRutLvFjWpUxVU49iJlctYfvvTXDr8KmfhwAkCuEt5a3lPEZqNgoWCaS8zJkW2Y3LD/wCs04t4wDTWlXNGJ8ls7+Zv4aUrtqD2N6dnJFE43x82RbPhq2ZwgmNzsfZrOBczC7h793wVATQqCPMCUkmFH635VJxjjnhZCbStmcKNRudj7NccD5gt3LF+54ARV0ZVjzAlBOgXuPlXLlK9Nc2/b3j6jn0/UX3+brP3e07YXyOXCgONCCM2kCOlH/8AdNhMCjNYY2rjNCA9UYAz5gd9d+tBYnj+DNi0Xwzi2xfJsYIIzaeL7qPXjOCGAUOjiw7MVUKCZVhPUxrVzeazWoUUuzHWF4xavLFq2UZGIfyhZJJ31MkEH86ecC3b936mkmDxWGZP7OsNmJueWJMtvoNZzfnTvgW7fu/U1zeI6n5BR0PM7bE3rpJEG68QAIAaNgB1B+dbuBvvNnXy5XEdzG+3urVsk3rpgAeK+WBAjNr8c2aurob7zZ2y5bnaZjp17UXteX2G3oWdL6BR5T8vQetJcfxDBg3fEtE/rGPURs09qeW/DgSfrvA9KTY/DYJvFz3Cub2jJEajuI7U9Sv/ABEHb3jLhOJw5sqbakW8j9G9iCDoRPWlqXuHfd7iBmFsuCxytGYEdfBgdOlNOEYawLSpbuZk8N1BJX2SCCZB7mgLfKtj7tcsriEOdw85hpBBjSe1XTUsTyRbce7IOA2sAuIQ4e5NzYAT6T/dimAw2AfEXWFxMzQWVTlAiNhpGv1oLgHJow2IW4LoaNI11mP8A+tF3OQx94uurZUcgqNWI2Mar7+pqWePpWhd426mEc4OiYa6LYzrCrudiVB1HWtcsn+y2dMvl27eZu9d822FsYa6jExlVJAncqAYMVrluPutnKSRl0kR+JukmPnSHsv4mmwyLJlZbhAVgBuF2YMIJ9Vofn+3YbBIwuBmQgW4ddT5A40PmIXp0oh8KLiOhgZgsEiQCHVvoCPjQ/2g8HJwdt8w/QxIAmc2VOnsgbyaNJ4OnvmXSa8VZnfCcYqWcAHVmGRSsKx82VxoQPayzp2q8eGW3qk8HxFrwcAtxgMqLcHmAM5XXruIJq7Qe5/r3U9+HaP13FOL6vmYuDFTjDrFZaepCRFdNtidgS7ZA2FLcS3wphfuHpQ3hT7Vaxy1AZ5tgvtCxSXAbj+KkwVKqNP8JUCD+VPONfaDbUDwP0jHWWBVV9+xJ9Bp6156+595rmsFJo0sXnl/nprl4JiMgVtFZRlyt0DSTodp6e6rJzIyqluNfMf4a8ip3y3ij4jBiWGQ6EkjdehoKs3gd35hQjzIP4vxxbQTNaDZmCjUbnY+zUfA+NYe5YvuLHhoPK6qBrJQTAgdR8qk4rxq3bCZ7IYMwUbbnY61HwLimFexfZbJtW/ZuAKNZKCQAT3HSufKV6a5k8+3vHEs9H8wLE4/hzYe1mS4tuX8PyDeRn2BjpRq3sB9wVHbLZZmKMUYsCGGaCEka+nagsQnDXw9oF2S2C5tkq4kkjNsg20o5cBgXwC2jethM7NbuMYPtDOBJHURv0q6l3bR5hRsu6HWEXChJw7BmZibmpOpLHrtqW0p3wLdv3fqaS4Th1i2pa1cDtcYswzK0ak6QdBJO9O+Bbt+79TXN4jql5Bx0PM7DTfu+UBfGeIkz5tTqT+LNUuIn71ZAAy5X16zHTX3VFYYePcAUgC84EmZ8xJMwPxE/Kp77n73YGXTK+uuhjbt2qX5/L7Dj6Sxph0j2vp299Ksfy3bu+KBfAL6HYxr2FNreBkbjvse1JeK8pPcF3K6ecaBtBuOuv0p+nB7w+og5K/V9BrwvgQt2VtZg36N0mCNwYOvY0kHItwYS7a8hdrgdT5NpWfx+h6014PwN7dhbZK5hbdZU/iglYI13ikicLxqYO7LXxd8UZPPcBySsxJGm9SnFYnyluT2kc8r8m3cPikuOFKrO2XfTsTRS8oX7eJvm2SVJGRvMsiQT0j8+lBcrXcZ96Rb9y6U1kM4baInUmjv+o4+3ib6MzOEIgZFcaxrIWdvrVcmPfQPns80N+ZcHkwt1bhAbKvtmBmlYkt6963y4sYW0NPZ/CQR7R2I0rnmay93C3c8lsqtAEagqYgDSuuWrcYWyP8AD/qak/ZfxC2GF3DM6OELBwAVytlJ8ygj18pag/tBwF37pZYZ8qGbhZydWCKJzHXzdBtRd+46ozpllYJzAmQWC9CNfMD8KF+0LH3fuloSCLhl4XYAKy6mSuvWRNXy4c29y6V/FVhjwKwHscPBJBRVcEfsOsHrHmJoHnXme9hriravzI1ACkAzGo6H39qJ4Nw9bljh58uZVUmRMrkcZZ23ade1UbnLlo4a6suGzebTYdwdI7fMVvw0moPD619eYpxfV8xre5vxj2yGYkHfKPykRIiNPWhOH84XcOrIrMASSR2k6x237Uswjkh3zAFfhPbahXxEKGLZjr5SD1Mzqdde0bmsvzFVyzYlZFgfne+hUI5ALZteumo1nT5/yqy4f7VFJhrMx1mO+p9+m3c+k0c21a2uVlYxtG3oP6mhLzjaCG6+vX8v963p8ZPRlZnRaSfeaygFxOVyCdJ66de+1HKwIka11IyxIJO5unHLDxdaRPkP1Wk9OOWHAutInyH6rQ1HaLd7Bw6hnxXi1q3k8SzmDMFEAHXodSKi4FjcG9i+Utm1bMrckRqSmoylu67VLxXiVhAni2swLACADDdDqRUfAruCexf8MG3baQ+aQASU1Gun4etJSd6azTz+43FWejAsVwrAPh7KDEKqKXKEyskkZhLsNiKOTlrD3cAtkXUMOzJczgaFgWAgkHaOsUFieWMNcw9q3bxKQhcqc6+bMRIGpmIow8kC7gFsq2Z0dirDVSGYM0yBP/urqLTLcKMl+4d4Xl9MOpdWzeKxaIjLqxgaDTzflTrgW7fu/U0iwPLf3ZWfMCLjEgARlALGNz3/ACp7wLdv3fqa5vE9UvIOOh5naI8a6FBhbz7xJJbMToNBLH5VPiLn9rsCD7Lme2m23p3qC2y+NdUEnLdcEkRqWLGBJ080fCpbt4ferC6zlcg9Nuvyqe35fYbehZFwJI6a67+gpHxTgeJIum1mk+zlcg7iY2/I0+t2rkfi9NekCkPFbuLQXihfTVYAfqJ0gmnaMYr2WhKTlfVDPg2HxC2Fzm54gtv7RzHMASNyQTpHxpTZ5gxowl27JzpcCqPCXVSV1hVBO51pvwTiF42Fd9XFt3IK5dQDuABGgNL7XPBbC3bzYe0wS4EKyNdQAfMh11q6bWJ2bJJPsiHlvnDFYjEpauhQDqfK6nSO7x+VGDnq6L923csIPDIB1KtqREhp9/yqHgHNtrEX1RMN4bH8QKwIifZVaOTmrBveuZrTh9M5ZcwOoA2YgH4Cju8eUtiNK2cCbm3ENfw11x5CQraHYAqdIjpXfLc/dbMkk5dSdZ8zd6zm7Gzh7rWBpCQCo9mVmQ0iIrOW2JwtokAHLsAAPaOwFIPpfxNdhl98NoFwGIETljQEgSZI0kj51D9onGIwaJk0vEayBGXK4MAGZ7TU630UHxCuVoBzGAdQQJkdQKi+0S5YGDUbuxAtGM0RlLQdlldJrROXh5NJZlU0vFV0d8GwhaxgCrEEKuYB4lMj7CdTmI+VUnmTlzEJfm60kjPqSxiYAk/HSrtwS3c8DAMhOXKquAoMLkc5p3GuUVT+M46/bxB+85vMIEx7JPSIjWem81VN/pu2v+2LcV1Z92Vi5dcDsDp/XrUmCwufoYkAnoPfpI236etEY6yo7wCYnWPRvWAflWycoaBGq6DbYx9aBvLIS3NW8FDHzAr0JgSOmhPea6W01xv0ak99CfptRfD7SA5iiv78wO/oQIirLheYgugtKB/hJH8ql5J31GYUG82zzriPDZY5ZJJaB31PSfSe/mqTAXyoynppOvc06XDFsxKr+IZpCgan2hJGaND5dfnVeuXPOAojSZ6adtuvXrTXD123ZbCKbQ4FOOWGAutInyH6rSZBpTTgL5XY5M5CEhdATqNp0n4iulN8jegzDNoc8Vx2HUJ4tskFgFhQYbod6i4GmDuWL62SUttIcsSIYlIjPt+GgL/NGFclb2HvobZzGbeYAggTKlvnHWi+X0wV21ft4dyA4JbNmGUkqBGdR1A70nNPBnZ5r+xqLV90QYvkZbmHs27d5WFsuQQc05iNsqxpFTXOSnPD1tK36a27EZYAIZgxk7iB9aGx/wBn9w4ezbR1JtlzOmuYgiCcvaif+3cSvD0W3cdb1t20RmllZgRqpOw9+9SpHNXW5pCXaQ7wHBrtkM1x8ysx8MZmaFBbTzbbjbtVg4Hu37v1NIMDhsQgPjuzKWPhZmnSWmPWCvrT/gggt8P51zeI6peQUek8xSPGuKDmi68mDuWLQJ10BA+FTXLgGKsKZnLcPptGuum3agji0S/cGYOwuuTkBbdiR7I18pA+FS3uJWziLJLFYDzmVlGo01YAD40WF4tNvsNNrCWy3dcDr8htA9KT8T5mxFnxSACEiJDAHUDcEU3w/ESVGUgjpvtAjY0tx3Nfh+LmsqwTfUDNMd1NOUZRv1P4CUov9qGHB+PNcspddRqjOQs9AZAn09aDTmLBvhrjNZuLaDhX0nzSIP8A5DpMUdwri1u7aV/DyKUYkQCAsEMNN/lQKYLh74a4i3lFtnBYnygOCNDOT0oqbbk+ZMqSS2aIeBYjh7X1OHkXOgyEaaT/AHf86PfBYC9fuv41vO5BZQ2WCIjQsPlFA8C5Yw9q+t2zfV42AYGZI7M1FX+Qgb924rZEuEFR7UREjWN9epq7PHnHYu8bZSYXzfdSzh7uTzoAq6MNiVEg+YfWueW3BwtogEAqYBMn2m3IAn5V1zPZWxh7qMYhVXNBOpKgGBrHurXLpH3W1BzDKdddfM3cA0i+h/HQ19XGluwHV0YkBgNQASIZW6n0qD7Q+Fp9yVmbzWyuQSBM5Vbf2iF1gVI2E8RWUHK0AqcxXUMsyR/hzaUN9onC3bCW7hIHgkTOpYtlTT3HWTVpLB031zLpv9VZ2J+C3WSzw8gAqyqvWQclxp2iNAPjXnnNHEL1+7N1QhBJUBcuhMkz+LXWTJ1r0bgGMKWcACGyuirIIjNldoImTov0rzznDmdsXfFzKECgKqgzABJk6DXWtKHRmxTi+r5gOGOgESfdMbbVPYYFTm0Oo36/nPbtrS376SAIExH85ri5jiemvxrPA2Jj/DHTv6/1tRlo0v4aZQSKPtiodGHShbfw0k7jSBBgdQSYGnXT1oZOHQQd/wDbt9NKe2L9stluWuu4Zl+e/wBIptZ8EewGt/uq35yDTEKUrcrEbR2RWbfD7hEhGjvGnwNF4Mth3zFcyxDQTKqSPNABzbHy704xWEFza6pOvtFl6RuQfrXdrgz5pHmDESAysNt953q5yr6OLaLUmpXsV/JhzdvXFxKZrqMmVhkgtEGWI2jtRXD8D4OBuI7JdkiSpzCGdI+Ij3VYjyuG0cgekT9YFL8dyOYcYe4lsMAGBtjMYIYeZPUfq1HSnONvgN06scV3kULjC+DfQWibYIJhSV1gdjTHCcSxVvCvft4hxlulGBObNKW8vtSNBm/Kicd9n2MJViVu5ZAIcTB6ecLUN3hOKt4W5YbD3Ia4LmYAtEKBHlkHbvUaqRta45GUJboZXr+MvWHuXbtq4tjP5GtWm0ChmIKrIMHb0o3k/DX8WjNbXCqk5SzI5gjtbJyTrvFccMx7G06nBXilwMHKSScy5GMNBBI7HSm/LHF7OERrVuxi5JzBGtnNJ38xgRoKwqpuLdswE5RdlYrfMnLv9rZb117sZNotr7C7Kugjb4UuPBmS8i27txEYHZzIIBOnSNqaczYjFXsQ1xUS0DBjMLjgKoBkDQbUHcu4m0VLrac6xIIPbQiYmhjiVk3toR1YaN5lgHFcQgCiwt1VCrm8QKxhRJIYHX40Ceb7Ls1q9gr0mVYZA479G+MgV1geZbYGW/Fp51BzERAghoig8Nw622N+8pibTAknJInVCumuvfamYVpq6n2MZU1qiw8G4lhH/Q2w1uEeVdWSEIynVhG7Dr1qFeSFOFu2bd0N4ji5IMjQg9F9P+aMxNv9HcO48K7/AAf8flXnPMuAt2nDWxkYo3s6DTrvode1VSqxlJ3iE4O2TLXy9yTcw2KS4xVlEg+zOsf4p/Kp15TxFvFXjbZ/DJBRgzJI0J2GXfsTtVW5M4peOJw6G9dKllBBdiCPUExTPHcxcRs4q/aW8r+ET5TbRtJUaNAY+0KNYPE9dy5KpbYtfMeCP3e6lzVsqzmb8UqRJYjX311y9ay4a0IiFP8AEe1VLmX7ys3cRawl4XG8xKZDMSBK5TsN5O1Q4bjT2rKMMNdS2ZC+DiHyjU7Bi4Gs/nS2Dly7heZ6Iy3MrG37QgxlzSMwBGmo3mfSoee7GIv2LS2ldtZuqmg1C5cwnUBu8xvVZ4RzmVl8mLZQDmzi3CiQCxdVU6GBr3qxc4cWuvat2iq2rd6JG9wCGYTHlU+TUDNvvVWtCzl3yJBNVFK3mccF5gt2/u2GuFcyKFhJumYIjMilVY7QCTHUa0n5rxFrE3VZLRVFXIJ8p3LSANt+p6U54PwxUsYK8MltEVrl1mOWS9sAanfU9em3akv3lP8AGO0MG/iAqqdnHDe3/WL8Wk3kIv8Aplv1+FcrwVSfaj4A/wAxTXD4tbjBddRPmQH55dQPX0rvCqjg/wDjGsbsvUjSRpt+daKm9poRwgljC5QACDAjr/tUqCjhw/8AVUn9l1b/AJrg8OI3Fwe9D/Kr8Go9kbqrNAGKu2yDM5gddj1Pu6VFhr0bOJjY+4yPhFTJaU52YnPOUA7AiZ26bba69a3w/h1ptWYEA5Y137Eeuo+NYfmHF3YuTYLHltGBn3SfjHXb3yKOJ+H5UsOE/ETOpzZY3/wmRsN21rk405R52J2HWB0Guka01T43LNXLxDy1jXHsuw+NEpxm4Oqt7x/tSHBYhjrCkQJnTQabgjp3oqzjUJgyD3nTvsw9RuaYjxVN65BYkO046dmQfA/7zRKcbt9cyn3f7Gkosjo3zBH0msNk+h9xH03rZVIS0Zdx7c4gG/8AG9vX9YkfUCg7+HvsNfMvZSCPkN6WupHtAj3iK0jRtp7jQ1KKnq2QFx3CXNwEoIiCHBE/SOlD4lcQwykBsplWkDpsdzG+nup1b4jcXZ2+Ov1qb/qrH20tv7xB/KlJcFd3TBwiPA2nYN4iAdo9N/6Hc1KOUlu/3Q95UAfMiT8DTuxxG2DPhR7jmHyOlHJxi0d2I/aB/lNFDhpp5y+QSutyjXeBYnDm54OGJVka2SrFtGEEhQ2h+FI+KXsQbTWrqFQ2staZSCNoOgj4V67bxKNsyn4j6b1KQfd9DWv5dXumNx4mys1f5niXLdwWcRZdyMqMCxEnTXpTTiGOs3sZirj+IbN6Yy5Q/tW2BIYwPY/OvTcRwmzc9u1bb3opPziaXnk3CZswsgR2LR8RMGs3w8lLEmbLiYNWaZX+K8WwmLs+C182jmVwWQ9AwjWBHm79K3f4Pbu4BMNaxFl2RgwYtEiXJEAsQfMPlVuuYGyFhkt5RoJVSPdBH0qr8Tw2EckJh7ebuQU+QUis5R8GK5tMzF1abeaYdwjlxxw+5hrjohKtLzKAeKHmTHT3VzzNxZMSq2sMGuXEI/SroiiGB1O8hm19dCardvAWrbqSlxkMSgchZ6AZicwGv503XHhkYKFRVBhPZ6SJjWlW1J4m9y48RCGaV2AcXxmUL47m86gBEXS0kQAABAP86Ex3GmuLB7HQQPLEaAaULisMbjAtqe09dI2MUVdwii2FMBlOk9iOm07/AJ1JTUbJCdWvKo+ZkKcYQEKASNJMAERAgQNR9dPjOcSqEMhLAmSpEHXUnrPX4muOE4UOyjyLoczMYX4nvpA9TVrHDMMu90H0QE/QEGtI0pS6UCrsTW7kiY31/rtU1u+RrmI+JH0pmb2GXa27x+t5f5/yrBxgD2LNtfeMx/LLWseFlrcvCV5rMLJIJJGoJ3EkodxEACdh060tx2H82ZGXLJjpsFJ36wfyPatYvDXi0NLST1kkA676AiJj1FFYN3S2Q1lmVzqTIzCdl29T6/Oks453uADXbmXQAwQDoND6g7/raV3hsI7wwOh3E6gRmkdIiOv8qkYsw9kKibbK0GSCdgzREfPWoLkO4QEBJ3SCSNYg6dIB/oUak7WIOL2JW0pJP6QCCs7iQM8jTWT8PzgsYpbq5mZw2sbEAR8D/wCqT43C+Dlh5OpiBpqY+Yg7dalwxz/qgydiBoACSZ0iPTXWigko3eZB5gcWy6FlgTudTpv6namaXQwBGsz2n5TSR7yXUDaqy6FYJJ6ySB8Y/wCaFt30BPmEARofl7xVRip+4haLV2DoSOun/BipLjj3+8An+RFLOHYhlAJaeoB8wHQzmmNqOXFod0Q+oJX6GO/Smo8PUSvGQSR0xXovyMe/eRNaCL3IPqAfzBrtGtn9cdvZYfyNbNoa5bin0Pl/iHrRX4iHv+pMyPwvVY98fxAVo2z2J92v00ohcK8eyfevmB/yzUTWCvQj4N/L1qvzc45SiS5EBJgCT2G/yqZHKf3hU9lMkftRoPdqfSpreGuNIi4Qd/aM/lEe+uHwQX23AA6CGf4KpgfvEUb4ic8oRLudjid1Y84YbiQDPTffepl483VFPuJH+9L79wNEDKqiADqTrqWPc+mkCPWo4p2N7Z6ljO5jbLmWW4D6HMPhJih3wuEbUm5P7Int2/qKD19a0WrN0YN3sSwauFwa6xdPyGvzB60Jx3H2haItWQJgTIECR79Om/WuSKWcaxUKV7/+v+P/AFQypQjHQpgBvsbtsk5VMERvptqR3FTcfVS2sjy6QfiZzbbfkaEwTGVzdOmh9ZPSYpjjc2VWQQwBiRvrr6xE6HvXDm7VEzEXYvC+GA0HL5SpPcwdY7dzVls4VyoMGI3bQfMxNK2uaEN7DdNjJMGZjTQx2mPWpMJdKZg0hVPlJO6wCCe4k7/SmeG4pxWFrMKLsM1w4GhdBPSSSfdAj865ZUEbt6+Vf/6qHPmGbWNO22knr0NdW9TAgdd5P5GtpcTU+AWIQ+O3iEZjsOp6qZokucq6nUrPrsNe9arKwklkVuLcQ5LLJOpM+sGBPyFdWUHhnQdPqKysrS2RTBby6/KurOjL6ER86ysrRaEYVwwRfSNPNQrqJOnU/WsrKqPV5f8ApNzu2dD67/nTfCnUeoWfXQ71lZWpY7VBGw6fyqRRp8DWqyugaHUR/XuraYt9fO3+Y9qysqFHXiFgcxLe8z0PeoigjYb1lZULNsP6+VbVRO3QVlZUIYo293860g0rKyoQ5dRppSjHr+kjpC/xCsrKyrdDKegNYsrpoPaPT1pzh/Z/ruaysrzdcxYk4i0zOvnA17ZZj50Y1oGyug/F0rKymYrKPrYpBGFtjINBsKIw2k/CsrKYYZ//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 name="AutoShape 24" descr="data:image/jpg;base64,/9j/4AAQSkZJRgABAQAAAQABAAD/2wCEAAkGBhQSEBQUExQRFRQUFxUVFxgYGBMeGxYWGhgXGBQYGRoYJyYeGBkjHBYVHy8gIycpLCwsFx4yNTQqNSYrLSkBCQoKDgwOGQ8PGjQlHyIuMCwvLTUvMi80LCwsLCk0LCksKi4yKSwsNDQ0NCwsLCwsLCwsLCw0KSwsLCw0KSwsLP/AABEIALYBFQMBIgACEQEDEQH/xAAcAAEAAgMBAQEAAAAAAAAAAAAABwgEBQYDAgH/xABOEAACAQIDAgkGCwYDBwQDAAABAgMAEQQSIQUGBxMXIjFBUVSSCGFxgdHSFBUWIzJSU5GToaNCYnKCscEzRKJDc7LCw9PwJGODsxg0Nf/EABsBAQACAwEBAAAAAAAAAAAAAAABBAIDBQYH/8QAOREAAQIDAwoEBQMEAwAAAAAAAQACAwQREhRRBRMWITFBUpGh0VNxsfAVIjJhgQZiwSNCouEkcoL/2gAMAwEAAhEDEQA/AJm2vtFcPh5Zn+jFG8h9CKWP9KppebFYm6hnnnkJsv0mkdr6eck1ZLh32vxOx5FHTiJI4R6LmRv9MZHrqAdxce8GMWaMLniVypYXCsylAbHQkZiRfrFbYMF0aIIbNpWD3hjS47l7x707V2e+Qz42Bh/s5DJYdnMk0/Kug2dw/bTj+m0E3+8iA/8AqKV7bc2kcVO8rKoaTKWUXILZQCQD0XIvbW161+I2HFHMVmgUmN7Olytypsykp0dFrj1V6F36diWRZeK02H2VzxlFtdbdWK63BeUtILcbgkbtKSsv3Blb+tdDhPKNwLW4yHFoeuyxMB68wP5VEuL2DA4GWMxm7ElWYgg2yiz5iLa631B11FziYrcoqqNmIWQFkuBzgGZCdD2qRVN+Q5tu4H8j+aLcJ6Cd/RWAwnDfsl+nEMh7HimH5hSPzrd4XhD2dJ9HHYT0GVFP3OQaqs+68nUyH7x/avn5LYgozhMyIVVmDLYFs2Uanryt91U35OmmfVDPKvotzZiE7Y4K4GE2zBL/AIc0L/wOjf0NZYNUpbZMw/2beoX/AKV94bD4gNaNZw2uiiS+guejsAJqu6Xit+ppH4K2CIw7CFdSl6ptHvZj4xZcXjVHYJpwPuvWVBwj7STox2L/AJpHb/ivWogjas6q39KqXytbV77N90fsrJj4a9rgW+F39MWGP5lKhFaulVX5btr96H4OG9ynLdtfvQ/Bw3uURWopVV+W7a/eh+DhvcrqN2PKKnjsuNhWYfaR2R/Wv0G9WWiKwFKjzBcPOynW7SyxH6rxSEj8PMPzrdYLhQ2ZKLrjcMP42yH7pMpoi6mleeHxKyIroyujgMrKQQykXBBGhBHXXpREpSlESlKURKUpREpSlESlKURKV+E2qNt4+HjA4XELEgfEAG0rxFcqD90nSU+ggee+lEUlUrXbB3hgxsImw0qyRnS46VPWrA6q2o0IvrSiKH/KWx//AOlCD9tIR4FT/nqM908MSrEAkswUAdJt1D1tXe+Unh2GKwj/ALLQuo9Kvdvyda1PBDtXDwtnxCIViLSBufnDjLkCAEBiSehhpYm4tXXyO6xMW6VIBIGJVScFYdmtKkLJ3X2quHxKSPYxg3cZEfMBqFAbQMSAA2lr3vWZvnvKuMkSRFCAqC6ZUuJLkMS4AMgIykE9GosOvG3rlgOKf4Msaw6FChc5gwDXbOSQwJIygC1rWrB2UyiZM6xupYAiQsFsTYkshBFum4/OvbiGx5EyWm1TZ73+8VxC5wBhV1VXgjMjA9DCzC4HWAQbHQggg+cGux3m30ixGEWGNFV4ii5+LjHGJl+cKgD5m7gHKLXH3V47+7Uwc3FthEToyMx4wOBGFWMZScoQraxtc2tpYiuRBqGMbNBkaI0gjcdxRzjCJY01BX7kNr2NiSL9Vxa4/MfeK7TZO+0ceBOHdFaR1kPGcVFZGUfMBlK/Om4uWPRmHTY29cdtbAnZoiWKD4QgEuW82QPIVV8rZrtIECEqSQLdeUiuErENbOtpEYRZO/fTYfLp5qamAflNahfZBa5sT1nTouQLm3RqQPXXS7lb2LgjIzoJNAETKl8zHntxhBKgKCLdZYecjO3K2ngo4JVxSRZpfmQby3ZTzyZbGyIGEfOUA+EmuOxMgZ2IVUBP0VvlXzAkkkekmsnUmbcCIwhoprx8lArCsvadfoszbeL4/EuyWKsxEYVFXmE8xciAC9iB5z21+7vY9YcQjPl4sEcYCiPmQalQrgi5tYHSxPSKz9yNoQQ4oSYhUKRgyZjnzKy6pkCkBmLZdCD26Wrx3uxMD4lmw6RrEbMpXPdswDNnDE5WBJGUAAW9dTUF12LDZs7dVPLzSlBna667F7b57wx410dI0jGXnJkjuHBIvnABcFcvT0WIt1nm3wSg6ot9Dqo6CLg+sEGsvAOBKl1jcXAKuWCm+mpUgqPPfSuq372rg5liOESO6/NM3zgYLGFEWVSbFCL84gnm2NqwDGQHMgNh1aa68PP3zUkuiB0Qu1rvtxd28K+zsMzYbDMxTUmKIk6npJGtb75KYPumE/Bi9lQ7srhSxWGhSGNcOUjGUZlcm1ydSGHbWXyz436mF8Env18znJmG2YiD9x9SveS2QpuJBY8UoQDtxClY7p4M/wCUwn4MPsrgd4/J8wU7F8O8mFJ6VAzx+pWIYegNbsArT8s+N+phfBJ79OWfG/Uwvgk9+q17hqxo/OfbmtRi/JtxQPzeKwzD94Sr/QNUfb57mzbMxCwTtEzsgk+bLkZSWUasq63U1LHLPjfqYXwSe/XN757zttNFXERYcMn0JEVw6jrFyxBU9hB9VL3DUaPzmA5rsNm+UJgIsPEnwfFhkREyhYcoyqBYMXuRp2Vz+2vKQxDaYXDRRD60hZ29IC5QPzqOxuyPrnwj20xmwkWJiC2Zedc9g6RasrzDJoCtRyHONaXObSmvaFaLcbfOLaWESeOwf6Msd9Y5B9IejrB6wR5xXRVUXg63RxG0MYI8PIYcgzvKM3za3AuMpBLEkAC4/I1ZLDSQ7Iwl8ZjppB9piHzMxA1EagZj/CMxqwuMuopXGbj8KOH2pPPFCkicSFZS9ryKTZmCi+UA5ek/tDo6K7OiJSlKIlKUoiV4Y3GpDG0krKkaAszMbBQOkk1GfCZw1fF87YXDxCSdQpdnvkQsoZQANXOUg9IAuOnW0Hbx76Y3aL/+omeQX5sY0QHqyoul/P0+eikCuoLs+E7hbk2i/wAFwXGLhiQugbPiGOgBA1CX6E6T0nqAjra+yXw0hiky8YoGdQbmNvqMRpnHWATboOoIG+3YxL7PZsVliMqIwjzgtxbMLBwAQM4vpe4F+3ozuCbdFdp7StOWaKNWnluTeQ5lAUt085muT02B9NYNeH1orEeViS9nOChIrTfT7rq+AOTFpHizDGWjZodTouYCS+UnQmxW9vN5qVPWFwiRIqRqqIosqqAFUdgA0ApWarKMvKF2QsmzFm/aglUg/uycxh9+Q/y1B+6j/wCIP4T/AFHsqfuHrFKuxZAemSWFF9IfP/RGqGOCTd8YzG8UWRVsrMCSGZAbuEsDzrA9ldLJcYQZpr3bBWvIqtNML4RaPt6rebt7NjxGJjhkaRQ7BQVUN6b3IsLX11t2Vsd+tkQYfE/MOWWUcatgvFqjE2CMCc4BDDoFrdda3beyWwk7RGRGdbq2QtpfQgkgakHUC/TasTCRcYyoZFQdALlsoub25oNrnzWr31C94jtf8tNlNv3xwXBqA0wyNddq8o7XGa4W+trE267A2BPrrs96t1sNBgoJY5HLgKjjIly8gMqcaM3zRCEi2ugHprX76bn/AAF0HGRnOiWW7FiwUCVrWsFzhrXPX5q53jmN7secbtcnU3vc9upJrEG82IsJ9G7fP3rU0zVpjxr9F512+x91cLJs2WZpZA+rgFEzhYQTMI1z/OKc4u2lsov0Vi4rcXJs5MVx0FizEtmkyshCiNVGW+fMHBFh0+auWE7ac5uaCBqdAb3A7BqfvPbUOdem/wBF9KHXqw3a0AzR+dtahfDWvp0dV66rcLYWHxMr8e5VY1JOYKIyG+bS7lhlbMwIFtbdNfO6u5fwyGeQSxAxx6AlwUfMCC/NtlKLJqL/AJVzcwylkDhlv0rmyta9jZgCek2uOs1lEeJgPgw3UcNROFVDWmHR7hUFZO2sCsM8kSM7cWxQllCkspIbmgtpcdtfWwdnpPiEhdpF4xgilFDWYmwuCV08/V2VmbqbF+G4tI3kUXZSwYvmdBq4UgEZsoPSR+VeG39kHB4h4uMRmUsOYXuoOgDEgalTqAT01OdBOYtfPStadcEsas5T5arZb+7Hw+HxH/p3LLIBIoAXi1W5WyuGObnK3ULVzFe+GTOyoXVF1sXLZVv0/RBtfttXQ747m/AuLJkjOdE5t2LFwoEpGlsmbUEkdNRDeIFiBEdVx2HGiOaYlXtFAuYOFc6hHI7Qpr8+BSfUfwtVguD/AP8A5mG/3f8AzGuhr5XOydZmIa/3O9Svpkp+ozDgQ2ZvY0DbgB9lVz4FJ9R/C1PgUn1H8LVaOlVbl+5WdJz4XX/Sq58Ck+o/hanwKT6j+FqtHSly/cmk58Lr/pVc+BSfUfwtWPtHCOIZCUcAI2pU9hq1dcDw47V4nY0wBsZmjhHrbM3+hHHrqRJ0NarCJ+pC9pbm9opt/wBKMPJ0x2XaUsfVJA33o6Eeqxb8qyvKSwJGMwsvVJC0frjck/lKK8vJwwWbaGIl6o8OV9byJb8kat75S4+awP8AHP8A0iq8vKL38mySP4NiwAvG8ahY9ZjKfN+oMJPvNTJVMsHDjMNEuLiGKhjclFnTjEVj1qHW19VOl/2T2VYfgS33fH4Jo53Lz4ZgrMel42uY2J6zoyk/ugnU0RSNSlYe2McYcPNKFzmKOSQLe2YqpYLfW17WvaiLMrF2ltSLDxtLNIkca9LOQAPNr1+bpNVpn4eNqMzkSxKGJIURRkID0KpYEkD965rXYTZW1tuS5/n8QAbcY5yxR9oBNkXtyqL+aiLF4S94osdtOfEQBhG+RQToXyIqZ7dQOXQdlr61m7L2QyRraN7lQScp1uL9PZrUp7meT9BAyyY1xiXFiI1BEQP71+dJ67DtBqWgK0xoWcFK0XTydPiSeX2LRP3pToVU7buBk4h+Y+lieaegHX2+qvPgy33+K8cJmUvE6mKUC2bISGzLfTMGVTr0i40verZzAZTmtlsb36Ldd76WtVNRss4rHNDhELcbK4hUX+gWOW/YAupJ6ACTSDCzbaVWOUZ6+xREs01U21x8lb/Yu24cXAk+HcSRuNGH5gg6gjrB1FK1+5G6ibOwUeGU5it2dvryNq7W6h1AdgFK3LnKIfKM3nzzQ4JDpEOOk/jYERg+cJmP/wAgrhdzZXijkdGKmUcWSNCU0JAPSATobdlq/eFacybaxh6TxuTwqqD/AIRW12Tswu0UEY5zFY1HRdjpr69TXocgy7XxnRX7GD19lc+fiFrA0bSs+OHEY2bRZJpSFBIBJsAEDNbzAXY+uvba2w58DPz0YZJDxchU5XKm6subRh0G2vnrE2RtE4bEJKFu0RJAJI5wBtmtrYG1x12t1177w7wvjJEkltnVAjEaBrEkG3QpsbG2ml69gRFEUNaBm6e/x3XH+WySfqXhLjZp8iMzynMxQElmzOQWAJ1NyAbdt+01nbS3PxMEMcrxSBWUs3Nb5qzFQH+qSMp1+tWsx2BeJgjizFUe37rqHX8mHrrc7a3zkxOHEDqoSNkMVibqFQplYn/EuNbnW/m0qH5wFmZAs7/L7eqkWaG3t3LWSbbmZChkYoUSPJ+zkQgoAvQLEXv03J7TfOwu5eKkgaZYZSAYwoyNdw+bnJ9ZRZbkfWFatsCwhWYj5tnaMHtZQrEfc4/Psrc7P3zkhwpwqqvFOsofU5iz6BlP7GWy6DQ63vfRFzjW/wDHA26/5/O7sjLJP9SuxazC7WmgsqO8eV89hpzwMt2+tYXFjpqe01k7C3Ynxb/NRtl593ynICFLZSRoCbAAecVgYXAvIshQXEScY/mXMq3+9x6r9lbDd3eaTBF3hC53CrmbUBQczc3oJNgLnoF+24yjBwY7MUt+9vqoZSot7FikT4VyCJIZChUhgVYK3T06rcaX7Ce2v1Yp8XJzVkmkCqDlBZiqgKpNtTYAC57BX7KWxeLORbPiJdFvezO3Rc62BPqFfGz8WcNiFcrdoXvluRzlOgNtbXGo6xcVOuzUAW6e/dVG+n9tVl7a3enwM3ziNZXGVyvMcizC19G841rCxe1ZZVAkkZwGZxmNyGe2cgnXWwJHRpWVvDvFJjHSSW3GKuQkaBhmJBy9CnW2nTYVhY3AvEVDixZEkHnV1DKfuP3g0ghxa3PUt+9il9Kmx9KkndjhTwuGwcMMiYgvGuUlVQi9ydCWB6+ytpy0YL7PFeCP36hZ+mvmvkM9NRBMxR+53qV9fkshSkSWhPINS1p24gKa+WjBfZ4rwR+/TlowX2eK8Efv1ClKqXuIrej8ngeamvlowX2eK8Efv05aMF9nivBH79QpSl7iJo/J4Hmpr5aMF9nivBH79cTwu794baGzuKiWcPHKkozKgFgGVtQxPQ5PR1VxVKkTcRYu/T0oWkNqD5rccA++WGwWIxCYlxGJ1jyyN9EFC91Y/s3z9J05vnrI4fd8cPi5cNDh5ElEIkd3RgyZnygKCNCQEubfWHnrhsZu6GN0OXzHo9XZXxhN3LMC7AgdQvr6b9VXLzDpWq8ychTgiWLOrGurz961LC784JtgjAvHOG+CLGbJHlEoQMG+lfSQBuiuS4Cd5ocJtBxiJBGk0XFqzGyZ86suY9C6BgCdNfPWBWkxm7lzeNgPMb29RFaYU1Um2ullDIBY1rpUVx19QrYY7enCQi8uKwyDpGaWMX9Fzr6qjThA4csH8Gmw+ELzySxvHnClY0zAqTdrFiATawse2oRXdyTtQes+ysqDdoD6bE+YafmasGYhjeuTDyNORDSxTz1L43MwsD4yNsUrth0OaRUAJa30U1I0JsDr0XqwmH4YMBGoRIcQqqLKqxxAAdQAD2AqFIMOqCygAf8An316VSdNuJ+XYvSwP07AbDAikl2+h1Ka+WjBfZ4rwR+/TlowX2eK8Efv1ClKxvcRb9H5PA81InCPwxwybPlhwyzrLMOLzMqABD/idDE3K3X+avTydN3UXCzYsqOMkkMSkjojQKTY/vMTf+AVDG80nORfMT95t/arK8DuC4rYuEHWyvIf55HYfkRXRguLmBzl43KcGHAmXQoWwU9F2dKUraueqkcIcmXbmLJGgxLG3mDA12W629LYKV5FzMCrWS/MZzopfzAXOmvQLgXrkOFuHLtrGj/3A3iRGH9az4muoPaAfyr1P6fhsitjQ3ioNP5XLyg4sLHN+/8AC3O9G3ji8Q0vPCkDKjEHi9BmVbaWzXN7Anr1rE2bi2gnVs0kZRhmy6MADzhY6X6RY6dtZW68sK4qPj0jaK93zlxlUc4kZCLtpopve9ra1sN+tpYaecSYZFUSjjHa75zISQ6upJVegHmjXNe5r0oIY4SwYbNNu7yXNoXAxSddV9b4b7Nj1j5pjyl8yBrowuOLbqJYC4N9Ogi1yK5mxFjqL6g69pFx6wfur9iezAkBrG9jex8xsQfuIrtt6tqYGTBxpBHFx0OWM86SyqwLyGIk/OgSXF2v9Im1jeoFmVsQYbDZJ3bvNNcWr3O1+q8cXwiO+C+DfOBhGg47MM7Pe8gb9wqSoIObQXvc244KbXsbC1z6b2/ofur5rutj7UwI2e0UsUXHyBnAzTZWaINxXGNmvGzEvZVIBv1ZhUFrJNv9JhNo66dT71eSkExz8ztgWHupv6cHCYyHkDtbpHzcdjfi735xJvY83mjtNuXmlaRyxLOzEkk3JPaT6hXkxuegDzDqrq9w9q4WB3kxUaEKLIwzlyX5jKEBysuQuSSNPSQKyexksHxobKuO2m/D36qGuMSjHHUFrt1N5GwUxkGYjK3MB5rtayZ/ML3uNdLddfG9G8DYycynMAQtkJuENhnC2/ZJBN+nXXorH280fwiQQqixKxVMjOwKg81ruSSSLHq9Ar73deL4QgnSN4mNnzs6hV6WYFCDcC+mt+i2tTm4YN5s/NT80wwr7qotOpmq6qrGwWIaGVWDPGysLlfpKL86wPXa+h07a6He/flsciLlaIKzXUNdXXTiy3Rzls3m1uLV8b97Vw2ImWXDRqBIMztzw+cEqVZScqiwU6DW/T0iuYpDhsmLEd7KOGO7H36I5xh1htNQVL+6HB/gZ8DBLLDmd0uxzyi5ueoMAK3PJds7u/6k/vV9bh4+Ndm4YNJGCE1BZQRqa33xpF9rF419tfNZyHDvETUPqPqV7CBNTYhNDXupQbzguf5Ltnd3/Un96nJds7u/6k/vV0HxpF9rF419tPjSL7WLxr7aq5uHgFuvk54juZXP8l2zu7/qT+9Tku2d3f8AUn96ug+NIvtYvGvtp8aRfaxeNfbTNw8Al8nPEdzK5/ku2d3f9Sf3qcl2zu7/AKk/vV0HxpF9rF419tPjSL7WLxr7aZuHgEvk54juZXP8l2zu7/qT+9Tku2d3f9Sf3q6D40i+1i8a+2nxpF9rF419tM3DwCXyc8R3Mrn+S7Z3d/1J/epyXbO7v+pP71dB8aRfaxeNfbT40i+1i8a+2mbh4BL5OeI7mVz/ACXbO7v+pP71OS7Z3d/1J/eroPjSL7WLxr7afGkX2sXjX20zcPAJfJzxHcyuf5Ltnd3/AFJ/epyXbO7v+pP71dB8aRfaxeNfbT40i+1i8a+2mbh4BL5OeI7mVz/Jds7u/wCpP71OS7Z3d/1J/eroPjSL7WLxr7afGkX2sXjX20zcPAJfJzxHcyq2cOWwocJtGKOBMiHDo5GZzzjJKCbsSehR91T3wduDsnA5bW+DQj1hAG/MGoy8ojZCSxwYuN42MZMMgDKTlY5ozp1Bs4/nFZ/k975cbh2wLnnwXki88TNzh6VdvucdlbAABQKnEc9zrTySTipgpSlSsFWDh6wWTbUjfaxwv9y8X/0zW24LYsPK8TYjMFiUSlsyCMCMgWkDC5BbKND0kC2tZXlKbPticJN9eJ4/w3Df9WtdwV7lPtDCyFJo0MUmUqQxNiAynTqJzD+U11slx2Q3vbEdZDm0rgfdVUmmFwBaKkHYvbevZ0MGKeKHjCi25zMhzBgGUrlH0bMLam9YOy4VeZEdZGDsFtGVDXJsLZgQdT0G3pFd7yLTd5i8L+2g4FZu8xeF/bXrG5UlBDDDFqabaHmuUZWKXVsrUcIOzMJEYmwzM+dQmZWjMYMIWNhoLl/ok6ga31vXHjp1qR+RabvEXhf21+cis3eIfA/trGXylJwoYYY1ab6HskSWjPdaDKLFx2xMEuy1dTLxqgTmPPDxgWXIil+b/h81CLC/O6r1wdSPyLT95i8L+2vzkVm7xD4H9tRL5RlIQIdGrU12HV9lMSXivpRlFgbj7Fwk2HmMxdHccQt3iAdyRIOKzAESDIosbjnDtrjMRlzHIGC30DEFgPOQAL+qpD5Fpu8xeF/bX4eBWbvEXhf20hZRlGRHvMatrdQ6kfLxXNAsbFzW4uGgfFpx+YKnzubMgRRHzjxgYaqSANCOkDW9eG9+BhhxTJBnKaMGLIVYOA6lMo+hY21JPorreRabvMXhf205Fpu8ReF/bT4jKZ7O57VSlNdPNLvFsWLH5Uf4BFMih1kZWIFkIDEnQZcwIvfqtr5q6zf/AGThIlibDszkgQkq8ZRWhVFbNlFzIQVvqB161tBwLTd5i8L+2vzkVm7xF4X9tImUZR0VsQRqAbqHWjZeKGltjao0fpr5qSzwJTd4i8L1+ciM3eIvC9fMJyE98xEe0ai4keRJX1+SyrKQ5aExz6ENaDqO0AfZRrSpK5EZu8ReF6ciM3eIvC9VrvEwVv4xJeJ0PZRrSpK5EZu8ReF6ciM3eIvC9LvEwT4xJeJ0PZRrSpK5EZu8ReF6ciM3eIvC9LvEwT4xJeJ0PZRrSpK5EZu8ReF6ciM3eIvC9LvEwT4xJeJ0PZRrSpK5EZu8ReF6ciM3eIvC9LvEwT4xJeJ0PZRrSpK5EZu8ReF6ciM3eIvC9LvEwT4xJeJ0PZRrSpK5EZu8ReF6ciM3eIvC9LvEwT4xJeJ0PZRrSpK5EZu8ReF6ciM3eIvC9LvEwT4xJeJ0PZRfi4M6MvaLevq/O1eXBRj2g2zhCP2peKYeaQFDf0Zr+kCpV5EZu8ReF6jjdnYpg3ligJDGLF2uOg5SW/tV2VY9lQ4LzOXZmWmbD4LqkVB8t38q01KClXF5pRX5RGyeM2ZHMBrBMpJ7EcFD/q4uuE8nnbvFbReAnm4mI2HbJHd1/wBHG1Ou+mxPhmz8Th7XMkTBf94OdH/rC1UPZO05MLiI5oyUkiYMDpcEdIsfWLGikCporrUqvq8J20CLjEtY6jmQ+7X7ymbR7y3gh92qd8ZgV6PRuZP9zeZ7KwNKr9ymbR7y3gh92nKZtHvLeCH3aXxmBU6NzPE3meysDSq/cpm0e8t4IfdpymbR7y3gh92l8ZgU0bmeJvM9lYGlV+5TNo95bwQ+7TlM2j3lvBD7tL4zApo3M8TeZ7KwNKr9ymbR7y3gh92nKZtHvLeCH3aXxmBTRuZ4m8z2VgaVX7lM2j3lvBD7tOUzaPeW8EPu0vjMCmjczxN5nsrA0qv3KZtHvLeCH3acpm0e8t4IfdpfGYFNG5nibzPZWBpVfuUzaPeW8EPu05TNo95bwQ+7S+MwKaNzPE3meysDSq/cpm0e8t4IfdpymbR7y3gh92l8ZgU0bmeJvM9lYGlV+5TNo95bwQ+7TlM2j3lvBD7tL4zApo3M8TeZ7KwNKr9ymbR7y3gh92nKZtHvLeCH3aXxmBTRuZ4m8z2VgaVX7lM2j3lvBD7tOUzaPeW8EPu0vjMCmjczxN5nsrA0qv3KZtHvLeCH3acpm0e8t4IfdpfGYFNG5nibzPZWBpVfuUzaPeW8EPu05TNo95bwQ+7S+MwKaNzPE3meysDSq/cpm0e8t4IfdpymbR7y3gh92l8ZgU0bmeJvM9lO21tpph4JZpDZIkZ29Ci5t5z0AdpqAOBfASY7bc2OcWEZlmfs4ybOqr9zSH+StFvnwi43ExHCyTs6OVLqFjF7EFF5oBOtjbzCp24Kdzvi7ZyI4tNL87N5mYCyfyqAPTmPXVlj7bbS4UzLmXimESCRh7C7GlKVmq6VVrhn3QOC2k7qPmcUWmjPUGJ+dT1Mb27HWrS1y3CRuUu08C8OglXnwsf2ZANAT9VhdT6b9QoirtufhZcUpjijeR4xchRc5L2Bt2A6fd210nyIx3dcR4DXAbL2piNnYwSRlop4WKspHWDZ0cdYNiCKs9wecI8G1YTl+bnQDjIidR1ZlP7SE9fSOg9V6jpRriTVeigfqCPChth2QaCldaiD5EY7uuI8DU+RGO7riPA1WOpWNzbit2ksbgHVVx+RGO7riPA1PkRju64jwNVjqUubcU0ljcA6quPyIx3dcR4Gp8iMd3XEeBqsdSlzbimksbgHVVx+RGO7riPA1PkRju64jwNVjqUubcU0ljcA6quPyIx3dcR4Gp8iMd3XEeBqsdSlzbimksbgHVVx+RGO7riPA1PkRju64jwNVjqUubcU0ljcA6quPyIx3dcR4Gp8iMd3XEeBqsdSlzbimksbgHVVx+RGO7riPA1PkRju64jwNVjqUubcU0ljcA6quPyIx3dcR4Gp8iMd3XEeBqsdSlzbimksbgHVVx+RGO7riPA1PkRju64jwNVjqUubcU0ljcA6quPyIx3dcR4Gp8iMd3XEeBqsdSlzbimksbgHVVx+RGO7riPA1PkRju64jwNVjqUubcU0ljcA6quPyIx3dcR4Gp8iMd3XEeBqsdSlzbimksbgHVVx+RGO7riPA1abeTCTYJRx8Txs98gcWzWtc27BcVZDereaLZ+FkxMx5qDRRa7udFRfOT9wuegGq57H2bid5NrM8hKpo0jD6MMIPMjS+lzqB2nMx66kSbAdqwf+o5hzSA0A469S3PAbuGcVifh06kwwNeO/+0n6QfOE6f4svYasVWJsrZceGhSGFAkcahVUdQH9SdSSdSSTWXVxebJJNSlKUooSlKURRRwz8Foxcb43DC2IjW8ij/bIo6f94oGnaBbqFQNu7vDNgcSmIgbLJGfUw/aVh1qRof7Gxq6FQxvh5PKyzPLgpkiDksYpFORSTc5GS5C9i5Tbt6qIvTDeUhhyoz4WVWtqM4Iv12NtRXqfKNw3d5T/ADD+4rjT5Om0b243BEdvGTf9u9fQ8nLaHXNgfHP/ANusbJx9FvEVoFLA/wAu66w+Ulhu6z+NK/U8pHDH/Kzj+dP7Cufw/k2Ykg58Xh1PVlWRr+m+W351ptt8Ae0YELpxOIA1yxM2e38Lhb+gEmlDiozja/QOvdSNhuHuCQXTDuf/AJFuPURXty4R91k/EX2VXNWkgkNwyOpIZWBBHaGB1HordYbeND9MFT5tR7aqxc80/Kahd6QOTIzaR22XeZofzXV+VOXLhH3WT8RfZTlwj7rJ+IvsqG49oxt0OnrNv616rOp6GU+giqpmIw2+i7rckZNf9IB/9Hupf5cI+6yfiL7KcuEfdZPxF9lQ+2JQdLIP5hXorA6ggjzVF5i49FmMiyBNA3/I91LnLhH3WT8RfZTlwj7rJ+IvsqJLUtS9RMVl8CkeDqe6lvlwj7rJ+Ivspy4R91k/EX2VElqWpeomKfApHg6nupb5cI+6yfiL7KcuEfdZPxF9lRJalqXqJinwKR4Op7qW+XCPusn4i+ynLhH3WT8RfZUSWpal6iYp8CkeDqe6lvlwj7rJ+Ivspy4R91k/EX2VElq+JZlUXYgDzml5ineodkSQaKlurzPdS9y4R91k/EX2U5cI+6yfiL7KhcbYivbOPub+tqzA1xcdFSY8Zu30WuHknJsWuboaYOJ/lS5y4R91k/EX2U5cI+6yfiL7KhPEbdjU21btygW+89NfUe24j+1b0g1nnJilf4Ve5ZItFtRUfuPdTVy4R91k/EX2U5cI+6yfiL7KhL4/iva7em2nt/Ks3D4pXF1YH+o9I6RUOjR26z6LZCydkqMbMOhP/Y91tOGDhDO0TBGqNHHGGcqWBzO2gOlugA2/iNTXwWboDZ+zokItNKBLMevOwBC+hRZfUT11WXa5AxUZb6PMv6Mxv/erkA10ITi5gJXj5+E2FMvhsFADRftKUrYqSUpSiJSlKIlKUoiUpSiJSlKIuU324NsJtNfnlKSgWWZLBx2A30dfMfVaoe2v5OuNjJMEuHmXquWjc+ogr/qqxlKIqqPwK7XH+UJ9EuHP/PXwvA1tY/5N/XJAP6vVrqURVWj4EtrH/KgembD/ANmrm9o7MxOzsTkmRopUsbMFII6iL3SRDbzg61c2ub353Fg2phjFKMrrcxSgc6Nu3zqdLr1+YgEKVUhxaahcfwV7awG1ISkmEwiYqIDjFESWdejjEFui+hHUSO0V3fyOwXdML+Gnsqqe29i4vZWLMbmSGVL5ZI2ZcynQPG4sSp9oNiCKS78bQkGRsbjWB0tx0uvm6daxsNwW68xuM8yrJ7w/E2BAOKTBRZuhTGpY+cIoLEee1q+NgzbExpthlwEjWvkyIHt1nIwDW9VQdsHga2njQZDGIQdQ2ILKXPmWxf1kAeeuc3h3WxezpgmIjeJgbo4+i1uhkddD1dBuOu1LDcEvMbjPMq2HyNwXdML+Ensp8jcF3TDfhJ7Kj/gf4VlnwzQ46dFmgtlkkYAyxnouT9J1IsT0kFTqbmuu3l4RsLh8JNNHPh5ZI0JRBIpzN0KLA3tci9uq9Y0YNWpbBEmXC0C6mOtbL5G4LumF/CT2U+RuC7phvwk9lV//APyA2nmJvhrdnFaD87/nW3byksVxdhhcNxn1s0mW/wDB0/6qysNwWu8xuM8ypA4RpMBszBNN8EwjStzIUMac6QjpIGuVRdj6ANLiq4YbCYjHYjLGjSzSEkKij0mwWyoo9QA7Kztsbcxu18WpkLzTOcscaDRR9VFGgHWT6yeurEcE3B58WYUmUKcVNzpCNci/sxBusDpNukk9IAoGgbAsXRojxRzifyoowHk8bQdbu+FiP1Wd2PryKV/M1wO3NjYjBTPh51eN16VubMOph1Mp6jV0K1W3N1cLjMnwmCKUxnMhYajzXH7J0up0NtRWS1gkbFBXBtwHnGxDE4xpIoXF40SwkkHU5LAhEPVoSenQWJ2+8Hk3HpwWJH8E4/6kY18FTkBX7RQoR2N5Ny8VfFYlhKeqEDIvZq4u/wBy/wB64PdzZqYDeCPDT8XLGmIOHcsvNcPdFJU3tqynzEVaqq7eUDu00GPTGRqQmIUBmHQJk06R0EoEI7SrU2qQS01C9PKC3VTDy4WaGJI43RomCKAA6nMCbdZDnwGps3M2hx+zsJLe5eCIn+LIM3+q9R5vXt/CbY3fu08CYgRiYIzqGWeMHOoXp53zijzODWT5Pu8Ym2c2GJ5+FcgeeKQl1Pi4weoVApsCzeH/AFPrr3nepTpSlStaUpSiJSlKIlKUoiUpSiJSlKIlKUoiUpSiJSlKItTvJuphsfFxeKiWRRqp1DKe1WWxX1HXrvWHu9we4DAnNh8NGrj9tszuPQzklfVauipRErVbzbtw4/DPh51ujjQj6SMPoup6mHtBuCRW1pRFTfaOzn2fj5IJOmF2RiP2l6mA7CpDD0isveCe0NvrEfd0/wBhUleUBuG5cbQhUsMoTEAdIy6JL6LWU9mVe02hWbFsyqpOiCw/8+4eqtD4Np7X4LrSuUTBlYsuf7tn51HopL4DNxIMfLiJMUnGRwhFVCWALuWNzlIJsE6OjnVLmN4GdlS/5UIe1HlX8g1vyrn/ACdMEV2ZK5FuMxDWPaqpGP8Aiz1K1b1yVo92tycHgARhYEjJFmfVnYdhdrtbzXt5q3lKURKUpREpSlEStFvtusu0MDLhmOUuAUb6kim6N6Lix8xNb2lEVNsXBPs/ES4eZbMhKsp6L25rA9YIsQesGpD8m6AnH4l781cPlI87SIV/4G++pS4QuC6DavFs7tFLGCodVU5kJvlYHpANyNRbMe2srcLg7w+yo3WIu7ylTJI9rtlvlAA0VRc6a9OpOlsQ0Akjetroz3saxx1NrT7V2rqqUpWS1JSlKIlKUoiUpSiJSlKIlKUoiUpSiJSlKIlKUoiUpSiJSlKIvmSMMCCAQQQQegg9II6xUQ71+TzDNNxmDlGHDG7xspZBfpMdiCv8J07CBpSlEUl7rbux4HBxYaMkrEtrnpZiSzsfSxJra0pREpSlESlKURKUpREpSlESlKURKUpREpSlEX//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26" descr="data:image/jpg;base64,/9j/4AAQSkZJRgABAQAAAQABAAD/2wCEAAkGBhQSEBQUExQRFRQUFxUVFxgYGBMeGxYWGhgXGBQYGRoYJyYeGBkjHBYVHy8gIycpLCwsFx4yNTQqNSYrLSkBCQoKDgwOGQ8PGjQlHyIuMCwvLTUvMi80LCwsLCk0LCksKi4yKSwsNDQ0NCwsLCwsLCwsLCw0KSwsLCw0KSwsLP/AABEIALYBFQMBIgACEQEDEQH/xAAcAAEAAgMBAQEAAAAAAAAAAAAABwgEBQYDAgH/xABOEAACAQIDAgkGCwYDBwQDAAABAgMAEQQSIQUGBxMXIjFBUVSSCGFxgdHSFBUWIzJSU5GToaNCYnKCscEzRKJDc7LCw9PwJGODsxg0Nf/EABsBAQACAwEBAAAAAAAAAAAAAAABBAIDBQYH/8QAOREAAQIDAwoEBQMEAwAAAAAAAQACAwQREhRRBRMWITFBUpGh0VNxsfAVIjJhgQZiwSNCouEkcoL/2gAMAwEAAhEDEQA/AJm2vtFcPh5Zn+jFG8h9CKWP9KppebFYm6hnnnkJsv0mkdr6eck1ZLh32vxOx5FHTiJI4R6LmRv9MZHrqAdxce8GMWaMLniVypYXCsylAbHQkZiRfrFbYMF0aIIbNpWD3hjS47l7x707V2e+Qz42Bh/s5DJYdnMk0/Kug2dw/bTj+m0E3+8iA/8AqKV7bc2kcVO8rKoaTKWUXILZQCQD0XIvbW161+I2HFHMVmgUmN7Olytypsykp0dFrj1V6F36diWRZeK02H2VzxlFtdbdWK63BeUtILcbgkbtKSsv3Blb+tdDhPKNwLW4yHFoeuyxMB68wP5VEuL2DA4GWMxm7ElWYgg2yiz5iLa631B11FziYrcoqqNmIWQFkuBzgGZCdD2qRVN+Q5tu4H8j+aLcJ6Cd/RWAwnDfsl+nEMh7HimH5hSPzrd4XhD2dJ9HHYT0GVFP3OQaqs+68nUyH7x/avn5LYgozhMyIVVmDLYFs2Uanryt91U35OmmfVDPKvotzZiE7Y4K4GE2zBL/AIc0L/wOjf0NZYNUpbZMw/2beoX/AKV94bD4gNaNZw2uiiS+guejsAJqu6Xit+ppH4K2CIw7CFdSl6ptHvZj4xZcXjVHYJpwPuvWVBwj7STox2L/AJpHb/ivWogjas6q39KqXytbV77N90fsrJj4a9rgW+F39MWGP5lKhFaulVX5btr96H4OG9ynLdtfvQ/Bw3uURWopVV+W7a/eh+DhvcrqN2PKKnjsuNhWYfaR2R/Wv0G9WWiKwFKjzBcPOynW7SyxH6rxSEj8PMPzrdYLhQ2ZKLrjcMP42yH7pMpoi6mleeHxKyIroyujgMrKQQykXBBGhBHXXpREpSlESlKURKUpREpSlESlKURKV+E2qNt4+HjA4XELEgfEAG0rxFcqD90nSU+ggee+lEUlUrXbB3hgxsImw0qyRnS46VPWrA6q2o0IvrSiKH/KWx//AOlCD9tIR4FT/nqM908MSrEAkswUAdJt1D1tXe+Unh2GKwj/ALLQuo9Kvdvyda1PBDtXDwtnxCIViLSBufnDjLkCAEBiSehhpYm4tXXyO6xMW6VIBIGJVScFYdmtKkLJ3X2quHxKSPYxg3cZEfMBqFAbQMSAA2lr3vWZvnvKuMkSRFCAqC6ZUuJLkMS4AMgIykE9GosOvG3rlgOKf4Msaw6FChc5gwDXbOSQwJIygC1rWrB2UyiZM6xupYAiQsFsTYkshBFum4/OvbiGx5EyWm1TZ73+8VxC5wBhV1VXgjMjA9DCzC4HWAQbHQggg+cGux3m30ixGEWGNFV4ii5+LjHGJl+cKgD5m7gHKLXH3V47+7Uwc3FthEToyMx4wOBGFWMZScoQraxtc2tpYiuRBqGMbNBkaI0gjcdxRzjCJY01BX7kNr2NiSL9Vxa4/MfeK7TZO+0ceBOHdFaR1kPGcVFZGUfMBlK/Om4uWPRmHTY29cdtbAnZoiWKD4QgEuW82QPIVV8rZrtIECEqSQLdeUiuErENbOtpEYRZO/fTYfLp5qamAflNahfZBa5sT1nTouQLm3RqQPXXS7lb2LgjIzoJNAETKl8zHntxhBKgKCLdZYecjO3K2ngo4JVxSRZpfmQby3ZTzyZbGyIGEfOUA+EmuOxMgZ2IVUBP0VvlXzAkkkekmsnUmbcCIwhoprx8lArCsvadfoszbeL4/EuyWKsxEYVFXmE8xciAC9iB5z21+7vY9YcQjPl4sEcYCiPmQalQrgi5tYHSxPSKz9yNoQQ4oSYhUKRgyZjnzKy6pkCkBmLZdCD26Wrx3uxMD4lmw6RrEbMpXPdswDNnDE5WBJGUAAW9dTUF12LDZs7dVPLzSlBna667F7b57wx410dI0jGXnJkjuHBIvnABcFcvT0WIt1nm3wSg6ot9Dqo6CLg+sEGsvAOBKl1jcXAKuWCm+mpUgqPPfSuq372rg5liOESO6/NM3zgYLGFEWVSbFCL84gnm2NqwDGQHMgNh1aa68PP3zUkuiB0Qu1rvtxd28K+zsMzYbDMxTUmKIk6npJGtb75KYPumE/Bi9lQ7srhSxWGhSGNcOUjGUZlcm1ydSGHbWXyz436mF8Env18znJmG2YiD9x9SveS2QpuJBY8UoQDtxClY7p4M/wCUwn4MPsrgd4/J8wU7F8O8mFJ6VAzx+pWIYegNbsArT8s+N+phfBJ79OWfG/Uwvgk9+q17hqxo/OfbmtRi/JtxQPzeKwzD94Sr/QNUfb57mzbMxCwTtEzsgk+bLkZSWUasq63U1LHLPjfqYXwSe/XN757zttNFXERYcMn0JEVw6jrFyxBU9hB9VL3DUaPzmA5rsNm+UJgIsPEnwfFhkREyhYcoyqBYMXuRp2Vz+2vKQxDaYXDRRD60hZ29IC5QPzqOxuyPrnwj20xmwkWJiC2Zedc9g6RasrzDJoCtRyHONaXObSmvaFaLcbfOLaWESeOwf6Msd9Y5B9IejrB6wR5xXRVUXg63RxG0MYI8PIYcgzvKM3za3AuMpBLEkAC4/I1ZLDSQ7Iwl8ZjppB9piHzMxA1EagZj/CMxqwuMuopXGbj8KOH2pPPFCkicSFZS9ryKTZmCi+UA5ek/tDo6K7OiJSlKIlKUoiV4Y3GpDG0krKkaAszMbBQOkk1GfCZw1fF87YXDxCSdQpdnvkQsoZQANXOUg9IAuOnW0Hbx76Y3aL/+omeQX5sY0QHqyoul/P0+eikCuoLs+E7hbk2i/wAFwXGLhiQugbPiGOgBA1CX6E6T0nqAjra+yXw0hiky8YoGdQbmNvqMRpnHWATboOoIG+3YxL7PZsVliMqIwjzgtxbMLBwAQM4vpe4F+3ozuCbdFdp7StOWaKNWnluTeQ5lAUt085muT02B9NYNeH1orEeViS9nOChIrTfT7rq+AOTFpHizDGWjZodTouYCS+UnQmxW9vN5qVPWFwiRIqRqqIosqqAFUdgA0ApWarKMvKF2QsmzFm/aglUg/uycxh9+Q/y1B+6j/wCIP4T/AFHsqfuHrFKuxZAemSWFF9IfP/RGqGOCTd8YzG8UWRVsrMCSGZAbuEsDzrA9ldLJcYQZpr3bBWvIqtNML4RaPt6rebt7NjxGJjhkaRQ7BQVUN6b3IsLX11t2Vsd+tkQYfE/MOWWUcatgvFqjE2CMCc4BDDoFrdda3beyWwk7RGRGdbq2QtpfQgkgakHUC/TasTCRcYyoZFQdALlsoub25oNrnzWr31C94jtf8tNlNv3xwXBqA0wyNddq8o7XGa4W+trE267A2BPrrs96t1sNBgoJY5HLgKjjIly8gMqcaM3zRCEi2ugHprX76bn/AAF0HGRnOiWW7FiwUCVrWsFzhrXPX5q53jmN7secbtcnU3vc9upJrEG82IsJ9G7fP3rU0zVpjxr9F512+x91cLJs2WZpZA+rgFEzhYQTMI1z/OKc4u2lsov0Vi4rcXJs5MVx0FizEtmkyshCiNVGW+fMHBFh0+auWE7ac5uaCBqdAb3A7BqfvPbUOdem/wBF9KHXqw3a0AzR+dtahfDWvp0dV66rcLYWHxMr8e5VY1JOYKIyG+bS7lhlbMwIFtbdNfO6u5fwyGeQSxAxx6AlwUfMCC/NtlKLJqL/AJVzcwylkDhlv0rmyta9jZgCek2uOs1lEeJgPgw3UcNROFVDWmHR7hUFZO2sCsM8kSM7cWxQllCkspIbmgtpcdtfWwdnpPiEhdpF4xgilFDWYmwuCV08/V2VmbqbF+G4tI3kUXZSwYvmdBq4UgEZsoPSR+VeG39kHB4h4uMRmUsOYXuoOgDEgalTqAT01OdBOYtfPStadcEsas5T5arZb+7Hw+HxH/p3LLIBIoAXi1W5WyuGObnK3ULVzFe+GTOyoXVF1sXLZVv0/RBtfttXQ747m/AuLJkjOdE5t2LFwoEpGlsmbUEkdNRDeIFiBEdVx2HGiOaYlXtFAuYOFc6hHI7Qpr8+BSfUfwtVguD/AP8A5mG/3f8AzGuhr5XOydZmIa/3O9Svpkp+ozDgQ2ZvY0DbgB9lVz4FJ9R/C1PgUn1H8LVaOlVbl+5WdJz4XX/Sq58Ck+o/hanwKT6j+FqtHSly/cmk58Lr/pVc+BSfUfwtWPtHCOIZCUcAI2pU9hq1dcDw47V4nY0wBsZmjhHrbM3+hHHrqRJ0NarCJ+pC9pbm9opt/wBKMPJ0x2XaUsfVJA33o6Eeqxb8qyvKSwJGMwsvVJC0frjck/lKK8vJwwWbaGIl6o8OV9byJb8kat75S4+awP8AHP8A0iq8vKL38mySP4NiwAvG8ahY9ZjKfN+oMJPvNTJVMsHDjMNEuLiGKhjclFnTjEVj1qHW19VOl/2T2VYfgS33fH4Jo53Lz4ZgrMel42uY2J6zoyk/ugnU0RSNSlYe2McYcPNKFzmKOSQLe2YqpYLfW17WvaiLMrF2ltSLDxtLNIkca9LOQAPNr1+bpNVpn4eNqMzkSxKGJIURRkID0KpYEkD965rXYTZW1tuS5/n8QAbcY5yxR9oBNkXtyqL+aiLF4S94osdtOfEQBhG+RQToXyIqZ7dQOXQdlr61m7L2QyRraN7lQScp1uL9PZrUp7meT9BAyyY1xiXFiI1BEQP71+dJ67DtBqWgK0xoWcFK0XTydPiSeX2LRP3pToVU7buBk4h+Y+lieaegHX2+qvPgy33+K8cJmUvE6mKUC2bISGzLfTMGVTr0i40verZzAZTmtlsb36Ldd76WtVNRss4rHNDhELcbK4hUX+gWOW/YAupJ6ACTSDCzbaVWOUZ6+xREs01U21x8lb/Yu24cXAk+HcSRuNGH5gg6gjrB1FK1+5G6ibOwUeGU5it2dvryNq7W6h1AdgFK3LnKIfKM3nzzQ4JDpEOOk/jYERg+cJmP/wAgrhdzZXijkdGKmUcWSNCU0JAPSATobdlq/eFacybaxh6TxuTwqqD/AIRW12Tswu0UEY5zFY1HRdjpr69TXocgy7XxnRX7GD19lc+fiFrA0bSs+OHEY2bRZJpSFBIBJsAEDNbzAXY+uvba2w58DPz0YZJDxchU5XKm6subRh0G2vnrE2RtE4bEJKFu0RJAJI5wBtmtrYG1x12t1177w7wvjJEkltnVAjEaBrEkG3QpsbG2ml69gRFEUNaBm6e/x3XH+WySfqXhLjZp8iMzynMxQElmzOQWAJ1NyAbdt+01nbS3PxMEMcrxSBWUs3Nb5qzFQH+qSMp1+tWsx2BeJgjizFUe37rqHX8mHrrc7a3zkxOHEDqoSNkMVibqFQplYn/EuNbnW/m0qH5wFmZAs7/L7eqkWaG3t3LWSbbmZChkYoUSPJ+zkQgoAvQLEXv03J7TfOwu5eKkgaZYZSAYwoyNdw+bnJ9ZRZbkfWFatsCwhWYj5tnaMHtZQrEfc4/Psrc7P3zkhwpwqqvFOsofU5iz6BlP7GWy6DQ63vfRFzjW/wDHA26/5/O7sjLJP9SuxazC7WmgsqO8eV89hpzwMt2+tYXFjpqe01k7C3Ynxb/NRtl593ynICFLZSRoCbAAecVgYXAvIshQXEScY/mXMq3+9x6r9lbDd3eaTBF3hC53CrmbUBQczc3oJNgLnoF+24yjBwY7MUt+9vqoZSot7FikT4VyCJIZChUhgVYK3T06rcaX7Ce2v1Yp8XJzVkmkCqDlBZiqgKpNtTYAC57BX7KWxeLORbPiJdFvezO3Rc62BPqFfGz8WcNiFcrdoXvluRzlOgNtbXGo6xcVOuzUAW6e/dVG+n9tVl7a3enwM3ziNZXGVyvMcizC19G841rCxe1ZZVAkkZwGZxmNyGe2cgnXWwJHRpWVvDvFJjHSSW3GKuQkaBhmJBy9CnW2nTYVhY3AvEVDixZEkHnV1DKfuP3g0ghxa3PUt+9il9Kmx9KkndjhTwuGwcMMiYgvGuUlVQi9ydCWB6+ytpy0YL7PFeCP36hZ+mvmvkM9NRBMxR+53qV9fkshSkSWhPINS1p24gKa+WjBfZ4rwR+/TlowX2eK8Efv1ClKqXuIrej8ngeamvlowX2eK8Efv05aMF9nivBH79QpSl7iJo/J4Hmpr5aMF9nivBH79cTwu794baGzuKiWcPHKkozKgFgGVtQxPQ5PR1VxVKkTcRYu/T0oWkNqD5rccA++WGwWIxCYlxGJ1jyyN9EFC91Y/s3z9J05vnrI4fd8cPi5cNDh5ElEIkd3RgyZnygKCNCQEubfWHnrhsZu6GN0OXzHo9XZXxhN3LMC7AgdQvr6b9VXLzDpWq8ychTgiWLOrGurz961LC784JtgjAvHOG+CLGbJHlEoQMG+lfSQBuiuS4Cd5ocJtBxiJBGk0XFqzGyZ86suY9C6BgCdNfPWBWkxm7lzeNgPMb29RFaYU1Um2ullDIBY1rpUVx19QrYY7enCQi8uKwyDpGaWMX9Fzr6qjThA4csH8Gmw+ELzySxvHnClY0zAqTdrFiATawse2oRXdyTtQes+ysqDdoD6bE+YafmasGYhjeuTDyNORDSxTz1L43MwsD4yNsUrth0OaRUAJa30U1I0JsDr0XqwmH4YMBGoRIcQqqLKqxxAAdQAD2AqFIMOqCygAf8An316VSdNuJ+XYvSwP07AbDAikl2+h1Ka+WjBfZ4rwR+/TlowX2eK8Efv1ClKxvcRb9H5PA81InCPwxwybPlhwyzrLMOLzMqABD/idDE3K3X+avTydN3UXCzYsqOMkkMSkjojQKTY/vMTf+AVDG80nORfMT95t/arK8DuC4rYuEHWyvIf55HYfkRXRguLmBzl43KcGHAmXQoWwU9F2dKUraueqkcIcmXbmLJGgxLG3mDA12W629LYKV5FzMCrWS/MZzopfzAXOmvQLgXrkOFuHLtrGj/3A3iRGH9az4muoPaAfyr1P6fhsitjQ3ioNP5XLyg4sLHN+/8AC3O9G3ji8Q0vPCkDKjEHi9BmVbaWzXN7Anr1rE2bi2gnVs0kZRhmy6MADzhY6X6RY6dtZW68sK4qPj0jaK93zlxlUc4kZCLtpopve9ra1sN+tpYaecSYZFUSjjHa75zISQ6upJVegHmjXNe5r0oIY4SwYbNNu7yXNoXAxSddV9b4b7Nj1j5pjyl8yBrowuOLbqJYC4N9Ogi1yK5mxFjqL6g69pFx6wfur9iezAkBrG9jex8xsQfuIrtt6tqYGTBxpBHFx0OWM86SyqwLyGIk/OgSXF2v9Im1jeoFmVsQYbDZJ3bvNNcWr3O1+q8cXwiO+C+DfOBhGg47MM7Pe8gb9wqSoIObQXvc244KbXsbC1z6b2/ofur5rutj7UwI2e0UsUXHyBnAzTZWaINxXGNmvGzEvZVIBv1ZhUFrJNv9JhNo66dT71eSkExz8ztgWHupv6cHCYyHkDtbpHzcdjfi735xJvY83mjtNuXmlaRyxLOzEkk3JPaT6hXkxuegDzDqrq9w9q4WB3kxUaEKLIwzlyX5jKEBysuQuSSNPSQKyexksHxobKuO2m/D36qGuMSjHHUFrt1N5GwUxkGYjK3MB5rtayZ/ML3uNdLddfG9G8DYycynMAQtkJuENhnC2/ZJBN+nXXorH280fwiQQqixKxVMjOwKg81ruSSSLHq9Ar73deL4QgnSN4mNnzs6hV6WYFCDcC+mt+i2tTm4YN5s/NT80wwr7qotOpmq6qrGwWIaGVWDPGysLlfpKL86wPXa+h07a6He/flsciLlaIKzXUNdXXTiy3Rzls3m1uLV8b97Vw2ImWXDRqBIMztzw+cEqVZScqiwU6DW/T0iuYpDhsmLEd7KOGO7H36I5xh1htNQVL+6HB/gZ8DBLLDmd0uxzyi5ueoMAK3PJds7u/6k/vV9bh4+Ndm4YNJGCE1BZQRqa33xpF9rF419tfNZyHDvETUPqPqV7CBNTYhNDXupQbzguf5Ltnd3/Un96nJds7u/6k/vV0HxpF9rF419tPjSL7WLxr7aq5uHgFuvk54juZXP8l2zu7/qT+9Tku2d3f8AUn96ug+NIvtYvGvtp8aRfaxeNfbTNw8Al8nPEdzK5/ku2d3f9Sf3qcl2zu7/AKk/vV0HxpF9rF419tPjSL7WLxr7aZuHgEvk54juZXP8l2zu7/qT+9Tku2d3f9Sf3q6D40i+1i8a+2nxpF9rF419tM3DwCXyc8R3Mrn+S7Z3d/1J/epyXbO7v+pP71dB8aRfaxeNfbT40i+1i8a+2mbh4BL5OeI7mVz/ACXbO7v+pP71OS7Z3d/1J/eroPjSL7WLxr7afGkX2sXjX20zcPAJfJzxHcyuf5Ltnd3/AFJ/epyXbO7v+pP71dB8aRfaxeNfbT40i+1i8a+2mbh4BL5OeI7mVz/Jds7u/wCpP71OS7Z3d/1J/eroPjSL7WLxr7afGkX2sXjX20zcPAJfJzxHcyq2cOWwocJtGKOBMiHDo5GZzzjJKCbsSehR91T3wduDsnA5bW+DQj1hAG/MGoy8ojZCSxwYuN42MZMMgDKTlY5ozp1Bs4/nFZ/k975cbh2wLnnwXki88TNzh6VdvucdlbAABQKnEc9zrTySTipgpSlSsFWDh6wWTbUjfaxwv9y8X/0zW24LYsPK8TYjMFiUSlsyCMCMgWkDC5BbKND0kC2tZXlKbPticJN9eJ4/w3Df9WtdwV7lPtDCyFJo0MUmUqQxNiAynTqJzD+U11slx2Q3vbEdZDm0rgfdVUmmFwBaKkHYvbevZ0MGKeKHjCi25zMhzBgGUrlH0bMLam9YOy4VeZEdZGDsFtGVDXJsLZgQdT0G3pFd7yLTd5i8L+2g4FZu8xeF/bXrG5UlBDDDFqabaHmuUZWKXVsrUcIOzMJEYmwzM+dQmZWjMYMIWNhoLl/ok6ga31vXHjp1qR+RabvEXhf21+cis3eIfA/trGXylJwoYYY1ab6HskSWjPdaDKLFx2xMEuy1dTLxqgTmPPDxgWXIil+b/h81CLC/O6r1wdSPyLT95i8L+2vzkVm7xD4H9tRL5RlIQIdGrU12HV9lMSXivpRlFgbj7Fwk2HmMxdHccQt3iAdyRIOKzAESDIosbjnDtrjMRlzHIGC30DEFgPOQAL+qpD5Fpu8xeF/bX4eBWbvEXhf20hZRlGRHvMatrdQ6kfLxXNAsbFzW4uGgfFpx+YKnzubMgRRHzjxgYaqSANCOkDW9eG9+BhhxTJBnKaMGLIVYOA6lMo+hY21JPorreRabvMXhf205Fpu8ReF/bT4jKZ7O57VSlNdPNLvFsWLH5Uf4BFMih1kZWIFkIDEnQZcwIvfqtr5q6zf/AGThIlibDszkgQkq8ZRWhVFbNlFzIQVvqB161tBwLTd5i8L+2vzkVm7xF4X9tImUZR0VsQRqAbqHWjZeKGltjao0fpr5qSzwJTd4i8L1+ciM3eIvC9fMJyE98xEe0ai4keRJX1+SyrKQ5aExz6ENaDqO0AfZRrSpK5EZu8ReF6ciM3eIvC9VrvEwVv4xJeJ0PZRrSpK5EZu8ReF6ciM3eIvC9LvEwT4xJeJ0PZRrSpK5EZu8ReF6ciM3eIvC9LvEwT4xJeJ0PZRrSpK5EZu8ReF6ciM3eIvC9LvEwT4xJeJ0PZRrSpK5EZu8ReF6ciM3eIvC9LvEwT4xJeJ0PZRrSpK5EZu8ReF6ciM3eIvC9LvEwT4xJeJ0PZRrSpK5EZu8ReF6ciM3eIvC9LvEwT4xJeJ0PZRrSpK5EZu8ReF6ciM3eIvC9LvEwT4xJeJ0PZRfi4M6MvaLevq/O1eXBRj2g2zhCP2peKYeaQFDf0Zr+kCpV5EZu8ReF6jjdnYpg3ligJDGLF2uOg5SW/tV2VY9lQ4LzOXZmWmbD4LqkVB8t38q01KClXF5pRX5RGyeM2ZHMBrBMpJ7EcFD/q4uuE8nnbvFbReAnm4mI2HbJHd1/wBHG1Ou+mxPhmz8Th7XMkTBf94OdH/rC1UPZO05MLiI5oyUkiYMDpcEdIsfWLGikCporrUqvq8J20CLjEtY6jmQ+7X7ymbR7y3gh92qd8ZgV6PRuZP9zeZ7KwNKr9ymbR7y3gh92nKZtHvLeCH3aXxmBU6NzPE3meysDSq/cpm0e8t4IfdpymbR7y3gh92l8ZgU0bmeJvM9lYGlV+5TNo95bwQ+7TlM2j3lvBD7tL4zApo3M8TeZ7KwNKr9ymbR7y3gh92nKZtHvLeCH3aXxmBTRuZ4m8z2VgaVX7lM2j3lvBD7tOUzaPeW8EPu0vjMCmjczxN5nsrA0qv3KZtHvLeCH3acpm0e8t4IfdpfGYFNG5nibzPZWBpVfuUzaPeW8EPu05TNo95bwQ+7S+MwKaNzPE3meysDSq/cpm0e8t4IfdpymbR7y3gh92l8ZgU0bmeJvM9lYGlV+5TNo95bwQ+7TlM2j3lvBD7tL4zApo3M8TeZ7KwNKr9ymbR7y3gh92nKZtHvLeCH3aXxmBTRuZ4m8z2VgaVX7lM2j3lvBD7tOUzaPeW8EPu0vjMCmjczxN5nsrA0qv3KZtHvLeCH3acpm0e8t4IfdpfGYFNG5nibzPZWBpVfuUzaPeW8EPu05TNo95bwQ+7S+MwKaNzPE3meysDSq/cpm0e8t4IfdpymbR7y3gh92l8ZgU0bmeJvM9lO21tpph4JZpDZIkZ29Ci5t5z0AdpqAOBfASY7bc2OcWEZlmfs4ybOqr9zSH+StFvnwi43ExHCyTs6OVLqFjF7EFF5oBOtjbzCp24Kdzvi7ZyI4tNL87N5mYCyfyqAPTmPXVlj7bbS4UzLmXimESCRh7C7GlKVmq6VVrhn3QOC2k7qPmcUWmjPUGJ+dT1Mb27HWrS1y3CRuUu08C8OglXnwsf2ZANAT9VhdT6b9QoirtufhZcUpjijeR4xchRc5L2Bt2A6fd210nyIx3dcR4DXAbL2piNnYwSRlop4WKspHWDZ0cdYNiCKs9wecI8G1YTl+bnQDjIidR1ZlP7SE9fSOg9V6jpRriTVeigfqCPChth2QaCldaiD5EY7uuI8DU+RGO7riPA1WOpWNzbit2ksbgHVVx+RGO7riPA1PkRju64jwNVjqUubcU0ljcA6quPyIx3dcR4Gp8iMd3XEeBqsdSlzbimksbgHVVx+RGO7riPA1PkRju64jwNVjqUubcU0ljcA6quPyIx3dcR4Gp8iMd3XEeBqsdSlzbimksbgHVVx+RGO7riPA1PkRju64jwNVjqUubcU0ljcA6quPyIx3dcR4Gp8iMd3XEeBqsdSlzbimksbgHVVx+RGO7riPA1PkRju64jwNVjqUubcU0ljcA6quPyIx3dcR4Gp8iMd3XEeBqsdSlzbimksbgHVVx+RGO7riPA1PkRju64jwNVjqUubcU0ljcA6quPyIx3dcR4Gp8iMd3XEeBqsdSlzbimksbgHVVx+RGO7riPA1PkRju64jwNVjqUubcU0ljcA6quPyIx3dcR4Gp8iMd3XEeBqsdSlzbimksbgHVVx+RGO7riPA1abeTCTYJRx8Txs98gcWzWtc27BcVZDereaLZ+FkxMx5qDRRa7udFRfOT9wuegGq57H2bid5NrM8hKpo0jD6MMIPMjS+lzqB2nMx66kSbAdqwf+o5hzSA0A469S3PAbuGcVifh06kwwNeO/+0n6QfOE6f4svYasVWJsrZceGhSGFAkcahVUdQH9SdSSdSSTWXVxebJJNSlKUooSlKURRRwz8Foxcb43DC2IjW8ij/bIo6f94oGnaBbqFQNu7vDNgcSmIgbLJGfUw/aVh1qRof7Gxq6FQxvh5PKyzPLgpkiDksYpFORSTc5GS5C9i5Tbt6qIvTDeUhhyoz4WVWtqM4Iv12NtRXqfKNw3d5T/ADD+4rjT5Om0b243BEdvGTf9u9fQ8nLaHXNgfHP/ANusbJx9FvEVoFLA/wAu66w+Ulhu6z+NK/U8pHDH/Kzj+dP7Cufw/k2Ykg58Xh1PVlWRr+m+W351ptt8Ae0YELpxOIA1yxM2e38Lhb+gEmlDiozja/QOvdSNhuHuCQXTDuf/AJFuPURXty4R91k/EX2VXNWkgkNwyOpIZWBBHaGB1HordYbeND9MFT5tR7aqxc80/Kahd6QOTIzaR22XeZofzXV+VOXLhH3WT8RfZTlwj7rJ+IvsqG49oxt0OnrNv616rOp6GU+giqpmIw2+i7rckZNf9IB/9Hupf5cI+6yfiL7KcuEfdZPxF9lQ+2JQdLIP5hXorA6ggjzVF5i49FmMiyBNA3/I91LnLhH3WT8RfZTlwj7rJ+IvsqJLUtS9RMVl8CkeDqe6lvlwj7rJ+Ivspy4R91k/EX2VElqWpeomKfApHg6nupb5cI+6yfiL7KcuEfdZPxF9lRJalqXqJinwKR4Op7qW+XCPusn4i+ynLhH3WT8RfZUSWpal6iYp8CkeDqe6lvlwj7rJ+Ivspy4R91k/EX2VElq+JZlUXYgDzml5ineodkSQaKlurzPdS9y4R91k/EX2U5cI+6yfiL7KhcbYivbOPub+tqzA1xcdFSY8Zu30WuHknJsWuboaYOJ/lS5y4R91k/EX2U5cI+6yfiL7KhPEbdjU21btygW+89NfUe24j+1b0g1nnJilf4Ve5ZItFtRUfuPdTVy4R91k/EX2U5cI+6yfiL7KhL4/iva7em2nt/Ks3D4pXF1YH+o9I6RUOjR26z6LZCydkqMbMOhP/Y91tOGDhDO0TBGqNHHGGcqWBzO2gOlugA2/iNTXwWboDZ+zokItNKBLMevOwBC+hRZfUT11WXa5AxUZb6PMv6Mxv/erkA10ITi5gJXj5+E2FMvhsFADRftKUrYqSUpSiJSlKIlKUoiUpSiJSlKIuU324NsJtNfnlKSgWWZLBx2A30dfMfVaoe2v5OuNjJMEuHmXquWjc+ogr/qqxlKIqqPwK7XH+UJ9EuHP/PXwvA1tY/5N/XJAP6vVrqURVWj4EtrH/KgembD/ANmrm9o7MxOzsTkmRopUsbMFII6iL3SRDbzg61c2ub353Fg2phjFKMrrcxSgc6Nu3zqdLr1+YgEKVUhxaahcfwV7awG1ISkmEwiYqIDjFESWdejjEFui+hHUSO0V3fyOwXdML+Gnsqqe29i4vZWLMbmSGVL5ZI2ZcynQPG4sSp9oNiCKS78bQkGRsbjWB0tx0uvm6daxsNwW68xuM8yrJ7w/E2BAOKTBRZuhTGpY+cIoLEee1q+NgzbExpthlwEjWvkyIHt1nIwDW9VQdsHga2njQZDGIQdQ2ILKXPmWxf1kAeeuc3h3WxezpgmIjeJgbo4+i1uhkddD1dBuOu1LDcEvMbjPMq2HyNwXdML+Ensp8jcF3TDfhJ7Kj/gf4VlnwzQ46dFmgtlkkYAyxnouT9J1IsT0kFTqbmuu3l4RsLh8JNNHPh5ZI0JRBIpzN0KLA3tci9uq9Y0YNWpbBEmXC0C6mOtbL5G4LumF/CT2U+RuC7phvwk9lV//APyA2nmJvhrdnFaD87/nW3byksVxdhhcNxn1s0mW/wDB0/6qysNwWu8xuM8ypA4RpMBszBNN8EwjStzIUMac6QjpIGuVRdj6ANLiq4YbCYjHYjLGjSzSEkKij0mwWyoo9QA7Kztsbcxu18WpkLzTOcscaDRR9VFGgHWT6yeurEcE3B58WYUmUKcVNzpCNci/sxBusDpNukk9IAoGgbAsXRojxRzifyoowHk8bQdbu+FiP1Wd2PryKV/M1wO3NjYjBTPh51eN16VubMOph1Mp6jV0K1W3N1cLjMnwmCKUxnMhYajzXH7J0up0NtRWS1gkbFBXBtwHnGxDE4xpIoXF40SwkkHU5LAhEPVoSenQWJ2+8Hk3HpwWJH8E4/6kY18FTkBX7RQoR2N5Ny8VfFYlhKeqEDIvZq4u/wBy/wB64PdzZqYDeCPDT8XLGmIOHcsvNcPdFJU3tqynzEVaqq7eUDu00GPTGRqQmIUBmHQJk06R0EoEI7SrU2qQS01C9PKC3VTDy4WaGJI43RomCKAA6nMCbdZDnwGps3M2hx+zsJLe5eCIn+LIM3+q9R5vXt/CbY3fu08CYgRiYIzqGWeMHOoXp53zijzODWT5Pu8Ym2c2GJ5+FcgeeKQl1Pi4weoVApsCzeH/AFPrr3nepTpSlStaUpSiJSlKIlKUoiUpSiJSlKIlKUoiUpSiJSlKItTvJuphsfFxeKiWRRqp1DKe1WWxX1HXrvWHu9we4DAnNh8NGrj9tszuPQzklfVauipRErVbzbtw4/DPh51ujjQj6SMPoup6mHtBuCRW1pRFTfaOzn2fj5IJOmF2RiP2l6mA7CpDD0isveCe0NvrEfd0/wBhUleUBuG5cbQhUsMoTEAdIy6JL6LWU9mVe02hWbFsyqpOiCw/8+4eqtD4Np7X4LrSuUTBlYsuf7tn51HopL4DNxIMfLiJMUnGRwhFVCWALuWNzlIJsE6OjnVLmN4GdlS/5UIe1HlX8g1vyrn/ACdMEV2ZK5FuMxDWPaqpGP8Aiz1K1b1yVo92tycHgARhYEjJFmfVnYdhdrtbzXt5q3lKURKUpREpSlEStFvtusu0MDLhmOUuAUb6kim6N6Lix8xNb2lEVNsXBPs/ES4eZbMhKsp6L25rA9YIsQesGpD8m6AnH4l781cPlI87SIV/4G++pS4QuC6DavFs7tFLGCodVU5kJvlYHpANyNRbMe2srcLg7w+yo3WIu7ylTJI9rtlvlAA0VRc6a9OpOlsQ0Akjetroz3saxx1NrT7V2rqqUpWS1JSlKIlKUoiUpSiJSlKIlKUoiUpSiJSlKIlKUoiUpSiJSlKIvmSMMCCAQQQQegg9II6xUQ71+TzDNNxmDlGHDG7xspZBfpMdiCv8J07CBpSlEUl7rbux4HBxYaMkrEtrnpZiSzsfSxJra0pREpSlESlKURKUpREpSlESlKURKUpREpSlEX//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9" name="Kép 18" descr="http://www.2ktours.com/images/gifs/USA_clip_art_map.gif"/>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581441"/>
            <a:ext cx="2181984" cy="1422511"/>
          </a:xfrm>
          <a:prstGeom prst="rect">
            <a:avLst/>
          </a:prstGeom>
          <a:noFill/>
          <a:ln>
            <a:noFill/>
          </a:ln>
        </p:spPr>
      </p:pic>
      <p:pic>
        <p:nvPicPr>
          <p:cNvPr id="20" name="Kép 19" descr="http://www.energia.gr/photos/flag%20france.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758" y="489547"/>
            <a:ext cx="1492938" cy="1514406"/>
          </a:xfrm>
          <a:prstGeom prst="rect">
            <a:avLst/>
          </a:prstGeom>
          <a:noFill/>
          <a:ln>
            <a:noFill/>
          </a:ln>
        </p:spPr>
      </p:pic>
      <p:pic>
        <p:nvPicPr>
          <p:cNvPr id="21" name="Kép 20" descr="Australia Map Clip Art"/>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88107" y="510532"/>
            <a:ext cx="2692693" cy="1564331"/>
          </a:xfrm>
          <a:prstGeom prst="rect">
            <a:avLst/>
          </a:prstGeom>
          <a:noFill/>
          <a:ln>
            <a:noFill/>
          </a:ln>
        </p:spPr>
      </p:pic>
      <p:sp>
        <p:nvSpPr>
          <p:cNvPr id="22" name="Téglalap 21"/>
          <p:cNvSpPr/>
          <p:nvPr/>
        </p:nvSpPr>
        <p:spPr>
          <a:xfrm>
            <a:off x="120729" y="2074863"/>
            <a:ext cx="2304256" cy="720080"/>
          </a:xfrm>
          <a:prstGeom prst="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solidFill>
                  <a:schemeClr val="tx1"/>
                </a:solidFill>
              </a:rPr>
              <a:t>big</a:t>
            </a:r>
            <a:endParaRPr lang="en-GB" sz="2800" b="1" dirty="0">
              <a:solidFill>
                <a:schemeClr val="tx1"/>
              </a:solidFill>
            </a:endParaRPr>
          </a:p>
        </p:txBody>
      </p:sp>
      <p:sp>
        <p:nvSpPr>
          <p:cNvPr id="23" name="Téglalap 22"/>
          <p:cNvSpPr/>
          <p:nvPr/>
        </p:nvSpPr>
        <p:spPr>
          <a:xfrm>
            <a:off x="3276544" y="2074863"/>
            <a:ext cx="2304256" cy="720080"/>
          </a:xfrm>
          <a:prstGeom prst="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solidFill>
                  <a:schemeClr val="tx1"/>
                </a:solidFill>
              </a:rPr>
              <a:t>big</a:t>
            </a:r>
            <a:r>
              <a:rPr lang="en-GB" sz="2800" b="1" dirty="0" smtClean="0">
                <a:solidFill>
                  <a:schemeClr val="bg1"/>
                </a:solidFill>
              </a:rPr>
              <a:t>ger</a:t>
            </a:r>
            <a:endParaRPr lang="en-GB" sz="2800" b="1" dirty="0">
              <a:solidFill>
                <a:schemeClr val="tx1"/>
              </a:solidFill>
            </a:endParaRPr>
          </a:p>
        </p:txBody>
      </p:sp>
      <p:sp>
        <p:nvSpPr>
          <p:cNvPr id="24" name="Téglalap 23"/>
          <p:cNvSpPr/>
          <p:nvPr/>
        </p:nvSpPr>
        <p:spPr>
          <a:xfrm>
            <a:off x="6444208" y="2074863"/>
            <a:ext cx="2304256" cy="720080"/>
          </a:xfrm>
          <a:prstGeom prst="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hu-HU" sz="2800" b="1" dirty="0">
                <a:solidFill>
                  <a:schemeClr val="bg1"/>
                </a:solidFill>
              </a:rPr>
              <a:t>t</a:t>
            </a:r>
            <a:r>
              <a:rPr lang="en-GB" sz="2800" b="1" dirty="0" smtClean="0">
                <a:solidFill>
                  <a:schemeClr val="bg1"/>
                </a:solidFill>
              </a:rPr>
              <a:t>he </a:t>
            </a:r>
            <a:r>
              <a:rPr lang="en-GB" sz="2800" b="1" dirty="0" smtClean="0">
                <a:solidFill>
                  <a:schemeClr val="tx1"/>
                </a:solidFill>
              </a:rPr>
              <a:t>big</a:t>
            </a:r>
            <a:r>
              <a:rPr lang="en-GB" sz="2800" b="1" dirty="0" smtClean="0">
                <a:solidFill>
                  <a:schemeClr val="bg1"/>
                </a:solidFill>
              </a:rPr>
              <a:t>gest</a:t>
            </a:r>
            <a:endParaRPr lang="en-GB" sz="2800" b="1" dirty="0">
              <a:solidFill>
                <a:schemeClr val="bg1"/>
              </a:solidFill>
            </a:endParaRPr>
          </a:p>
        </p:txBody>
      </p:sp>
      <p:pic>
        <p:nvPicPr>
          <p:cNvPr id="14" name="Kép 13" descr="http://www.aperfectworld.org/clipart/Nature/river02.GIF"/>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14296" y="3428999"/>
            <a:ext cx="2164080" cy="2124075"/>
          </a:xfrm>
          <a:prstGeom prst="rect">
            <a:avLst/>
          </a:prstGeom>
          <a:noFill/>
          <a:ln>
            <a:noFill/>
          </a:ln>
        </p:spPr>
      </p:pic>
      <p:pic>
        <p:nvPicPr>
          <p:cNvPr id="15" name="Kép 14" descr="http://www.clipartheaven.com/clipart/landscapes/mountains_&amp;_river_2.gif"/>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25384" y="3428999"/>
            <a:ext cx="1806575" cy="2167890"/>
          </a:xfrm>
          <a:prstGeom prst="rect">
            <a:avLst/>
          </a:prstGeom>
          <a:noFill/>
          <a:ln>
            <a:noFill/>
          </a:ln>
        </p:spPr>
      </p:pic>
      <p:pic>
        <p:nvPicPr>
          <p:cNvPr id="16" name="Kép 15" descr="http://www.arthursclipart.org/nature/nature/waterfall.gif"/>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7975" y="3304928"/>
            <a:ext cx="1929845" cy="1768227"/>
          </a:xfrm>
          <a:prstGeom prst="rect">
            <a:avLst/>
          </a:prstGeom>
          <a:noFill/>
          <a:ln>
            <a:noFill/>
          </a:ln>
        </p:spPr>
      </p:pic>
      <p:sp>
        <p:nvSpPr>
          <p:cNvPr id="17" name="Téglalap 16"/>
          <p:cNvSpPr/>
          <p:nvPr/>
        </p:nvSpPr>
        <p:spPr>
          <a:xfrm>
            <a:off x="120729" y="5877272"/>
            <a:ext cx="2304256" cy="720080"/>
          </a:xfrm>
          <a:prstGeom prst="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solidFill>
                  <a:schemeClr val="tx1"/>
                </a:solidFill>
              </a:rPr>
              <a:t>wide</a:t>
            </a:r>
            <a:endParaRPr lang="en-GB" sz="2800" b="1" dirty="0">
              <a:solidFill>
                <a:schemeClr val="tx1"/>
              </a:solidFill>
            </a:endParaRPr>
          </a:p>
        </p:txBody>
      </p:sp>
      <p:sp>
        <p:nvSpPr>
          <p:cNvPr id="18" name="Téglalap 17"/>
          <p:cNvSpPr/>
          <p:nvPr/>
        </p:nvSpPr>
        <p:spPr>
          <a:xfrm>
            <a:off x="3276543" y="5877272"/>
            <a:ext cx="2304256" cy="720080"/>
          </a:xfrm>
          <a:prstGeom prst="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solidFill>
                  <a:schemeClr val="tx1"/>
                </a:solidFill>
              </a:rPr>
              <a:t>wide</a:t>
            </a:r>
            <a:r>
              <a:rPr lang="en-GB" sz="2800" b="1" dirty="0" smtClean="0">
                <a:solidFill>
                  <a:schemeClr val="bg1"/>
                </a:solidFill>
              </a:rPr>
              <a:t>r</a:t>
            </a:r>
            <a:endParaRPr lang="en-GB" sz="2800" b="1" dirty="0">
              <a:solidFill>
                <a:schemeClr val="tx1"/>
              </a:solidFill>
            </a:endParaRPr>
          </a:p>
        </p:txBody>
      </p:sp>
      <p:sp>
        <p:nvSpPr>
          <p:cNvPr id="25" name="Téglalap 24"/>
          <p:cNvSpPr/>
          <p:nvPr/>
        </p:nvSpPr>
        <p:spPr>
          <a:xfrm>
            <a:off x="6444208" y="5877272"/>
            <a:ext cx="2304256" cy="720080"/>
          </a:xfrm>
          <a:prstGeom prst="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solidFill>
                  <a:schemeClr val="bg1"/>
                </a:solidFill>
              </a:rPr>
              <a:t>the </a:t>
            </a:r>
            <a:r>
              <a:rPr lang="en-GB" sz="2800" b="1" dirty="0" smtClean="0">
                <a:solidFill>
                  <a:schemeClr val="tx1"/>
                </a:solidFill>
              </a:rPr>
              <a:t>wide</a:t>
            </a:r>
            <a:r>
              <a:rPr lang="hu-HU" sz="2800" b="1" dirty="0" err="1" smtClean="0">
                <a:solidFill>
                  <a:schemeClr val="bg1"/>
                </a:solidFill>
              </a:rPr>
              <a:t>st</a:t>
            </a:r>
            <a:r>
              <a:rPr lang="en-GB" sz="2800" b="1" dirty="0" smtClean="0">
                <a:solidFill>
                  <a:schemeClr val="tx1"/>
                </a:solidFill>
              </a:rPr>
              <a:t> </a:t>
            </a:r>
            <a:endParaRPr lang="en-GB" sz="2800" b="1" dirty="0">
              <a:solidFill>
                <a:schemeClr val="bg1"/>
              </a:solidFill>
            </a:endParaRPr>
          </a:p>
        </p:txBody>
      </p:sp>
    </p:spTree>
    <p:extLst>
      <p:ext uri="{BB962C8B-B14F-4D97-AF65-F5344CB8AC3E}">
        <p14:creationId xmlns:p14="http://schemas.microsoft.com/office/powerpoint/2010/main" xmlns="" val="59878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17" grpId="0" animBg="1"/>
      <p:bldP spid="18"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otorcycle Clip Ar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888" y="501121"/>
            <a:ext cx="1605818" cy="130606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Bike Clip A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65440"/>
            <a:ext cx="2069358" cy="1269206"/>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Sportcar Clip Ar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2160" y="506654"/>
            <a:ext cx="2592288" cy="99371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églalap 5"/>
          <p:cNvSpPr/>
          <p:nvPr/>
        </p:nvSpPr>
        <p:spPr>
          <a:xfrm>
            <a:off x="350095" y="1891257"/>
            <a:ext cx="2304256" cy="720080"/>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smtClean="0">
                <a:solidFill>
                  <a:schemeClr val="tx1"/>
                </a:solidFill>
              </a:rPr>
              <a:t>expensive</a:t>
            </a:r>
            <a:endParaRPr lang="en-GB" sz="2400" b="1" dirty="0">
              <a:solidFill>
                <a:schemeClr val="tx1"/>
              </a:solidFill>
            </a:endParaRPr>
          </a:p>
        </p:txBody>
      </p:sp>
      <p:sp>
        <p:nvSpPr>
          <p:cNvPr id="7" name="Téglalap 6"/>
          <p:cNvSpPr/>
          <p:nvPr/>
        </p:nvSpPr>
        <p:spPr>
          <a:xfrm>
            <a:off x="3214669" y="1891257"/>
            <a:ext cx="2304256" cy="720080"/>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smtClean="0">
                <a:solidFill>
                  <a:schemeClr val="bg1"/>
                </a:solidFill>
              </a:rPr>
              <a:t>more</a:t>
            </a:r>
            <a:r>
              <a:rPr lang="en-GB" sz="2400" b="1" dirty="0" smtClean="0">
                <a:solidFill>
                  <a:schemeClr val="tx1"/>
                </a:solidFill>
              </a:rPr>
              <a:t> expensive</a:t>
            </a:r>
            <a:endParaRPr lang="en-GB" sz="2400" b="1" dirty="0">
              <a:solidFill>
                <a:schemeClr val="tx1"/>
              </a:solidFill>
            </a:endParaRPr>
          </a:p>
        </p:txBody>
      </p:sp>
      <p:sp>
        <p:nvSpPr>
          <p:cNvPr id="8" name="Téglalap 7"/>
          <p:cNvSpPr/>
          <p:nvPr/>
        </p:nvSpPr>
        <p:spPr>
          <a:xfrm>
            <a:off x="6315000" y="1734646"/>
            <a:ext cx="2304256" cy="876691"/>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smtClean="0">
                <a:solidFill>
                  <a:schemeClr val="bg1"/>
                </a:solidFill>
              </a:rPr>
              <a:t>the most </a:t>
            </a:r>
            <a:r>
              <a:rPr lang="en-GB" sz="2400" b="1" dirty="0" smtClean="0">
                <a:solidFill>
                  <a:schemeClr val="tx1"/>
                </a:solidFill>
              </a:rPr>
              <a:t>expensive</a:t>
            </a:r>
            <a:endParaRPr lang="en-GB" sz="2400" b="1" dirty="0">
              <a:solidFill>
                <a:schemeClr val="tx1"/>
              </a:solidFill>
            </a:endParaRPr>
          </a:p>
        </p:txBody>
      </p:sp>
      <p:sp>
        <p:nvSpPr>
          <p:cNvPr id="9" name="Téglalap 8"/>
          <p:cNvSpPr/>
          <p:nvPr/>
        </p:nvSpPr>
        <p:spPr>
          <a:xfrm>
            <a:off x="350095" y="3429000"/>
            <a:ext cx="7234482" cy="2808312"/>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smtClean="0">
                <a:solidFill>
                  <a:schemeClr val="tx1"/>
                </a:solidFill>
              </a:rPr>
              <a:t>difficult     large     flat     famous     sunny     wet     red</a:t>
            </a:r>
          </a:p>
          <a:p>
            <a:pPr algn="ctr"/>
            <a:endParaRPr lang="en-GB" sz="2400" b="1" dirty="0" smtClean="0">
              <a:solidFill>
                <a:schemeClr val="tx1"/>
              </a:solidFill>
            </a:endParaRPr>
          </a:p>
          <a:p>
            <a:pPr algn="ctr"/>
            <a:r>
              <a:rPr lang="en-GB" sz="2400" b="1" dirty="0" smtClean="0">
                <a:solidFill>
                  <a:schemeClr val="tx1"/>
                </a:solidFill>
              </a:rPr>
              <a:t>crowded     flat     cheap     white     delicious     hot </a:t>
            </a:r>
          </a:p>
          <a:p>
            <a:pPr algn="ctr"/>
            <a:r>
              <a:rPr lang="en-GB" sz="2400" b="1" dirty="0" smtClean="0">
                <a:solidFill>
                  <a:schemeClr val="tx1"/>
                </a:solidFill>
              </a:rPr>
              <a:t> </a:t>
            </a:r>
          </a:p>
          <a:p>
            <a:pPr algn="ctr"/>
            <a:r>
              <a:rPr lang="en-GB" sz="2400" b="1" dirty="0" smtClean="0">
                <a:solidFill>
                  <a:schemeClr val="tx1"/>
                </a:solidFill>
              </a:rPr>
              <a:t>long     fast     beautiful     gorgeous     dry    nice     thin</a:t>
            </a:r>
            <a:endParaRPr lang="en-GB" sz="2400" b="1" dirty="0">
              <a:solidFill>
                <a:schemeClr val="tx1"/>
              </a:solidFill>
            </a:endParaRPr>
          </a:p>
        </p:txBody>
      </p:sp>
      <p:sp>
        <p:nvSpPr>
          <p:cNvPr id="10" name="Akciógomb: Tovább vagy Következő 9">
            <a:hlinkClick r:id="" action="ppaction://hlinkshowjump?jump=nextslide" highlightClick="1"/>
          </p:cNvPr>
          <p:cNvSpPr/>
          <p:nvPr/>
        </p:nvSpPr>
        <p:spPr>
          <a:xfrm>
            <a:off x="7884368" y="5445224"/>
            <a:ext cx="1042416" cy="1042416"/>
          </a:xfrm>
          <a:prstGeom prst="actionButtonForwardNex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67914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extLst>
              <p:ext uri="{D42A27DB-BD31-4B8C-83A1-F6EECF244321}">
                <p14:modId xmlns:p14="http://schemas.microsoft.com/office/powerpoint/2010/main" xmlns="" val="1206899176"/>
              </p:ext>
            </p:extLst>
          </p:nvPr>
        </p:nvGraphicFramePr>
        <p:xfrm>
          <a:off x="395536" y="1412776"/>
          <a:ext cx="8424935" cy="3528392"/>
        </p:xfrm>
        <a:graphic>
          <a:graphicData uri="http://schemas.openxmlformats.org/drawingml/2006/table">
            <a:tbl>
              <a:tblPr firstRow="1" bandRow="1">
                <a:tableStyleId>{93296810-A885-4BE3-A3E7-6D5BEEA58F35}</a:tableStyleId>
              </a:tblPr>
              <a:tblGrid>
                <a:gridCol w="1684987"/>
                <a:gridCol w="1684987"/>
                <a:gridCol w="1684987"/>
                <a:gridCol w="1684987"/>
                <a:gridCol w="1684987"/>
              </a:tblGrid>
              <a:tr h="882098">
                <a:tc>
                  <a:txBody>
                    <a:bodyPr/>
                    <a:lstStyle/>
                    <a:p>
                      <a:pPr algn="ctr"/>
                      <a:endParaRPr lang="hu-HU" dirty="0"/>
                    </a:p>
                  </a:txBody>
                  <a:tcPr/>
                </a:tc>
                <a:tc>
                  <a:txBody>
                    <a:bodyPr/>
                    <a:lstStyle/>
                    <a:p>
                      <a:pPr algn="ctr"/>
                      <a:endParaRPr lang="hu-HU" dirty="0" smtClean="0"/>
                    </a:p>
                    <a:p>
                      <a:pPr algn="ctr"/>
                      <a:r>
                        <a:rPr lang="hu-HU" sz="2800" dirty="0" smtClean="0">
                          <a:solidFill>
                            <a:schemeClr val="tx1"/>
                          </a:solidFill>
                        </a:rPr>
                        <a:t>TOM</a:t>
                      </a:r>
                      <a:endParaRPr lang="hu-HU" sz="2800" dirty="0">
                        <a:solidFill>
                          <a:schemeClr val="tx1"/>
                        </a:solidFill>
                      </a:endParaRPr>
                    </a:p>
                  </a:txBody>
                  <a:tcPr/>
                </a:tc>
                <a:tc>
                  <a:txBody>
                    <a:bodyPr/>
                    <a:lstStyle/>
                    <a:p>
                      <a:pPr algn="ctr"/>
                      <a:endParaRPr lang="hu-HU" dirty="0" smtClean="0"/>
                    </a:p>
                    <a:p>
                      <a:pPr algn="ctr"/>
                      <a:r>
                        <a:rPr lang="hu-HU" sz="2800" dirty="0" smtClean="0">
                          <a:solidFill>
                            <a:schemeClr val="tx1"/>
                          </a:solidFill>
                        </a:rPr>
                        <a:t>JENNY</a:t>
                      </a:r>
                      <a:endParaRPr lang="hu-HU" sz="2800" dirty="0">
                        <a:solidFill>
                          <a:schemeClr val="tx1"/>
                        </a:solidFill>
                      </a:endParaRPr>
                    </a:p>
                  </a:txBody>
                  <a:tcPr/>
                </a:tc>
                <a:tc>
                  <a:txBody>
                    <a:bodyPr/>
                    <a:lstStyle/>
                    <a:p>
                      <a:pPr algn="ctr"/>
                      <a:endParaRPr lang="hu-HU" dirty="0" smtClean="0"/>
                    </a:p>
                    <a:p>
                      <a:pPr algn="ctr"/>
                      <a:r>
                        <a:rPr lang="hu-HU" sz="2800" dirty="0" smtClean="0">
                          <a:solidFill>
                            <a:schemeClr val="tx1"/>
                          </a:solidFill>
                        </a:rPr>
                        <a:t>ADAM</a:t>
                      </a:r>
                      <a:endParaRPr lang="hu-HU" sz="2800" dirty="0">
                        <a:solidFill>
                          <a:schemeClr val="tx1"/>
                        </a:solidFill>
                      </a:endParaRPr>
                    </a:p>
                  </a:txBody>
                  <a:tcPr/>
                </a:tc>
                <a:tc>
                  <a:txBody>
                    <a:bodyPr/>
                    <a:lstStyle/>
                    <a:p>
                      <a:pPr algn="ctr"/>
                      <a:endParaRPr lang="hu-HU" sz="1800" dirty="0" smtClean="0">
                        <a:solidFill>
                          <a:schemeClr val="tx1"/>
                        </a:solidFill>
                      </a:endParaRPr>
                    </a:p>
                    <a:p>
                      <a:pPr algn="ctr"/>
                      <a:r>
                        <a:rPr lang="hu-HU" sz="2800" dirty="0" smtClean="0">
                          <a:solidFill>
                            <a:schemeClr val="tx1"/>
                          </a:solidFill>
                        </a:rPr>
                        <a:t>DIANA</a:t>
                      </a:r>
                    </a:p>
                  </a:txBody>
                  <a:tcPr/>
                </a:tc>
              </a:tr>
              <a:tr h="882098">
                <a:tc>
                  <a:txBody>
                    <a:bodyPr/>
                    <a:lstStyle/>
                    <a:p>
                      <a:pPr algn="ctr"/>
                      <a:endParaRPr lang="en-GB" noProof="0" smtClean="0"/>
                    </a:p>
                    <a:p>
                      <a:pPr algn="ctr"/>
                      <a:r>
                        <a:rPr lang="en-GB" sz="2800" noProof="0" smtClean="0">
                          <a:solidFill>
                            <a:schemeClr val="tx1"/>
                          </a:solidFill>
                        </a:rPr>
                        <a:t>age</a:t>
                      </a:r>
                      <a:endParaRPr lang="en-GB" sz="2800" noProof="0">
                        <a:solidFill>
                          <a:schemeClr val="tx1"/>
                        </a:solidFill>
                      </a:endParaRPr>
                    </a:p>
                  </a:txBody>
                  <a:tcPr/>
                </a:tc>
                <a:tc>
                  <a:txBody>
                    <a:bodyPr/>
                    <a:lstStyle/>
                    <a:p>
                      <a:pPr algn="ctr"/>
                      <a:endParaRPr lang="hu-HU" dirty="0" smtClean="0"/>
                    </a:p>
                    <a:p>
                      <a:pPr algn="ctr"/>
                      <a:r>
                        <a:rPr lang="hu-HU" sz="2800" dirty="0" smtClean="0"/>
                        <a:t>15</a:t>
                      </a:r>
                      <a:endParaRPr lang="hu-HU" sz="2800" dirty="0"/>
                    </a:p>
                  </a:txBody>
                  <a:tcPr/>
                </a:tc>
                <a:tc>
                  <a:txBody>
                    <a:bodyPr/>
                    <a:lstStyle/>
                    <a:p>
                      <a:pPr algn="ctr"/>
                      <a:endParaRPr lang="hu-HU" dirty="0" smtClean="0"/>
                    </a:p>
                    <a:p>
                      <a:pPr algn="ctr"/>
                      <a:r>
                        <a:rPr lang="hu-HU" sz="2800" dirty="0" smtClean="0"/>
                        <a:t>10</a:t>
                      </a:r>
                      <a:endParaRPr lang="hu-HU" sz="2800" dirty="0"/>
                    </a:p>
                  </a:txBody>
                  <a:tcPr/>
                </a:tc>
                <a:tc>
                  <a:txBody>
                    <a:bodyPr/>
                    <a:lstStyle/>
                    <a:p>
                      <a:pPr algn="ctr"/>
                      <a:endParaRPr lang="hu-HU" dirty="0" smtClean="0"/>
                    </a:p>
                    <a:p>
                      <a:pPr algn="ctr"/>
                      <a:r>
                        <a:rPr lang="hu-HU" sz="2800" dirty="0" smtClean="0"/>
                        <a:t>12</a:t>
                      </a:r>
                      <a:endParaRPr lang="hu-HU" sz="2800" dirty="0"/>
                    </a:p>
                  </a:txBody>
                  <a:tcPr/>
                </a:tc>
                <a:tc>
                  <a:txBody>
                    <a:bodyPr/>
                    <a:lstStyle/>
                    <a:p>
                      <a:pPr algn="ctr"/>
                      <a:endParaRPr lang="hu-HU" dirty="0" smtClean="0"/>
                    </a:p>
                    <a:p>
                      <a:pPr algn="ctr"/>
                      <a:r>
                        <a:rPr lang="hu-HU" sz="2800" dirty="0" smtClean="0"/>
                        <a:t>11</a:t>
                      </a:r>
                      <a:endParaRPr lang="hu-HU" sz="2800" dirty="0"/>
                    </a:p>
                  </a:txBody>
                  <a:tcPr/>
                </a:tc>
              </a:tr>
              <a:tr h="882098">
                <a:tc>
                  <a:txBody>
                    <a:bodyPr/>
                    <a:lstStyle/>
                    <a:p>
                      <a:pPr algn="ctr"/>
                      <a:endParaRPr lang="en-GB" noProof="0" smtClean="0"/>
                    </a:p>
                    <a:p>
                      <a:pPr algn="ctr"/>
                      <a:r>
                        <a:rPr lang="en-GB" sz="2800" noProof="0" smtClean="0"/>
                        <a:t>weight</a:t>
                      </a:r>
                      <a:endParaRPr lang="en-GB" sz="2800" noProof="0"/>
                    </a:p>
                  </a:txBody>
                  <a:tcPr/>
                </a:tc>
                <a:tc>
                  <a:txBody>
                    <a:bodyPr/>
                    <a:lstStyle/>
                    <a:p>
                      <a:pPr algn="ctr"/>
                      <a:endParaRPr lang="hu-HU" dirty="0" smtClean="0"/>
                    </a:p>
                    <a:p>
                      <a:pPr algn="ctr"/>
                      <a:r>
                        <a:rPr lang="hu-HU" sz="2800" dirty="0" smtClean="0"/>
                        <a:t>60 kg</a:t>
                      </a:r>
                      <a:endParaRPr lang="hu-HU" sz="2800" dirty="0"/>
                    </a:p>
                  </a:txBody>
                  <a:tcPr/>
                </a:tc>
                <a:tc>
                  <a:txBody>
                    <a:bodyPr/>
                    <a:lstStyle/>
                    <a:p>
                      <a:pPr algn="ctr"/>
                      <a:endParaRPr lang="hu-HU" dirty="0" smtClean="0"/>
                    </a:p>
                    <a:p>
                      <a:pPr algn="ctr"/>
                      <a:r>
                        <a:rPr lang="hu-HU" sz="2800" dirty="0" smtClean="0"/>
                        <a:t>42 kg</a:t>
                      </a:r>
                      <a:endParaRPr lang="hu-HU" sz="2800" dirty="0"/>
                    </a:p>
                  </a:txBody>
                  <a:tcPr/>
                </a:tc>
                <a:tc>
                  <a:txBody>
                    <a:bodyPr/>
                    <a:lstStyle/>
                    <a:p>
                      <a:pPr algn="ctr"/>
                      <a:endParaRPr lang="hu-HU" dirty="0" smtClean="0"/>
                    </a:p>
                    <a:p>
                      <a:pPr algn="ctr"/>
                      <a:r>
                        <a:rPr lang="hu-HU" sz="2800" dirty="0" smtClean="0"/>
                        <a:t>53</a:t>
                      </a:r>
                      <a:r>
                        <a:rPr lang="hu-HU" sz="2800" baseline="0" dirty="0" smtClean="0"/>
                        <a:t> kg</a:t>
                      </a:r>
                      <a:endParaRPr lang="hu-HU" sz="2800" dirty="0" smtClean="0"/>
                    </a:p>
                  </a:txBody>
                  <a:tcPr/>
                </a:tc>
                <a:tc>
                  <a:txBody>
                    <a:bodyPr/>
                    <a:lstStyle/>
                    <a:p>
                      <a:pPr algn="ctr"/>
                      <a:endParaRPr lang="hu-HU" dirty="0" smtClean="0"/>
                    </a:p>
                    <a:p>
                      <a:pPr algn="ctr"/>
                      <a:r>
                        <a:rPr lang="hu-HU" sz="2800" dirty="0" smtClean="0"/>
                        <a:t>48 kg</a:t>
                      </a:r>
                      <a:endParaRPr lang="hu-HU" sz="2800" dirty="0"/>
                    </a:p>
                  </a:txBody>
                  <a:tcPr/>
                </a:tc>
              </a:tr>
              <a:tr h="882098">
                <a:tc>
                  <a:txBody>
                    <a:bodyPr/>
                    <a:lstStyle/>
                    <a:p>
                      <a:pPr algn="ctr"/>
                      <a:endParaRPr lang="en-GB" noProof="0" dirty="0" smtClean="0"/>
                    </a:p>
                    <a:p>
                      <a:pPr algn="ctr"/>
                      <a:r>
                        <a:rPr lang="en-GB" sz="2800" noProof="0" dirty="0" smtClean="0">
                          <a:solidFill>
                            <a:schemeClr val="tx1"/>
                          </a:solidFill>
                        </a:rPr>
                        <a:t>height</a:t>
                      </a:r>
                      <a:endParaRPr lang="en-GB" sz="2800" noProof="0" dirty="0">
                        <a:solidFill>
                          <a:schemeClr val="tx1"/>
                        </a:solidFill>
                      </a:endParaRPr>
                    </a:p>
                  </a:txBody>
                  <a:tcPr/>
                </a:tc>
                <a:tc>
                  <a:txBody>
                    <a:bodyPr/>
                    <a:lstStyle/>
                    <a:p>
                      <a:pPr algn="ctr"/>
                      <a:endParaRPr lang="hu-HU" dirty="0" smtClean="0"/>
                    </a:p>
                    <a:p>
                      <a:pPr algn="ctr"/>
                      <a:r>
                        <a:rPr lang="hu-HU" sz="2800" dirty="0" smtClean="0"/>
                        <a:t>187 cm</a:t>
                      </a:r>
                      <a:endParaRPr lang="hu-HU" sz="2800" dirty="0"/>
                    </a:p>
                  </a:txBody>
                  <a:tcPr/>
                </a:tc>
                <a:tc>
                  <a:txBody>
                    <a:bodyPr/>
                    <a:lstStyle/>
                    <a:p>
                      <a:pPr algn="ctr"/>
                      <a:r>
                        <a:rPr lang="hu-HU" sz="1800" dirty="0" smtClean="0"/>
                        <a:t> </a:t>
                      </a:r>
                    </a:p>
                    <a:p>
                      <a:pPr algn="ctr"/>
                      <a:r>
                        <a:rPr lang="hu-HU" sz="2800" dirty="0" smtClean="0"/>
                        <a:t>165 cm</a:t>
                      </a:r>
                      <a:endParaRPr lang="hu-HU" sz="2800" dirty="0"/>
                    </a:p>
                  </a:txBody>
                  <a:tcPr/>
                </a:tc>
                <a:tc>
                  <a:txBody>
                    <a:bodyPr/>
                    <a:lstStyle/>
                    <a:p>
                      <a:pPr algn="ctr"/>
                      <a:endParaRPr lang="hu-HU" dirty="0" smtClean="0"/>
                    </a:p>
                    <a:p>
                      <a:pPr algn="ctr"/>
                      <a:r>
                        <a:rPr lang="hu-HU" sz="2800" dirty="0" smtClean="0"/>
                        <a:t>162</a:t>
                      </a:r>
                      <a:r>
                        <a:rPr lang="hu-HU" sz="2800" baseline="0" dirty="0" smtClean="0"/>
                        <a:t> cm</a:t>
                      </a:r>
                      <a:endParaRPr lang="hu-HU" sz="2800" dirty="0"/>
                    </a:p>
                  </a:txBody>
                  <a:tcPr/>
                </a:tc>
                <a:tc>
                  <a:txBody>
                    <a:bodyPr/>
                    <a:lstStyle/>
                    <a:p>
                      <a:pPr algn="ctr"/>
                      <a:endParaRPr lang="hu-HU" dirty="0" smtClean="0"/>
                    </a:p>
                    <a:p>
                      <a:pPr algn="ctr"/>
                      <a:r>
                        <a:rPr lang="hu-HU" sz="2800" dirty="0" smtClean="0"/>
                        <a:t>159</a:t>
                      </a:r>
                      <a:r>
                        <a:rPr lang="hu-HU" sz="2800" baseline="0" dirty="0" smtClean="0"/>
                        <a:t> cm</a:t>
                      </a:r>
                      <a:endParaRPr lang="hu-HU" sz="2800" dirty="0"/>
                    </a:p>
                  </a:txBody>
                  <a:tcPr/>
                </a:tc>
              </a:tr>
            </a:tbl>
          </a:graphicData>
        </a:graphic>
      </p:graphicFrame>
      <p:sp>
        <p:nvSpPr>
          <p:cNvPr id="3" name="Téglalap 2"/>
          <p:cNvSpPr/>
          <p:nvPr/>
        </p:nvSpPr>
        <p:spPr>
          <a:xfrm>
            <a:off x="395536" y="260648"/>
            <a:ext cx="5760640"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dirty="0" smtClean="0">
                <a:solidFill>
                  <a:schemeClr val="tx1"/>
                </a:solidFill>
              </a:rPr>
              <a:t>Read the information and make sentences about the boys. Use the words in the box. </a:t>
            </a:r>
            <a:endParaRPr lang="en-GB" sz="2400" dirty="0">
              <a:solidFill>
                <a:schemeClr val="tx1"/>
              </a:solidFill>
            </a:endParaRPr>
          </a:p>
        </p:txBody>
      </p:sp>
      <p:sp>
        <p:nvSpPr>
          <p:cNvPr id="4" name="Téglalap 3"/>
          <p:cNvSpPr/>
          <p:nvPr/>
        </p:nvSpPr>
        <p:spPr>
          <a:xfrm>
            <a:off x="468791" y="5301208"/>
            <a:ext cx="3168352" cy="129614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dirty="0" smtClean="0">
                <a:solidFill>
                  <a:schemeClr val="tx1"/>
                </a:solidFill>
              </a:rPr>
              <a:t>old      young      heavy    light      tall       short</a:t>
            </a:r>
            <a:endParaRPr lang="en-GB" sz="2400" dirty="0">
              <a:solidFill>
                <a:schemeClr val="tx1"/>
              </a:solidFill>
            </a:endParaRPr>
          </a:p>
        </p:txBody>
      </p:sp>
      <p:sp>
        <p:nvSpPr>
          <p:cNvPr id="5" name="Akciógomb: Tovább vagy Következő 4">
            <a:hlinkClick r:id="" action="ppaction://hlinkshowjump?jump=nextslide" highlightClick="1"/>
          </p:cNvPr>
          <p:cNvSpPr/>
          <p:nvPr/>
        </p:nvSpPr>
        <p:spPr>
          <a:xfrm>
            <a:off x="7884368" y="5445224"/>
            <a:ext cx="1042416" cy="1042416"/>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a:p>
        </p:txBody>
      </p:sp>
      <p:sp>
        <p:nvSpPr>
          <p:cNvPr id="6" name="Téglalap 5"/>
          <p:cNvSpPr/>
          <p:nvPr/>
        </p:nvSpPr>
        <p:spPr>
          <a:xfrm>
            <a:off x="3923928" y="5301208"/>
            <a:ext cx="3744416" cy="129614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smtClean="0">
              <a:solidFill>
                <a:schemeClr val="tx1"/>
              </a:solidFill>
            </a:endParaRPr>
          </a:p>
          <a:p>
            <a:pPr algn="ctr"/>
            <a:r>
              <a:rPr lang="en-GB" sz="2400" dirty="0" smtClean="0">
                <a:solidFill>
                  <a:schemeClr val="tx1"/>
                </a:solidFill>
              </a:rPr>
              <a:t>Adam is older than Jenny.</a:t>
            </a:r>
          </a:p>
          <a:p>
            <a:pPr algn="ctr"/>
            <a:r>
              <a:rPr lang="en-GB" sz="2400" dirty="0" smtClean="0">
                <a:solidFill>
                  <a:schemeClr val="tx1"/>
                </a:solidFill>
              </a:rPr>
              <a:t>Tom is the tallest.</a:t>
            </a:r>
          </a:p>
          <a:p>
            <a:pPr algn="ctr"/>
            <a:r>
              <a:rPr lang="en-GB" sz="2000" dirty="0" smtClean="0">
                <a:solidFill>
                  <a:schemeClr val="tx1"/>
                </a:solidFill>
              </a:rPr>
              <a:t> </a:t>
            </a:r>
            <a:endParaRPr lang="en-GB" sz="2000" dirty="0">
              <a:solidFill>
                <a:schemeClr val="tx1"/>
              </a:solidFill>
            </a:endParaRPr>
          </a:p>
        </p:txBody>
      </p:sp>
      <p:pic>
        <p:nvPicPr>
          <p:cNvPr id="7" name="Kép 6" descr="http://school.phillipmartin.info/school_kids_group.gif"/>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119226"/>
            <a:ext cx="2390775" cy="1290955"/>
          </a:xfrm>
          <a:prstGeom prst="rect">
            <a:avLst/>
          </a:prstGeom>
          <a:noFill/>
          <a:ln>
            <a:noFill/>
          </a:ln>
        </p:spPr>
      </p:pic>
    </p:spTree>
    <p:extLst>
      <p:ext uri="{BB962C8B-B14F-4D97-AF65-F5344CB8AC3E}">
        <p14:creationId xmlns:p14="http://schemas.microsoft.com/office/powerpoint/2010/main" xmlns="" val="14647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animals.phillipmartin.info/animal_shar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866823"/>
            <a:ext cx="2413509"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4" descr="http://animals.phillipmartin.info/animal_dolphin.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3021" y="974835"/>
            <a:ext cx="1365787" cy="12961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églalap 3"/>
          <p:cNvSpPr/>
          <p:nvPr/>
        </p:nvSpPr>
        <p:spPr>
          <a:xfrm>
            <a:off x="683568" y="188640"/>
            <a:ext cx="8208912" cy="576064"/>
          </a:xfrm>
          <a:prstGeom prst="rect">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800" dirty="0" smtClean="0">
                <a:solidFill>
                  <a:schemeClr val="tx1"/>
                </a:solidFill>
              </a:rPr>
              <a:t>Compare these animals. Use  </a:t>
            </a:r>
            <a:r>
              <a:rPr lang="en-GB" sz="2800" b="1" dirty="0" smtClean="0">
                <a:solidFill>
                  <a:schemeClr val="tx1"/>
                </a:solidFill>
              </a:rPr>
              <a:t>… isn’t as …as.</a:t>
            </a:r>
            <a:endParaRPr lang="en-GB" sz="2800" b="1" dirty="0">
              <a:solidFill>
                <a:schemeClr val="tx1"/>
              </a:solidFill>
            </a:endParaRPr>
          </a:p>
        </p:txBody>
      </p:sp>
      <p:pic>
        <p:nvPicPr>
          <p:cNvPr id="5" name="Picture 12" descr="http://animals.phillipmartin.info/animals_bear.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3344144"/>
            <a:ext cx="1346219" cy="197811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2" descr="http://animals.phillipmartin.info/giraffe.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79712" y="3331033"/>
            <a:ext cx="1813980" cy="201622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églalap 6"/>
          <p:cNvSpPr/>
          <p:nvPr/>
        </p:nvSpPr>
        <p:spPr>
          <a:xfrm>
            <a:off x="925046" y="2504284"/>
            <a:ext cx="2537280" cy="576064"/>
          </a:xfrm>
          <a:prstGeom prst="rect">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smtClean="0">
                <a:solidFill>
                  <a:schemeClr val="tx1"/>
                </a:solidFill>
              </a:rPr>
              <a:t>dangerous / small</a:t>
            </a:r>
            <a:endParaRPr lang="en-GB" b="1" dirty="0">
              <a:solidFill>
                <a:schemeClr val="tx1"/>
              </a:solidFill>
            </a:endParaRPr>
          </a:p>
        </p:txBody>
      </p:sp>
      <p:sp>
        <p:nvSpPr>
          <p:cNvPr id="8" name="Téglalap 7"/>
          <p:cNvSpPr/>
          <p:nvPr/>
        </p:nvSpPr>
        <p:spPr>
          <a:xfrm>
            <a:off x="683568" y="5347257"/>
            <a:ext cx="2528842" cy="576064"/>
          </a:xfrm>
          <a:prstGeom prst="rect">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smtClean="0">
                <a:solidFill>
                  <a:schemeClr val="tx1"/>
                </a:solidFill>
              </a:rPr>
              <a:t>heavy / tall</a:t>
            </a:r>
            <a:endParaRPr lang="en-GB" b="1" dirty="0">
              <a:solidFill>
                <a:schemeClr val="tx1"/>
              </a:solidFill>
            </a:endParaRPr>
          </a:p>
        </p:txBody>
      </p:sp>
      <p:pic>
        <p:nvPicPr>
          <p:cNvPr id="9" name="Picture 14" descr="http://animals.phillipmartin.info/animal_ostrich.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96770" y="954766"/>
            <a:ext cx="1260501" cy="145080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thanksgiving.phillipmartin.info/thanksgiving_turkey2.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76256" y="906814"/>
            <a:ext cx="1440160" cy="154671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églalap 10"/>
          <p:cNvSpPr/>
          <p:nvPr/>
        </p:nvSpPr>
        <p:spPr>
          <a:xfrm>
            <a:off x="5496770" y="2516504"/>
            <a:ext cx="2459606" cy="576064"/>
          </a:xfrm>
          <a:prstGeom prst="rect">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smtClean="0">
                <a:solidFill>
                  <a:schemeClr val="tx1"/>
                </a:solidFill>
              </a:rPr>
              <a:t>fast / beautiful</a:t>
            </a:r>
            <a:endParaRPr lang="en-GB" b="1" dirty="0">
              <a:solidFill>
                <a:schemeClr val="tx1"/>
              </a:solidFill>
            </a:endParaRPr>
          </a:p>
        </p:txBody>
      </p:sp>
      <p:pic>
        <p:nvPicPr>
          <p:cNvPr id="12" name="Picture 22" descr="http://animals.phillipmartin.info/animal_elephant3.g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12552" y="3347445"/>
            <a:ext cx="1663424" cy="199981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4" descr="http://animals.phillipmartin.info/animals_charging_lion.g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714912" y="4110779"/>
            <a:ext cx="2176143" cy="114180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églalap 13"/>
          <p:cNvSpPr/>
          <p:nvPr/>
        </p:nvSpPr>
        <p:spPr>
          <a:xfrm>
            <a:off x="5100889" y="5342033"/>
            <a:ext cx="2207415" cy="576064"/>
          </a:xfrm>
          <a:prstGeom prst="rect">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smtClean="0">
                <a:solidFill>
                  <a:schemeClr val="tx1"/>
                </a:solidFill>
              </a:rPr>
              <a:t>big / strong</a:t>
            </a:r>
            <a:endParaRPr lang="en-GB" b="1" dirty="0">
              <a:solidFill>
                <a:schemeClr val="tx1"/>
              </a:solidFill>
            </a:endParaRPr>
          </a:p>
        </p:txBody>
      </p:sp>
      <p:sp>
        <p:nvSpPr>
          <p:cNvPr id="15" name="Akciógomb: Tovább vagy Következő 14">
            <a:hlinkClick r:id="" action="ppaction://hlinkshowjump?jump=nextslide" highlightClick="1"/>
          </p:cNvPr>
          <p:cNvSpPr/>
          <p:nvPr/>
        </p:nvSpPr>
        <p:spPr>
          <a:xfrm>
            <a:off x="7884368" y="5445224"/>
            <a:ext cx="1042416" cy="1042416"/>
          </a:xfrm>
          <a:prstGeom prst="actionButtonForwardNext">
            <a:avLst/>
          </a:prstGeom>
          <a:solidFill>
            <a:schemeClr val="bg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293359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hool.phillipmartin.info/school_soweek_girl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3858" y="1550691"/>
            <a:ext cx="1296144" cy="343360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school.phillipmartin.info/school_soweek_girl3.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06578" y="2722658"/>
            <a:ext cx="2199235" cy="21970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chool.phillipmartin.info/school_soweek_boy1.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3504" y="1308294"/>
            <a:ext cx="1905221" cy="3676006"/>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chool.phillipmartin.info/school_soweek_boy2.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35896" y="718002"/>
            <a:ext cx="1584176" cy="4299992"/>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school.phillipmartin.info/school_soweek_girl4.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17543" y="2141352"/>
            <a:ext cx="1966469" cy="282543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églalap 1"/>
          <p:cNvSpPr/>
          <p:nvPr/>
        </p:nvSpPr>
        <p:spPr>
          <a:xfrm>
            <a:off x="251520" y="2141352"/>
            <a:ext cx="1512169" cy="63915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hu-HU" sz="2000" dirty="0" smtClean="0">
                <a:solidFill>
                  <a:schemeClr val="bg1"/>
                </a:solidFill>
              </a:rPr>
              <a:t>Jane</a:t>
            </a:r>
            <a:endParaRPr lang="hu-HU" sz="2000" dirty="0">
              <a:solidFill>
                <a:schemeClr val="bg1"/>
              </a:solidFill>
            </a:endParaRPr>
          </a:p>
        </p:txBody>
      </p:sp>
      <p:sp>
        <p:nvSpPr>
          <p:cNvPr id="8" name="Téglalap 7"/>
          <p:cNvSpPr/>
          <p:nvPr/>
        </p:nvSpPr>
        <p:spPr>
          <a:xfrm>
            <a:off x="2571843" y="1308294"/>
            <a:ext cx="1512169" cy="63915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hu-HU" sz="2000" dirty="0" smtClean="0">
                <a:solidFill>
                  <a:schemeClr val="bg1"/>
                </a:solidFill>
              </a:rPr>
              <a:t>Mary</a:t>
            </a:r>
            <a:endParaRPr lang="hu-HU" sz="2000" dirty="0">
              <a:solidFill>
                <a:schemeClr val="bg1"/>
              </a:solidFill>
            </a:endParaRPr>
          </a:p>
        </p:txBody>
      </p:sp>
      <p:sp>
        <p:nvSpPr>
          <p:cNvPr id="9" name="Téglalap 8"/>
          <p:cNvSpPr/>
          <p:nvPr/>
        </p:nvSpPr>
        <p:spPr>
          <a:xfrm>
            <a:off x="3907419" y="205596"/>
            <a:ext cx="1512169" cy="63915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hu-HU" dirty="0" smtClean="0"/>
              <a:t>Jack</a:t>
            </a:r>
            <a:endParaRPr lang="hu-HU" dirty="0"/>
          </a:p>
        </p:txBody>
      </p:sp>
      <p:sp>
        <p:nvSpPr>
          <p:cNvPr id="10" name="Téglalap 9"/>
          <p:cNvSpPr/>
          <p:nvPr/>
        </p:nvSpPr>
        <p:spPr>
          <a:xfrm>
            <a:off x="5950110" y="718002"/>
            <a:ext cx="1512169" cy="63915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hu-HU" dirty="0" smtClean="0"/>
              <a:t>Nick</a:t>
            </a:r>
            <a:endParaRPr lang="hu-HU" dirty="0"/>
          </a:p>
        </p:txBody>
      </p:sp>
      <p:sp>
        <p:nvSpPr>
          <p:cNvPr id="11" name="Téglalap 10"/>
          <p:cNvSpPr/>
          <p:nvPr/>
        </p:nvSpPr>
        <p:spPr>
          <a:xfrm>
            <a:off x="6877298" y="2043832"/>
            <a:ext cx="1512169" cy="63915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smtClean="0"/>
              <a:t>Kate</a:t>
            </a:r>
            <a:endParaRPr lang="en-GB" dirty="0"/>
          </a:p>
        </p:txBody>
      </p:sp>
      <p:sp>
        <p:nvSpPr>
          <p:cNvPr id="12" name="Téglalap 11"/>
          <p:cNvSpPr/>
          <p:nvPr/>
        </p:nvSpPr>
        <p:spPr>
          <a:xfrm>
            <a:off x="251520" y="205595"/>
            <a:ext cx="2411760" cy="831981"/>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dirty="0" smtClean="0">
                <a:solidFill>
                  <a:schemeClr val="bg1"/>
                </a:solidFill>
              </a:rPr>
              <a:t>Who is who?</a:t>
            </a:r>
            <a:endParaRPr lang="en-GB" sz="3200" dirty="0">
              <a:solidFill>
                <a:schemeClr val="bg1"/>
              </a:solidFill>
            </a:endParaRPr>
          </a:p>
        </p:txBody>
      </p:sp>
      <p:sp>
        <p:nvSpPr>
          <p:cNvPr id="3" name="Téglalap 2"/>
          <p:cNvSpPr/>
          <p:nvPr/>
        </p:nvSpPr>
        <p:spPr>
          <a:xfrm>
            <a:off x="251521" y="4984300"/>
            <a:ext cx="7381862" cy="1605635"/>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dirty="0" smtClean="0">
                <a:solidFill>
                  <a:schemeClr val="bg1"/>
                </a:solidFill>
              </a:rPr>
              <a:t>Kate is shorter than all the others. Mary is taller than Kate ,but shorter than the others. Jane is thinner than Mary. Nick taller than the girls, but shorter than Jack.  Jack is the tallest boy.</a:t>
            </a:r>
            <a:endParaRPr lang="en-GB" sz="2000" dirty="0">
              <a:solidFill>
                <a:schemeClr val="bg1"/>
              </a:solidFill>
            </a:endParaRPr>
          </a:p>
        </p:txBody>
      </p:sp>
      <p:sp>
        <p:nvSpPr>
          <p:cNvPr id="14" name="Akciógomb: Tovább vagy Következő 13">
            <a:hlinkClick r:id="" action="ppaction://hlinkshowjump?jump=nextslide" highlightClick="1"/>
          </p:cNvPr>
          <p:cNvSpPr/>
          <p:nvPr/>
        </p:nvSpPr>
        <p:spPr>
          <a:xfrm>
            <a:off x="7884368" y="5445224"/>
            <a:ext cx="1042416" cy="1042416"/>
          </a:xfrm>
          <a:prstGeom prst="actionButtonForwardNext">
            <a:avLst/>
          </a:prstGeom>
          <a:solidFill>
            <a:schemeClr val="tx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31628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4"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TotalTime>
  <Words>227</Words>
  <Application>Microsoft Office PowerPoint</Application>
  <PresentationFormat>Προβολή στην οθόνη (4:3)</PresentationFormat>
  <Paragraphs>88</Paragraphs>
  <Slides>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Office-téma</vt:lpstr>
      <vt:lpstr>COMPARISON OF ADJECTIVES</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ADJECTIVES</dc:title>
  <dc:creator>Dóri</dc:creator>
  <cp:lastModifiedBy>Anastasia</cp:lastModifiedBy>
  <cp:revision>27</cp:revision>
  <dcterms:created xsi:type="dcterms:W3CDTF">2011-07-26T10:59:43Z</dcterms:created>
  <dcterms:modified xsi:type="dcterms:W3CDTF">2020-04-29T15:56:37Z</dcterms:modified>
</cp:coreProperties>
</file>