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6" r:id="rId6"/>
    <p:sldId id="259" r:id="rId7"/>
    <p:sldId id="267" r:id="rId8"/>
    <p:sldId id="260" r:id="rId9"/>
    <p:sldId id="269" r:id="rId10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FF187-E787-4D29-963F-9070A8216B72}" type="datetimeFigureOut">
              <a:rPr lang="es-SV" smtClean="0"/>
              <a:pPr/>
              <a:t>2/4/2020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FD2F-4768-43AC-A28D-87E8B53CF256}" type="slidenum">
              <a:rPr lang="es-SV" smtClean="0"/>
              <a:pPr/>
              <a:t>‹#›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88432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Past continuous </a:t>
            </a:r>
            <a:b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vs.</a:t>
            </a:r>
            <a:b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</a:br>
            <a:r>
              <a:rPr lang="en-US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 Past simple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949280"/>
            <a:ext cx="2552328" cy="504056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By Jasmin Gomez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-756592" y="0"/>
            <a:ext cx="10657184" cy="6858000"/>
          </a:xfrm>
          <a:prstGeom prst="rect">
            <a:avLst/>
          </a:prstGeom>
          <a:noFill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Past simple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23528" y="141277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used:</a:t>
            </a:r>
          </a:p>
          <a:p>
            <a:pPr algn="ctr"/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an action that started and ended in the past: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 a ghost last Friday.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repeated actions in the past: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 was young, I watched lots of TV every day.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always gave flowers to my mother.</a:t>
            </a:r>
          </a:p>
          <a:p>
            <a:pPr algn="ctr"/>
            <a:endParaRPr lang="en-US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and irregular past simple verbs: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talked to my uncle yesterday.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felt sick yesterday so, I went to the doctor.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10657184" cy="6858000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Past continuous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51520" y="141277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used: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talking about two actions in the past; one continues for a period, and the other starts and ends in the past: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 I was talking on the phone, someone stole my car.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making my breakfast when my sister knocked at the door.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(These sentences usually use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While)</a:t>
            </a:r>
          </a:p>
          <a:p>
            <a:pPr algn="ctr"/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= short action           While = long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-612576" y="0"/>
            <a:ext cx="10369152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23528" y="1196752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talk about two actions in the past, both happening over a period: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working in my computer and my children were watching television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talk about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temporary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activities taking place over a period of time: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living in Boston when it happened.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 was traveling to New York while her parents were touring Italy.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1026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0"/>
            <a:ext cx="10153128" cy="6858000"/>
          </a:xfrm>
          <a:prstGeom prst="rect">
            <a:avLst/>
          </a:prstGeom>
          <a:noFill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Past simple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23528" y="141277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Affirmative statements: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+ Verb (regular/ irregular) + Complement.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played soccer last week.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saw the movie yesterday.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statements: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+ Did + Not + Verb (base form) + Complement.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didn’t play soccer last week.</a:t>
            </a:r>
          </a:p>
          <a:p>
            <a:pPr algn="ctr"/>
            <a:endParaRPr lang="en-US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+ Subject + Verb (base form) + Complement + ?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Did I play soccer last week?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23528" y="141277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Affirmative statements: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+ Was/Were + Verb –ing + Complement.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 was playing soccer with my friends.</a:t>
            </a:r>
          </a:p>
          <a:p>
            <a:pPr algn="ctr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were studying for the exam.</a:t>
            </a:r>
          </a:p>
          <a:p>
            <a:pPr algn="ctr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statements: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 + Was/Were + Not + Verb –ing + Complement.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not playing soccer with my friends.</a:t>
            </a:r>
          </a:p>
          <a:p>
            <a:pPr algn="ctr"/>
            <a:endParaRPr lang="en-US" sz="28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q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Questions: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Was/Were + Subject + Verb –ing + Complement + ?</a:t>
            </a:r>
          </a:p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Were you playing soccer?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nard MT Condensed" pitchFamily="18" charset="0"/>
                <a:ea typeface="+mj-ea"/>
                <a:cs typeface="+mj-cs"/>
              </a:rPr>
              <a:t>Past continuous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1026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0"/>
            <a:ext cx="10441160" cy="685800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395536" y="548680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Choose which verb tense (simple past or past continuous) fits better:</a:t>
            </a:r>
          </a:p>
          <a:p>
            <a:pPr algn="ct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__________ I didn’t hear you come.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A) was sleeping      B) slept</a:t>
            </a:r>
          </a:p>
          <a:p>
            <a:pPr marL="514350" indent="-514350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I ___________ to see her twice, but she wasn’t at home.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A) was coming     B) came</a:t>
            </a:r>
          </a:p>
          <a:p>
            <a:pPr marL="514350" indent="-514350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what ___________?</a:t>
            </a:r>
          </a:p>
          <a:p>
            <a:pPr marL="514350" indent="-514350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watching TV.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A) did you do      B) were you doing</a:t>
            </a:r>
          </a:p>
          <a:p>
            <a:pPr marL="514350" indent="-514350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Hey did you talk to her? </a:t>
            </a:r>
          </a:p>
          <a:p>
            <a:pPr marL="514350" indent="-514350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yes, I ___________ to her.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A) was talking     B) talked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92696"/>
            <a:ext cx="7560840" cy="5544616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y\Pictures\diapositivas y fondos\white-blue-vector-download-back-to-in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http://www.memegenerator.es/imagenes/memes/86/34467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340768"/>
            <a:ext cx="396044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466</Words>
  <Application>Microsoft Office PowerPoint</Application>
  <PresentationFormat>Προβολή στην οθόνη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Tema de Office</vt:lpstr>
      <vt:lpstr>Past continuous  vs.  Past simple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jacy</dc:creator>
  <cp:lastModifiedBy>Anastasia</cp:lastModifiedBy>
  <cp:revision>30</cp:revision>
  <dcterms:created xsi:type="dcterms:W3CDTF">2013-09-10T03:47:39Z</dcterms:created>
  <dcterms:modified xsi:type="dcterms:W3CDTF">2020-04-01T23:23:10Z</dcterms:modified>
</cp:coreProperties>
</file>