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Raleway" charset="0"/>
      <p:regular r:id="rId8"/>
      <p:bold r:id="rId9"/>
      <p:italic r:id="rId10"/>
      <p:boldItalic r:id="rId11"/>
    </p:embeddedFont>
    <p:embeddedFont>
      <p:font typeface="Source Sans Pro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7" d="100"/>
          <a:sy n="147" d="100"/>
        </p:scale>
        <p:origin x="-642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4239fb2462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4239fb2462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239fb2462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4239fb2462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4239fb2462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4239fb2462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4239fb2462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4239fb2462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9" name="Google Shape;39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title" hasCustomPrompt="1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l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Present perfect or Past simple?</a:t>
            </a:r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i="1"/>
              <a:t>That’s the dilemma</a:t>
            </a:r>
            <a:endParaRPr i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</a:rPr>
              <a:t>Past simple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65" name="Google Shape;65;p14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9900FF"/>
                </a:solidFill>
              </a:rPr>
              <a:t>form:</a:t>
            </a:r>
            <a:endParaRPr>
              <a:solidFill>
                <a:srgbClr val="9900FF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9900FF"/>
                </a:solidFill>
              </a:rPr>
              <a:t>Subject + verb in past+ R</a:t>
            </a:r>
            <a:endParaRPr>
              <a:solidFill>
                <a:srgbClr val="9900FF"/>
              </a:solidFill>
            </a:endParaRPr>
          </a:p>
        </p:txBody>
      </p:sp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846375" y="1306750"/>
            <a:ext cx="4045200" cy="1533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</a:rPr>
              <a:t>Present perfect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67" name="Google Shape;67;p14"/>
          <p:cNvSpPr txBox="1">
            <a:spLocks noGrp="1"/>
          </p:cNvSpPr>
          <p:nvPr>
            <p:ph type="subTitle" idx="1"/>
          </p:nvPr>
        </p:nvSpPr>
        <p:spPr>
          <a:xfrm>
            <a:off x="4846375" y="2894051"/>
            <a:ext cx="4045200" cy="13455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</a:rPr>
              <a:t>form:</a:t>
            </a:r>
            <a:endParaRPr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</a:rPr>
              <a:t>Subject+ have/ has + ed3+ R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>
            <a:spLocks noGrp="1"/>
          </p:cNvSpPr>
          <p:nvPr>
            <p:ph type="title"/>
          </p:nvPr>
        </p:nvSpPr>
        <p:spPr>
          <a:xfrm>
            <a:off x="265500" y="206925"/>
            <a:ext cx="4045200" cy="755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</a:rPr>
              <a:t>Past simple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73" name="Google Shape;73;p15"/>
          <p:cNvSpPr txBox="1">
            <a:spLocks noGrp="1"/>
          </p:cNvSpPr>
          <p:nvPr>
            <p:ph type="subTitle" idx="1"/>
          </p:nvPr>
        </p:nvSpPr>
        <p:spPr>
          <a:xfrm>
            <a:off x="265500" y="208475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b="1" dirty="0">
                <a:solidFill>
                  <a:schemeClr val="dk1"/>
                </a:solidFill>
              </a:rPr>
              <a:t>When</a:t>
            </a:r>
            <a:r>
              <a:rPr lang="es" dirty="0">
                <a:solidFill>
                  <a:schemeClr val="dk1"/>
                </a:solidFill>
              </a:rPr>
              <a:t> something  happened is important</a:t>
            </a:r>
            <a:endParaRPr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solidFill>
                  <a:schemeClr val="dk1"/>
                </a:solidFill>
              </a:rPr>
              <a:t>I saw the Eiffel Tower in 2005.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74" name="Google Shape;74;p15"/>
          <p:cNvSpPr txBox="1">
            <a:spLocks noGrp="1"/>
          </p:cNvSpPr>
          <p:nvPr>
            <p:ph type="title"/>
          </p:nvPr>
        </p:nvSpPr>
        <p:spPr>
          <a:xfrm>
            <a:off x="4773775" y="206925"/>
            <a:ext cx="4045200" cy="755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</a:rPr>
              <a:t>Present perfect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75" name="Google Shape;75;p15"/>
          <p:cNvSpPr txBox="1">
            <a:spLocks noGrp="1"/>
          </p:cNvSpPr>
          <p:nvPr>
            <p:ph type="subTitle" idx="1"/>
          </p:nvPr>
        </p:nvSpPr>
        <p:spPr>
          <a:xfrm>
            <a:off x="4846375" y="2084749"/>
            <a:ext cx="4045200" cy="1658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solidFill>
                  <a:schemeClr val="lt1"/>
                </a:solidFill>
              </a:rPr>
              <a:t>When something is not important</a:t>
            </a:r>
            <a:endParaRPr dirty="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solidFill>
                  <a:schemeClr val="lt1"/>
                </a:solidFill>
              </a:rPr>
              <a:t>I have seen the </a:t>
            </a:r>
            <a:r>
              <a:rPr lang="es" dirty="0" smtClean="0">
                <a:solidFill>
                  <a:schemeClr val="lt1"/>
                </a:solidFill>
              </a:rPr>
              <a:t>Eiffel </a:t>
            </a:r>
            <a:r>
              <a:rPr lang="es" dirty="0">
                <a:solidFill>
                  <a:schemeClr val="lt1"/>
                </a:solidFill>
              </a:rPr>
              <a:t>Tower</a:t>
            </a:r>
            <a:endParaRPr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>
            <a:spLocks noGrp="1"/>
          </p:cNvSpPr>
          <p:nvPr>
            <p:ph type="title"/>
          </p:nvPr>
        </p:nvSpPr>
        <p:spPr>
          <a:xfrm>
            <a:off x="265500" y="206925"/>
            <a:ext cx="4045200" cy="755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</a:rPr>
              <a:t>Past simple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1" name="Google Shape;81;p16"/>
          <p:cNvSpPr txBox="1">
            <a:spLocks noGrp="1"/>
          </p:cNvSpPr>
          <p:nvPr>
            <p:ph type="subTitle" idx="1"/>
          </p:nvPr>
        </p:nvSpPr>
        <p:spPr>
          <a:xfrm>
            <a:off x="265500" y="208475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solidFill>
                  <a:schemeClr val="dk1"/>
                </a:solidFill>
              </a:rPr>
              <a:t>For </a:t>
            </a:r>
            <a:r>
              <a:rPr lang="es" b="1" dirty="0">
                <a:solidFill>
                  <a:schemeClr val="dk1"/>
                </a:solidFill>
              </a:rPr>
              <a:t>finished</a:t>
            </a:r>
            <a:r>
              <a:rPr lang="es" dirty="0">
                <a:solidFill>
                  <a:schemeClr val="dk1"/>
                </a:solidFill>
              </a:rPr>
              <a:t> time periods.</a:t>
            </a:r>
            <a:endParaRPr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solidFill>
                  <a:schemeClr val="dk1"/>
                </a:solidFill>
              </a:rPr>
              <a:t>I ate two pizzas last week.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82" name="Google Shape;82;p16"/>
          <p:cNvSpPr txBox="1">
            <a:spLocks noGrp="1"/>
          </p:cNvSpPr>
          <p:nvPr>
            <p:ph type="title"/>
          </p:nvPr>
        </p:nvSpPr>
        <p:spPr>
          <a:xfrm>
            <a:off x="4773775" y="206925"/>
            <a:ext cx="4045200" cy="755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</a:rPr>
              <a:t>Present perfect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83" name="Google Shape;83;p16"/>
          <p:cNvSpPr txBox="1">
            <a:spLocks noGrp="1"/>
          </p:cNvSpPr>
          <p:nvPr>
            <p:ph type="subTitle" idx="1"/>
          </p:nvPr>
        </p:nvSpPr>
        <p:spPr>
          <a:xfrm>
            <a:off x="4846375" y="2084749"/>
            <a:ext cx="4045200" cy="1658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</a:rPr>
              <a:t>For unfinished time periods.</a:t>
            </a:r>
            <a:endParaRPr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</a:rPr>
              <a:t>I haven’t eaten pizza this week.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>
            <a:spLocks noGrp="1"/>
          </p:cNvSpPr>
          <p:nvPr>
            <p:ph type="title"/>
          </p:nvPr>
        </p:nvSpPr>
        <p:spPr>
          <a:xfrm>
            <a:off x="265500" y="206925"/>
            <a:ext cx="4045200" cy="755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</a:rPr>
              <a:t>Past simple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89" name="Google Shape;89;p17"/>
          <p:cNvSpPr txBox="1">
            <a:spLocks noGrp="1"/>
          </p:cNvSpPr>
          <p:nvPr>
            <p:ph type="subTitle" idx="1"/>
          </p:nvPr>
        </p:nvSpPr>
        <p:spPr>
          <a:xfrm>
            <a:off x="265500" y="208475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solidFill>
                  <a:schemeClr val="dk1"/>
                </a:solidFill>
              </a:rPr>
              <a:t>To talk about our past in general.</a:t>
            </a:r>
            <a:endParaRPr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solidFill>
                  <a:schemeClr val="dk1"/>
                </a:solidFill>
              </a:rPr>
              <a:t>I grew up in </a:t>
            </a:r>
            <a:r>
              <a:rPr lang="es" dirty="0" smtClean="0">
                <a:solidFill>
                  <a:schemeClr val="dk1"/>
                </a:solidFill>
              </a:rPr>
              <a:t>Japan</a:t>
            </a:r>
            <a:r>
              <a:rPr lang="es" dirty="0">
                <a:solidFill>
                  <a:schemeClr val="dk1"/>
                </a:solidFill>
              </a:rPr>
              <a:t>.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90" name="Google Shape;90;p17"/>
          <p:cNvSpPr txBox="1">
            <a:spLocks noGrp="1"/>
          </p:cNvSpPr>
          <p:nvPr>
            <p:ph type="title"/>
          </p:nvPr>
        </p:nvSpPr>
        <p:spPr>
          <a:xfrm>
            <a:off x="4773775" y="206925"/>
            <a:ext cx="4045200" cy="755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</a:rPr>
              <a:t>Present perfect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1" name="Google Shape;91;p17"/>
          <p:cNvSpPr txBox="1">
            <a:spLocks noGrp="1"/>
          </p:cNvSpPr>
          <p:nvPr>
            <p:ph type="subTitle" idx="1"/>
          </p:nvPr>
        </p:nvSpPr>
        <p:spPr>
          <a:xfrm>
            <a:off x="4846375" y="2084749"/>
            <a:ext cx="4045200" cy="1658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 dirty="0">
                <a:solidFill>
                  <a:schemeClr val="lt1"/>
                </a:solidFill>
              </a:rPr>
              <a:t>To talk about achievements, accomplishment….</a:t>
            </a:r>
            <a:endParaRPr dirty="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lt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</a:rPr>
              <a:t>I have never climbed a mountain.</a:t>
            </a:r>
            <a:endParaRPr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121</Words>
  <Application>Microsoft Office PowerPoint</Application>
  <PresentationFormat>Προβολή στην οθόνη (16:9)</PresentationFormat>
  <Paragraphs>31</Paragraphs>
  <Slides>5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Raleway</vt:lpstr>
      <vt:lpstr>Source Sans Pro</vt:lpstr>
      <vt:lpstr>Plum</vt:lpstr>
      <vt:lpstr>Present perfect or Past simple?</vt:lpstr>
      <vt:lpstr>Past simple</vt:lpstr>
      <vt:lpstr>Past simple</vt:lpstr>
      <vt:lpstr>Past simple</vt:lpstr>
      <vt:lpstr>Past simple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perfect or Past simple?</dc:title>
  <dc:creator>patroklos</dc:creator>
  <cp:lastModifiedBy>Anastasia</cp:lastModifiedBy>
  <cp:revision>21</cp:revision>
  <dcterms:modified xsi:type="dcterms:W3CDTF">2020-05-08T12:07:12Z</dcterms:modified>
</cp:coreProperties>
</file>