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aleway" charset="0"/>
      <p:regular r:id="rId8"/>
      <p:bold r:id="rId9"/>
      <p:italic r:id="rId10"/>
      <p:boldItalic r:id="rId11"/>
    </p:embeddedFont>
    <p:embeddedFont>
      <p:font typeface="Source Sans Pro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6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239fb2462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239fb2462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39fb246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39fb246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239fb246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239fb2462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239fb2462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239fb2462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Present perfect or Past simple?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i="1"/>
              <a:t>That’s the dilemma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Past simple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00FF"/>
                </a:solidFill>
              </a:rPr>
              <a:t>form:</a:t>
            </a:r>
            <a:endParaRPr>
              <a:solidFill>
                <a:srgbClr val="9900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9900FF"/>
                </a:solidFill>
              </a:rPr>
              <a:t>Subject + verb in past+ R</a:t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846375" y="1306750"/>
            <a:ext cx="4045200" cy="153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Present perfect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subTitle" idx="1"/>
          </p:nvPr>
        </p:nvSpPr>
        <p:spPr>
          <a:xfrm>
            <a:off x="4846375" y="2894051"/>
            <a:ext cx="4045200" cy="1345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form:</a:t>
            </a:r>
            <a:endParaRPr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Subject+ have/ has + ed3+ R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265500" y="206925"/>
            <a:ext cx="4045200" cy="75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Past simple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1"/>
          </p:nvPr>
        </p:nvSpPr>
        <p:spPr>
          <a:xfrm>
            <a:off x="265500" y="208475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dk1"/>
                </a:solidFill>
              </a:rPr>
              <a:t>When</a:t>
            </a:r>
            <a:r>
              <a:rPr lang="es" dirty="0">
                <a:solidFill>
                  <a:schemeClr val="dk1"/>
                </a:solidFill>
              </a:rPr>
              <a:t> something  happened is important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dk1"/>
                </a:solidFill>
              </a:rPr>
              <a:t>I saw the Eiffel Tower in 2005.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4773775" y="206925"/>
            <a:ext cx="4045200" cy="755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Present perfect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4846375" y="2084749"/>
            <a:ext cx="4045200" cy="165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lt1"/>
                </a:solidFill>
              </a:rPr>
              <a:t>When something is not important</a:t>
            </a:r>
            <a:endParaRPr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lt1"/>
                </a:solidFill>
              </a:rPr>
              <a:t>I have seen the </a:t>
            </a:r>
            <a:r>
              <a:rPr lang="es" dirty="0" smtClean="0">
                <a:solidFill>
                  <a:schemeClr val="lt1"/>
                </a:solidFill>
              </a:rPr>
              <a:t>Eiffel </a:t>
            </a:r>
            <a:r>
              <a:rPr lang="es" dirty="0">
                <a:solidFill>
                  <a:schemeClr val="lt1"/>
                </a:solidFill>
              </a:rPr>
              <a:t>Tower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265500" y="206925"/>
            <a:ext cx="4045200" cy="75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Past simple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subTitle" idx="1"/>
          </p:nvPr>
        </p:nvSpPr>
        <p:spPr>
          <a:xfrm>
            <a:off x="265500" y="208475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dk1"/>
                </a:solidFill>
              </a:rPr>
              <a:t>For </a:t>
            </a:r>
            <a:r>
              <a:rPr lang="es" b="1" dirty="0">
                <a:solidFill>
                  <a:schemeClr val="dk1"/>
                </a:solidFill>
              </a:rPr>
              <a:t>finished</a:t>
            </a:r>
            <a:r>
              <a:rPr lang="es" dirty="0">
                <a:solidFill>
                  <a:schemeClr val="dk1"/>
                </a:solidFill>
              </a:rPr>
              <a:t> time periods.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dk1"/>
                </a:solidFill>
              </a:rPr>
              <a:t>I ate two pizzas last week.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4773775" y="206925"/>
            <a:ext cx="4045200" cy="755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Present perfect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subTitle" idx="1"/>
          </p:nvPr>
        </p:nvSpPr>
        <p:spPr>
          <a:xfrm>
            <a:off x="4846375" y="2084749"/>
            <a:ext cx="4045200" cy="165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For unfinished time periods.</a:t>
            </a:r>
            <a:endParaRPr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I haven’t eaten pizza this week.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265500" y="206925"/>
            <a:ext cx="4045200" cy="75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Past simple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subTitle" idx="1"/>
          </p:nvPr>
        </p:nvSpPr>
        <p:spPr>
          <a:xfrm>
            <a:off x="265500" y="208475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dk1"/>
                </a:solidFill>
              </a:rPr>
              <a:t>To talk about our past in general.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dk1"/>
                </a:solidFill>
              </a:rPr>
              <a:t>I grew up in </a:t>
            </a:r>
            <a:r>
              <a:rPr lang="es" dirty="0" smtClean="0">
                <a:solidFill>
                  <a:schemeClr val="dk1"/>
                </a:solidFill>
              </a:rPr>
              <a:t>Japan</a:t>
            </a:r>
            <a:r>
              <a:rPr lang="es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4773775" y="206925"/>
            <a:ext cx="4045200" cy="755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Present perfect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subTitle" idx="1"/>
          </p:nvPr>
        </p:nvSpPr>
        <p:spPr>
          <a:xfrm>
            <a:off x="4846375" y="2084749"/>
            <a:ext cx="4045200" cy="165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solidFill>
                  <a:schemeClr val="lt1"/>
                </a:solidFill>
              </a:rPr>
              <a:t>To talk about achievements, accomplishment….</a:t>
            </a:r>
            <a:endParaRPr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</a:rPr>
              <a:t>I have never climbed a mountain.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121</Words>
  <Application>Microsoft Office PowerPoint</Application>
  <PresentationFormat>Προβολή στην οθόνη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Raleway</vt:lpstr>
      <vt:lpstr>Source Sans Pro</vt:lpstr>
      <vt:lpstr>Plum</vt:lpstr>
      <vt:lpstr>Present perfect or Past simple?</vt:lpstr>
      <vt:lpstr>Past simple</vt:lpstr>
      <vt:lpstr>Past simple</vt:lpstr>
      <vt:lpstr>Past simple</vt:lpstr>
      <vt:lpstr>Past simple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or Past simple?</dc:title>
  <dc:creator>patroklos</dc:creator>
  <cp:lastModifiedBy>Anastasia</cp:lastModifiedBy>
  <cp:revision>21</cp:revision>
  <dcterms:modified xsi:type="dcterms:W3CDTF">2020-05-08T12:07:12Z</dcterms:modified>
</cp:coreProperties>
</file>