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409F0F17-FC0C-429D-B013-9811F9773F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400" dirty="0" err="1">
                <a:solidFill>
                  <a:srgbClr val="FF0000"/>
                </a:solidFill>
                <a:latin typeface="Comic Sans MS" pitchFamily="66" charset="0"/>
              </a:rPr>
              <a:t>examples</a:t>
            </a:r>
            <a:endParaRPr lang="pl-PL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PRESENT  PERFECT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en-US" sz="2400" dirty="0" err="1" smtClean="0">
                <a:solidFill>
                  <a:srgbClr val="FFC000"/>
                </a:solidFill>
                <a:latin typeface="Comic Sans MS" pitchFamily="66" charset="0"/>
              </a:rPr>
              <a:t>vs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Comic Sans MS" pitchFamily="66" charset="0"/>
              </a:rPr>
              <a:t>PAST  SIMPLE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en-US" sz="2400" dirty="0" err="1" smtClean="0">
                <a:solidFill>
                  <a:srgbClr val="FFC000"/>
                </a:solidFill>
                <a:latin typeface="Comic Sans MS" pitchFamily="66" charset="0"/>
              </a:rPr>
              <a:t>vs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present  simple</a:t>
            </a:r>
            <a:endParaRPr lang="en-US" sz="24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29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1081945A-107D-4AD8-B86D-736C9469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l-PL" dirty="0" err="1"/>
              <a:t>Present</a:t>
            </a:r>
            <a:r>
              <a:rPr lang="pl-PL" dirty="0"/>
              <a:t> </a:t>
            </a:r>
            <a:r>
              <a:rPr lang="pl-PL" dirty="0" err="1"/>
              <a:t>perfect</a:t>
            </a:r>
            <a:r>
              <a:rPr lang="pl-PL" dirty="0"/>
              <a:t> 	       </a:t>
            </a:r>
            <a:r>
              <a:rPr lang="pl-PL" sz="2000" dirty="0"/>
              <a:t>vs 	</a:t>
            </a:r>
            <a:r>
              <a:rPr lang="pl-PL" dirty="0"/>
              <a:t>past </a:t>
            </a:r>
            <a:r>
              <a:rPr lang="pl-PL" dirty="0" err="1"/>
              <a:t>simple</a:t>
            </a: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xmlns="" id="{13A39E70-133A-4FB9-9757-9350506AE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28256" y="2010268"/>
            <a:ext cx="4645152" cy="3448595"/>
          </a:xfrm>
        </p:spPr>
        <p:txBody>
          <a:bodyPr/>
          <a:lstStyle/>
          <a:p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b="1" dirty="0" err="1"/>
              <a:t>ever</a:t>
            </a:r>
            <a:r>
              <a:rPr lang="pl-PL" b="1" dirty="0"/>
              <a:t> </a:t>
            </a:r>
            <a:r>
              <a:rPr lang="pl-PL" dirty="0" err="1"/>
              <a:t>seen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film?</a:t>
            </a:r>
          </a:p>
          <a:p>
            <a:r>
              <a:rPr lang="pl-PL" dirty="0" err="1"/>
              <a:t>I’ve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to France </a:t>
            </a:r>
            <a:r>
              <a:rPr lang="pl-PL" b="1" dirty="0" err="1"/>
              <a:t>twice</a:t>
            </a:r>
            <a:r>
              <a:rPr lang="pl-PL" b="1" dirty="0"/>
              <a:t> </a:t>
            </a:r>
            <a:r>
              <a:rPr lang="pl-PL" b="1" dirty="0" err="1"/>
              <a:t>so</a:t>
            </a:r>
            <a:r>
              <a:rPr lang="pl-PL" b="1" dirty="0"/>
              <a:t> far.</a:t>
            </a:r>
          </a:p>
          <a:p>
            <a:r>
              <a:rPr lang="pl-PL" dirty="0"/>
              <a:t>We </a:t>
            </a:r>
            <a:r>
              <a:rPr lang="pl-PL" dirty="0" err="1"/>
              <a:t>haven’t</a:t>
            </a:r>
            <a:r>
              <a:rPr lang="pl-PL" dirty="0"/>
              <a:t> </a:t>
            </a:r>
            <a:r>
              <a:rPr lang="pl-PL" dirty="0" err="1"/>
              <a:t>finished</a:t>
            </a:r>
            <a:r>
              <a:rPr lang="pl-PL" dirty="0"/>
              <a:t> </a:t>
            </a:r>
            <a:r>
              <a:rPr lang="pl-PL" dirty="0" err="1"/>
              <a:t>eating</a:t>
            </a:r>
            <a:r>
              <a:rPr lang="pl-PL" dirty="0"/>
              <a:t> </a:t>
            </a:r>
            <a:r>
              <a:rPr lang="pl-PL" b="1" dirty="0" err="1"/>
              <a:t>yet</a:t>
            </a:r>
            <a:r>
              <a:rPr lang="pl-PL" b="1" dirty="0"/>
              <a:t>.</a:t>
            </a:r>
          </a:p>
          <a:p>
            <a:r>
              <a:rPr lang="pl-PL" dirty="0" err="1"/>
              <a:t>She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b="1" dirty="0" err="1"/>
              <a:t>already</a:t>
            </a:r>
            <a:r>
              <a:rPr lang="pl-PL" b="1" dirty="0"/>
              <a:t> </a:t>
            </a:r>
            <a:r>
              <a:rPr lang="pl-PL" dirty="0" err="1"/>
              <a:t>written</a:t>
            </a:r>
            <a:r>
              <a:rPr lang="pl-PL" dirty="0"/>
              <a:t> 2 </a:t>
            </a:r>
            <a:r>
              <a:rPr lang="pl-PL" dirty="0" err="1"/>
              <a:t>books</a:t>
            </a:r>
            <a:r>
              <a:rPr lang="pl-PL" dirty="0"/>
              <a:t>.</a:t>
            </a:r>
          </a:p>
          <a:p>
            <a:r>
              <a:rPr lang="pl-PL" dirty="0" err="1"/>
              <a:t>They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got</a:t>
            </a:r>
            <a:r>
              <a:rPr lang="pl-PL" dirty="0"/>
              <a:t> </a:t>
            </a:r>
            <a:r>
              <a:rPr lang="pl-PL" dirty="0" err="1"/>
              <a:t>married</a:t>
            </a:r>
            <a:r>
              <a:rPr lang="pl-PL" dirty="0"/>
              <a:t> </a:t>
            </a:r>
            <a:r>
              <a:rPr lang="pl-PL" b="1" dirty="0" err="1"/>
              <a:t>recently</a:t>
            </a:r>
            <a:r>
              <a:rPr lang="pl-PL" b="1" dirty="0"/>
              <a:t>.</a:t>
            </a:r>
          </a:p>
          <a:p>
            <a:r>
              <a:rPr lang="pl-PL" dirty="0"/>
              <a:t>I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b="1" dirty="0" err="1"/>
              <a:t>never</a:t>
            </a:r>
            <a:r>
              <a:rPr lang="pl-PL" b="1" dirty="0"/>
              <a:t> </a:t>
            </a:r>
            <a:r>
              <a:rPr lang="pl-PL" dirty="0" err="1"/>
              <a:t>eaten</a:t>
            </a:r>
            <a:r>
              <a:rPr lang="pl-PL" dirty="0"/>
              <a:t> </a:t>
            </a:r>
            <a:r>
              <a:rPr lang="pl-PL" dirty="0" err="1"/>
              <a:t>shrimps</a:t>
            </a:r>
            <a:r>
              <a:rPr lang="pl-PL" dirty="0"/>
              <a:t>.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BF979B94-35C4-4E1C-9E32-1B9DFDE3D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0" y="2017343"/>
            <a:ext cx="4844779" cy="3441520"/>
          </a:xfrm>
        </p:spPr>
        <p:txBody>
          <a:bodyPr/>
          <a:lstStyle/>
          <a:p>
            <a:r>
              <a:rPr lang="pl-PL" dirty="0" err="1"/>
              <a:t>Did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see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film </a:t>
            </a:r>
            <a:r>
              <a:rPr lang="pl-PL" b="1" dirty="0" err="1"/>
              <a:t>yesterday</a:t>
            </a:r>
            <a:r>
              <a:rPr lang="pl-PL" b="1" dirty="0"/>
              <a:t>?</a:t>
            </a:r>
          </a:p>
          <a:p>
            <a:r>
              <a:rPr lang="pl-PL" dirty="0"/>
              <a:t>I was in France </a:t>
            </a:r>
            <a:r>
              <a:rPr lang="pl-PL" b="1" dirty="0" err="1"/>
              <a:t>last</a:t>
            </a:r>
            <a:r>
              <a:rPr lang="pl-PL" b="1" dirty="0"/>
              <a:t> </a:t>
            </a:r>
            <a:r>
              <a:rPr lang="pl-PL" b="1" dirty="0" err="1"/>
              <a:t>year</a:t>
            </a:r>
            <a:r>
              <a:rPr lang="pl-PL" b="1" dirty="0"/>
              <a:t>.</a:t>
            </a:r>
          </a:p>
          <a:p>
            <a:r>
              <a:rPr lang="pl-PL" dirty="0"/>
              <a:t>We </a:t>
            </a:r>
            <a:r>
              <a:rPr lang="pl-PL" dirty="0" err="1"/>
              <a:t>didn’t</a:t>
            </a:r>
            <a:r>
              <a:rPr lang="pl-PL" dirty="0"/>
              <a:t> </a:t>
            </a:r>
            <a:r>
              <a:rPr lang="pl-PL" dirty="0" err="1"/>
              <a:t>finish</a:t>
            </a:r>
            <a:r>
              <a:rPr lang="pl-PL" dirty="0"/>
              <a:t> </a:t>
            </a:r>
            <a:r>
              <a:rPr lang="pl-PL" dirty="0" err="1"/>
              <a:t>eating</a:t>
            </a:r>
            <a:r>
              <a:rPr lang="pl-PL" dirty="0"/>
              <a:t> dinner </a:t>
            </a:r>
            <a:r>
              <a:rPr lang="pl-PL" b="1" dirty="0" err="1"/>
              <a:t>yesterday</a:t>
            </a:r>
            <a:r>
              <a:rPr lang="pl-PL" b="1" dirty="0"/>
              <a:t>.</a:t>
            </a:r>
            <a:r>
              <a:rPr lang="pl-PL" dirty="0"/>
              <a:t> </a:t>
            </a:r>
          </a:p>
          <a:p>
            <a:r>
              <a:rPr lang="pl-PL" dirty="0" err="1"/>
              <a:t>She</a:t>
            </a:r>
            <a:r>
              <a:rPr lang="pl-PL" dirty="0"/>
              <a:t> </a:t>
            </a:r>
            <a:r>
              <a:rPr lang="pl-PL" dirty="0" err="1"/>
              <a:t>wrote</a:t>
            </a:r>
            <a:r>
              <a:rPr lang="pl-PL" dirty="0"/>
              <a:t> 2 </a:t>
            </a:r>
            <a:r>
              <a:rPr lang="pl-PL" dirty="0" err="1"/>
              <a:t>books</a:t>
            </a:r>
            <a:r>
              <a:rPr lang="pl-PL" dirty="0"/>
              <a:t> </a:t>
            </a:r>
            <a:r>
              <a:rPr lang="pl-PL" b="1" dirty="0" err="1"/>
              <a:t>last</a:t>
            </a:r>
            <a:r>
              <a:rPr lang="pl-PL" b="1" dirty="0"/>
              <a:t> </a:t>
            </a:r>
            <a:r>
              <a:rPr lang="pl-PL" b="1" dirty="0" err="1"/>
              <a:t>year</a:t>
            </a:r>
            <a:r>
              <a:rPr lang="pl-PL" b="1" dirty="0"/>
              <a:t>.</a:t>
            </a:r>
          </a:p>
          <a:p>
            <a:r>
              <a:rPr lang="pl-PL" dirty="0" err="1"/>
              <a:t>They</a:t>
            </a:r>
            <a:r>
              <a:rPr lang="pl-PL" dirty="0"/>
              <a:t> </a:t>
            </a:r>
            <a:r>
              <a:rPr lang="pl-PL" dirty="0" err="1"/>
              <a:t>got</a:t>
            </a:r>
            <a:r>
              <a:rPr lang="pl-PL" dirty="0"/>
              <a:t> </a:t>
            </a:r>
            <a:r>
              <a:rPr lang="pl-PL" dirty="0" err="1"/>
              <a:t>married</a:t>
            </a:r>
            <a:r>
              <a:rPr lang="pl-PL" dirty="0"/>
              <a:t> </a:t>
            </a:r>
            <a:r>
              <a:rPr lang="pl-PL" b="1" dirty="0" err="1"/>
              <a:t>last</a:t>
            </a:r>
            <a:r>
              <a:rPr lang="pl-PL" b="1" dirty="0"/>
              <a:t> </a:t>
            </a:r>
            <a:r>
              <a:rPr lang="pl-PL" b="1" dirty="0" err="1"/>
              <a:t>month</a:t>
            </a:r>
            <a:r>
              <a:rPr lang="pl-PL" b="1" dirty="0"/>
              <a:t>.</a:t>
            </a:r>
          </a:p>
          <a:p>
            <a:r>
              <a:rPr lang="pl-PL" dirty="0"/>
              <a:t>I </a:t>
            </a:r>
            <a:r>
              <a:rPr lang="pl-PL" dirty="0" err="1"/>
              <a:t>didn’t</a:t>
            </a:r>
            <a:r>
              <a:rPr lang="pl-PL" dirty="0"/>
              <a:t> </a:t>
            </a:r>
            <a:r>
              <a:rPr lang="pl-PL" dirty="0" err="1"/>
              <a:t>eat</a:t>
            </a:r>
            <a:r>
              <a:rPr lang="pl-PL" dirty="0"/>
              <a:t> </a:t>
            </a:r>
            <a:r>
              <a:rPr lang="pl-PL" dirty="0" err="1"/>
              <a:t>shrimps</a:t>
            </a:r>
            <a:r>
              <a:rPr lang="pl-PL" dirty="0"/>
              <a:t> </a:t>
            </a:r>
            <a:r>
              <a:rPr lang="pl-PL" b="1" dirty="0" err="1"/>
              <a:t>at</a:t>
            </a:r>
            <a:r>
              <a:rPr lang="pl-PL" b="1" dirty="0"/>
              <a:t> the party.</a:t>
            </a:r>
          </a:p>
        </p:txBody>
      </p:sp>
    </p:spTree>
    <p:extLst>
      <p:ext uri="{BB962C8B-B14F-4D97-AF65-F5344CB8AC3E}">
        <p14:creationId xmlns:p14="http://schemas.microsoft.com/office/powerpoint/2010/main" xmlns="" val="2669806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9C4ABBA-8E14-4C17-A2FF-A855C7D13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Present</a:t>
            </a:r>
            <a:r>
              <a:rPr lang="pl-PL" dirty="0"/>
              <a:t> </a:t>
            </a:r>
            <a:r>
              <a:rPr lang="pl-PL" dirty="0" err="1"/>
              <a:t>perfect</a:t>
            </a:r>
            <a:r>
              <a:rPr lang="pl-PL" dirty="0"/>
              <a:t>	        </a:t>
            </a:r>
            <a:r>
              <a:rPr lang="pl-PL" sz="2000" dirty="0"/>
              <a:t>vs</a:t>
            </a:r>
            <a:r>
              <a:rPr lang="pl-PL" dirty="0"/>
              <a:t> 	</a:t>
            </a:r>
            <a:r>
              <a:rPr lang="pl-PL" dirty="0" err="1"/>
              <a:t>present</a:t>
            </a:r>
            <a:r>
              <a:rPr lang="pl-PL" dirty="0"/>
              <a:t> </a:t>
            </a:r>
            <a:r>
              <a:rPr lang="pl-PL" dirty="0" err="1"/>
              <a:t>simple</a:t>
            </a:r>
            <a:endParaRPr lang="pl-PL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99E93869-C466-4724-A812-A1ACF5E751BA}"/>
              </a:ext>
            </a:extLst>
          </p:cNvPr>
          <p:cNvSpPr txBox="1"/>
          <p:nvPr/>
        </p:nvSpPr>
        <p:spPr>
          <a:xfrm>
            <a:off x="1552575" y="2381250"/>
            <a:ext cx="45434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I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had</a:t>
            </a:r>
            <a:r>
              <a:rPr lang="pl-PL" dirty="0"/>
              <a:t> a dog </a:t>
            </a:r>
            <a:r>
              <a:rPr lang="pl-PL" b="1" dirty="0"/>
              <a:t>for a </a:t>
            </a:r>
            <a:r>
              <a:rPr lang="pl-PL" b="1" dirty="0" err="1"/>
              <a:t>year</a:t>
            </a:r>
            <a:r>
              <a:rPr lang="pl-PL" b="1" dirty="0"/>
              <a:t>.</a:t>
            </a:r>
            <a:br>
              <a:rPr lang="pl-PL" b="1" dirty="0"/>
            </a:br>
            <a:endParaRPr lang="pl-P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We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lived</a:t>
            </a:r>
            <a:r>
              <a:rPr lang="pl-PL" dirty="0"/>
              <a:t> </a:t>
            </a:r>
            <a:r>
              <a:rPr lang="pl-PL" dirty="0" err="1"/>
              <a:t>here</a:t>
            </a:r>
            <a:r>
              <a:rPr lang="pl-PL" dirty="0"/>
              <a:t> </a:t>
            </a:r>
            <a:r>
              <a:rPr lang="pl-PL" b="1" dirty="0" err="1"/>
              <a:t>since</a:t>
            </a:r>
            <a:r>
              <a:rPr lang="pl-PL" b="1" dirty="0"/>
              <a:t> 2010.</a:t>
            </a:r>
            <a:br>
              <a:rPr lang="pl-PL" b="1" dirty="0"/>
            </a:br>
            <a:endParaRPr lang="pl-P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She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my </a:t>
            </a:r>
            <a:r>
              <a:rPr lang="pl-PL" dirty="0" err="1"/>
              <a:t>friend</a:t>
            </a:r>
            <a:r>
              <a:rPr lang="pl-PL" dirty="0"/>
              <a:t> </a:t>
            </a:r>
            <a:r>
              <a:rPr lang="pl-PL" b="1" dirty="0"/>
              <a:t>for </a:t>
            </a:r>
            <a:r>
              <a:rPr lang="pl-PL" b="1" dirty="0" err="1"/>
              <a:t>ages</a:t>
            </a:r>
            <a:r>
              <a:rPr lang="pl-PL" b="1" dirty="0"/>
              <a:t>!</a:t>
            </a:r>
            <a:br>
              <a:rPr lang="pl-PL" b="1" dirty="0"/>
            </a:br>
            <a:endParaRPr lang="pl-P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He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liked</a:t>
            </a:r>
            <a:r>
              <a:rPr lang="pl-PL" dirty="0"/>
              <a:t> </a:t>
            </a:r>
            <a:r>
              <a:rPr lang="pl-PL" dirty="0" err="1"/>
              <a:t>History</a:t>
            </a:r>
            <a:r>
              <a:rPr lang="pl-PL" b="1" dirty="0"/>
              <a:t> </a:t>
            </a:r>
            <a:r>
              <a:rPr lang="pl-PL" b="1" dirty="0" err="1"/>
              <a:t>since</a:t>
            </a:r>
            <a:r>
              <a:rPr lang="pl-PL" b="1" dirty="0"/>
              <a:t> he was a </a:t>
            </a:r>
            <a:r>
              <a:rPr lang="pl-PL" b="1" dirty="0" err="1"/>
              <a:t>kid</a:t>
            </a:r>
            <a:r>
              <a:rPr lang="pl-PL" b="1" dirty="0"/>
              <a:t>.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xmlns="" id="{1E5F8E99-599D-4729-88FA-3531AB33A7D3}"/>
              </a:ext>
            </a:extLst>
          </p:cNvPr>
          <p:cNvSpPr txBox="1"/>
          <p:nvPr/>
        </p:nvSpPr>
        <p:spPr>
          <a:xfrm>
            <a:off x="6457950" y="2381250"/>
            <a:ext cx="46672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I </a:t>
            </a:r>
            <a:r>
              <a:rPr lang="pl-PL" dirty="0" err="1"/>
              <a:t>have</a:t>
            </a:r>
            <a:r>
              <a:rPr lang="pl-PL" dirty="0"/>
              <a:t> a dog.</a:t>
            </a:r>
            <a:br>
              <a:rPr lang="pl-PL" dirty="0"/>
            </a:b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We live </a:t>
            </a:r>
            <a:r>
              <a:rPr lang="pl-PL" dirty="0" err="1"/>
              <a:t>here</a:t>
            </a:r>
            <a:r>
              <a:rPr lang="pl-PL" dirty="0"/>
              <a:t>.</a:t>
            </a:r>
            <a:br>
              <a:rPr lang="pl-PL" dirty="0"/>
            </a:b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She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my </a:t>
            </a:r>
            <a:r>
              <a:rPr lang="pl-PL" dirty="0" err="1"/>
              <a:t>best</a:t>
            </a:r>
            <a:r>
              <a:rPr lang="pl-PL" dirty="0"/>
              <a:t> </a:t>
            </a:r>
            <a:r>
              <a:rPr lang="pl-PL" dirty="0" err="1"/>
              <a:t>friend</a:t>
            </a:r>
            <a:r>
              <a:rPr lang="pl-PL" dirty="0"/>
              <a:t>.</a:t>
            </a:r>
            <a:br>
              <a:rPr lang="pl-PL" dirty="0"/>
            </a:b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He </a:t>
            </a:r>
            <a:r>
              <a:rPr lang="pl-PL" dirty="0" err="1"/>
              <a:t>likes</a:t>
            </a:r>
            <a:r>
              <a:rPr lang="pl-PL" dirty="0"/>
              <a:t> </a:t>
            </a:r>
            <a:r>
              <a:rPr lang="pl-PL" dirty="0" err="1"/>
              <a:t>History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30624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119</TotalTime>
  <Words>103</Words>
  <Application>Microsoft Office PowerPoint</Application>
  <PresentationFormat>Προσαρμογή</PresentationFormat>
  <Paragraphs>24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Galeria</vt:lpstr>
      <vt:lpstr>PRESENT  PERFECT vs PAST  SIMPLE vs present  simple</vt:lpstr>
      <vt:lpstr>Present perfect         vs  past simple</vt:lpstr>
      <vt:lpstr>Present perfect         vs  present simple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</dc:title>
  <dc:creator>Łukasz Wodarczyk S2</dc:creator>
  <cp:lastModifiedBy>Anastasia</cp:lastModifiedBy>
  <cp:revision>10</cp:revision>
  <dcterms:created xsi:type="dcterms:W3CDTF">2020-03-30T13:03:33Z</dcterms:created>
  <dcterms:modified xsi:type="dcterms:W3CDTF">2020-05-07T10:51:44Z</dcterms:modified>
</cp:coreProperties>
</file>