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5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D300"/>
    <a:srgbClr val="31849B"/>
    <a:srgbClr val="008000"/>
    <a:srgbClr val="660066"/>
    <a:srgbClr val="19365D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2FF1-ADB7-45C6-901A-FF8022B4C032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B940-E0D4-42E8-BDC9-92C052AF6D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AD89-59D3-4C54-A57A-B1B1AC15F6D7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83D2-59B4-4AB4-9037-C40F2F798F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8EDA-6E8B-4140-B59C-7C90BD5E0CF9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EC62-492F-4682-AFFA-403CCD6BC9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8064-E72F-4164-99D4-BE151EBD7F1D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24E8-1380-49A9-9BA1-FF43DA5DC2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020A-4FFA-4DA7-A6CD-E93A9D787511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ED21-BACD-4DCE-823B-6BBD98F4C9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9F20-5CC7-4538-9DA1-DE626A1960A6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2604-1D38-4DC0-9ADA-EB794DD367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012C-FF18-4B73-9203-701394309FB5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F3FE-D039-4938-8B84-A1A75B089C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B0CC-D15B-4962-820F-3F22EE13A79B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9978-639E-45BC-83DA-EEFCB18B3A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1F9-CF91-482B-9DCC-10B33B9BC4A1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BA12-EDF8-4032-B74C-4745964FFA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A72B-1794-461E-89FF-EFB27554263E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142B-5923-4B17-99CA-232E22991B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F39F-FFBF-4F8B-9E00-65D7130B0E59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C6A8-9977-4F9F-90DB-6B33823F32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6E7E3-894D-4E74-9D4E-664EF00717D7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01951-B925-43D0-9C43-497B052984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1"/>
          <p:cNvSpPr/>
          <p:nvPr/>
        </p:nvSpPr>
        <p:spPr>
          <a:xfrm flipH="1">
            <a:off x="8502650" y="1"/>
            <a:ext cx="641350" cy="6848474"/>
          </a:xfrm>
          <a:custGeom>
            <a:avLst/>
            <a:gdLst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611560 w 611560"/>
              <a:gd name="connsiteY2" fmla="*/ 6858000 h 6858000"/>
              <a:gd name="connsiteX3" fmla="*/ 0 w 611560"/>
              <a:gd name="connsiteY3" fmla="*/ 6858000 h 6858000"/>
              <a:gd name="connsiteX4" fmla="*/ 0 w 611560"/>
              <a:gd name="connsiteY4" fmla="*/ 0 h 6858000"/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395785 w 611560"/>
              <a:gd name="connsiteY2" fmla="*/ 477672 h 6858000"/>
              <a:gd name="connsiteX3" fmla="*/ 611560 w 611560"/>
              <a:gd name="connsiteY3" fmla="*/ 6858000 h 6858000"/>
              <a:gd name="connsiteX4" fmla="*/ 0 w 611560"/>
              <a:gd name="connsiteY4" fmla="*/ 6858000 h 6858000"/>
              <a:gd name="connsiteX5" fmla="*/ 0 w 611560"/>
              <a:gd name="connsiteY5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611560 w 614149"/>
              <a:gd name="connsiteY4" fmla="*/ 6858000 h 6858000"/>
              <a:gd name="connsiteX5" fmla="*/ 0 w 614149"/>
              <a:gd name="connsiteY5" fmla="*/ 6858000 h 6858000"/>
              <a:gd name="connsiteX6" fmla="*/ 0 w 614149"/>
              <a:gd name="connsiteY6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395785 w 614149"/>
              <a:gd name="connsiteY4" fmla="*/ 1119116 h 6858000"/>
              <a:gd name="connsiteX5" fmla="*/ 611560 w 614149"/>
              <a:gd name="connsiteY5" fmla="*/ 6858000 h 6858000"/>
              <a:gd name="connsiteX6" fmla="*/ 0 w 614149"/>
              <a:gd name="connsiteY6" fmla="*/ 6858000 h 6858000"/>
              <a:gd name="connsiteX7" fmla="*/ 0 w 614149"/>
              <a:gd name="connsiteY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611560 w 641445"/>
              <a:gd name="connsiteY6" fmla="*/ 6858000 h 6858000"/>
              <a:gd name="connsiteX7" fmla="*/ 0 w 641445"/>
              <a:gd name="connsiteY7" fmla="*/ 6858000 h 6858000"/>
              <a:gd name="connsiteX8" fmla="*/ 0 w 641445"/>
              <a:gd name="connsiteY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1560 w 641445"/>
              <a:gd name="connsiteY7" fmla="*/ 6858000 h 6858000"/>
              <a:gd name="connsiteX8" fmla="*/ 0 w 641445"/>
              <a:gd name="connsiteY8" fmla="*/ 6858000 h 6858000"/>
              <a:gd name="connsiteX9" fmla="*/ 0 w 641445"/>
              <a:gd name="connsiteY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611560 w 641445"/>
              <a:gd name="connsiteY8" fmla="*/ 6858000 h 6858000"/>
              <a:gd name="connsiteX9" fmla="*/ 0 w 641445"/>
              <a:gd name="connsiteY9" fmla="*/ 6858000 h 6858000"/>
              <a:gd name="connsiteX10" fmla="*/ 0 w 641445"/>
              <a:gd name="connsiteY1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1560 w 641445"/>
              <a:gd name="connsiteY9" fmla="*/ 6858000 h 6858000"/>
              <a:gd name="connsiteX10" fmla="*/ 0 w 641445"/>
              <a:gd name="connsiteY10" fmla="*/ 6858000 h 6858000"/>
              <a:gd name="connsiteX11" fmla="*/ 0 w 641445"/>
              <a:gd name="connsiteY11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611560 w 641445"/>
              <a:gd name="connsiteY10" fmla="*/ 6858000 h 6858000"/>
              <a:gd name="connsiteX11" fmla="*/ 0 w 641445"/>
              <a:gd name="connsiteY11" fmla="*/ 6858000 h 6858000"/>
              <a:gd name="connsiteX12" fmla="*/ 0 w 641445"/>
              <a:gd name="connsiteY12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611560 w 641445"/>
              <a:gd name="connsiteY11" fmla="*/ 6858000 h 6858000"/>
              <a:gd name="connsiteX12" fmla="*/ 0 w 641445"/>
              <a:gd name="connsiteY12" fmla="*/ 6858000 h 6858000"/>
              <a:gd name="connsiteX13" fmla="*/ 0 w 641445"/>
              <a:gd name="connsiteY13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611560 w 641445"/>
              <a:gd name="connsiteY12" fmla="*/ 6858000 h 6858000"/>
              <a:gd name="connsiteX13" fmla="*/ 0 w 641445"/>
              <a:gd name="connsiteY13" fmla="*/ 6858000 h 6858000"/>
              <a:gd name="connsiteX14" fmla="*/ 0 w 641445"/>
              <a:gd name="connsiteY14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611560 w 641445"/>
              <a:gd name="connsiteY13" fmla="*/ 6858000 h 6858000"/>
              <a:gd name="connsiteX14" fmla="*/ 0 w 641445"/>
              <a:gd name="connsiteY14" fmla="*/ 6858000 h 6858000"/>
              <a:gd name="connsiteX15" fmla="*/ 0 w 641445"/>
              <a:gd name="connsiteY15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611560 w 641445"/>
              <a:gd name="connsiteY14" fmla="*/ 6858000 h 6858000"/>
              <a:gd name="connsiteX15" fmla="*/ 0 w 641445"/>
              <a:gd name="connsiteY15" fmla="*/ 6858000 h 6858000"/>
              <a:gd name="connsiteX16" fmla="*/ 0 w 641445"/>
              <a:gd name="connsiteY16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1560 w 641445"/>
              <a:gd name="connsiteY15" fmla="*/ 6858000 h 6858000"/>
              <a:gd name="connsiteX16" fmla="*/ 0 w 641445"/>
              <a:gd name="connsiteY16" fmla="*/ 6858000 h 6858000"/>
              <a:gd name="connsiteX17" fmla="*/ 0 w 641445"/>
              <a:gd name="connsiteY1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611560 w 641445"/>
              <a:gd name="connsiteY16" fmla="*/ 6858000 h 6858000"/>
              <a:gd name="connsiteX17" fmla="*/ 0 w 641445"/>
              <a:gd name="connsiteY17" fmla="*/ 6858000 h 6858000"/>
              <a:gd name="connsiteX18" fmla="*/ 0 w 641445"/>
              <a:gd name="connsiteY1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11560 w 641445"/>
              <a:gd name="connsiteY17" fmla="*/ 6858000 h 6858000"/>
              <a:gd name="connsiteX18" fmla="*/ 0 w 641445"/>
              <a:gd name="connsiteY18" fmla="*/ 6858000 h 6858000"/>
              <a:gd name="connsiteX19" fmla="*/ 0 w 641445"/>
              <a:gd name="connsiteY1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395785 w 641445"/>
              <a:gd name="connsiteY18" fmla="*/ 6496334 h 6858000"/>
              <a:gd name="connsiteX19" fmla="*/ 611560 w 641445"/>
              <a:gd name="connsiteY19" fmla="*/ 6858000 h 6858000"/>
              <a:gd name="connsiteX20" fmla="*/ 0 w 641445"/>
              <a:gd name="connsiteY20" fmla="*/ 6858000 h 6858000"/>
              <a:gd name="connsiteX21" fmla="*/ 0 w 641445"/>
              <a:gd name="connsiteY2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445" h="6858000">
                <a:moveTo>
                  <a:pt x="0" y="0"/>
                </a:moveTo>
                <a:lnTo>
                  <a:pt x="611560" y="0"/>
                </a:lnTo>
                <a:cubicBezTo>
                  <a:pt x="607874" y="150125"/>
                  <a:pt x="399471" y="327547"/>
                  <a:pt x="395785" y="477672"/>
                </a:cubicBezTo>
                <a:cubicBezTo>
                  <a:pt x="395785" y="568657"/>
                  <a:pt x="614149" y="686937"/>
                  <a:pt x="614149" y="777922"/>
                </a:cubicBezTo>
                <a:cubicBezTo>
                  <a:pt x="609600" y="882555"/>
                  <a:pt x="400334" y="1014483"/>
                  <a:pt x="395785" y="1119116"/>
                </a:cubicBezTo>
                <a:cubicBezTo>
                  <a:pt x="395785" y="1264692"/>
                  <a:pt x="641445" y="1410269"/>
                  <a:pt x="641445" y="1555845"/>
                </a:cubicBezTo>
                <a:cubicBezTo>
                  <a:pt x="636896" y="1669576"/>
                  <a:pt x="427629" y="1796955"/>
                  <a:pt x="423080" y="1910686"/>
                </a:cubicBezTo>
                <a:cubicBezTo>
                  <a:pt x="423080" y="2024417"/>
                  <a:pt x="614149" y="2247331"/>
                  <a:pt x="614149" y="2361062"/>
                </a:cubicBezTo>
                <a:cubicBezTo>
                  <a:pt x="609600" y="2470244"/>
                  <a:pt x="413982" y="2647666"/>
                  <a:pt x="409433" y="2756848"/>
                </a:cubicBezTo>
                <a:cubicBezTo>
                  <a:pt x="413982" y="2888776"/>
                  <a:pt x="609600" y="3129887"/>
                  <a:pt x="614149" y="3261815"/>
                </a:cubicBezTo>
                <a:cubicBezTo>
                  <a:pt x="609600" y="3380095"/>
                  <a:pt x="373038" y="3580263"/>
                  <a:pt x="368489" y="3698543"/>
                </a:cubicBezTo>
                <a:cubicBezTo>
                  <a:pt x="373038" y="3825922"/>
                  <a:pt x="568657" y="4021540"/>
                  <a:pt x="573206" y="4148919"/>
                </a:cubicBezTo>
                <a:cubicBezTo>
                  <a:pt x="577755" y="4262650"/>
                  <a:pt x="391236" y="4403678"/>
                  <a:pt x="395785" y="4517409"/>
                </a:cubicBezTo>
                <a:cubicBezTo>
                  <a:pt x="404883" y="4622042"/>
                  <a:pt x="577755" y="4753970"/>
                  <a:pt x="586853" y="4858603"/>
                </a:cubicBezTo>
                <a:cubicBezTo>
                  <a:pt x="586853" y="4972334"/>
                  <a:pt x="368489" y="5113361"/>
                  <a:pt x="368489" y="5227092"/>
                </a:cubicBezTo>
                <a:cubicBezTo>
                  <a:pt x="377588" y="5331725"/>
                  <a:pt x="605050" y="5422710"/>
                  <a:pt x="614149" y="5527343"/>
                </a:cubicBezTo>
                <a:cubicBezTo>
                  <a:pt x="609600" y="5636525"/>
                  <a:pt x="345743" y="5827594"/>
                  <a:pt x="341194" y="5936776"/>
                </a:cubicBezTo>
                <a:cubicBezTo>
                  <a:pt x="382137" y="6073254"/>
                  <a:pt x="586854" y="6155140"/>
                  <a:pt x="627797" y="6291618"/>
                </a:cubicBezTo>
                <a:cubicBezTo>
                  <a:pt x="668740" y="6389427"/>
                  <a:pt x="398491" y="6401937"/>
                  <a:pt x="395785" y="6496334"/>
                </a:cubicBezTo>
                <a:cubicBezTo>
                  <a:pt x="393079" y="6590731"/>
                  <a:pt x="709369" y="6802272"/>
                  <a:pt x="61156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Prostokąt 1"/>
          <p:cNvSpPr/>
          <p:nvPr/>
        </p:nvSpPr>
        <p:spPr>
          <a:xfrm>
            <a:off x="14288" y="0"/>
            <a:ext cx="641350" cy="6848475"/>
          </a:xfrm>
          <a:custGeom>
            <a:avLst/>
            <a:gdLst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611560 w 611560"/>
              <a:gd name="connsiteY2" fmla="*/ 6858000 h 6858000"/>
              <a:gd name="connsiteX3" fmla="*/ 0 w 611560"/>
              <a:gd name="connsiteY3" fmla="*/ 6858000 h 6858000"/>
              <a:gd name="connsiteX4" fmla="*/ 0 w 611560"/>
              <a:gd name="connsiteY4" fmla="*/ 0 h 6858000"/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395785 w 611560"/>
              <a:gd name="connsiteY2" fmla="*/ 477672 h 6858000"/>
              <a:gd name="connsiteX3" fmla="*/ 611560 w 611560"/>
              <a:gd name="connsiteY3" fmla="*/ 6858000 h 6858000"/>
              <a:gd name="connsiteX4" fmla="*/ 0 w 611560"/>
              <a:gd name="connsiteY4" fmla="*/ 6858000 h 6858000"/>
              <a:gd name="connsiteX5" fmla="*/ 0 w 611560"/>
              <a:gd name="connsiteY5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611560 w 614149"/>
              <a:gd name="connsiteY4" fmla="*/ 6858000 h 6858000"/>
              <a:gd name="connsiteX5" fmla="*/ 0 w 614149"/>
              <a:gd name="connsiteY5" fmla="*/ 6858000 h 6858000"/>
              <a:gd name="connsiteX6" fmla="*/ 0 w 614149"/>
              <a:gd name="connsiteY6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395785 w 614149"/>
              <a:gd name="connsiteY4" fmla="*/ 1119116 h 6858000"/>
              <a:gd name="connsiteX5" fmla="*/ 611560 w 614149"/>
              <a:gd name="connsiteY5" fmla="*/ 6858000 h 6858000"/>
              <a:gd name="connsiteX6" fmla="*/ 0 w 614149"/>
              <a:gd name="connsiteY6" fmla="*/ 6858000 h 6858000"/>
              <a:gd name="connsiteX7" fmla="*/ 0 w 614149"/>
              <a:gd name="connsiteY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611560 w 641445"/>
              <a:gd name="connsiteY6" fmla="*/ 6858000 h 6858000"/>
              <a:gd name="connsiteX7" fmla="*/ 0 w 641445"/>
              <a:gd name="connsiteY7" fmla="*/ 6858000 h 6858000"/>
              <a:gd name="connsiteX8" fmla="*/ 0 w 641445"/>
              <a:gd name="connsiteY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1560 w 641445"/>
              <a:gd name="connsiteY7" fmla="*/ 6858000 h 6858000"/>
              <a:gd name="connsiteX8" fmla="*/ 0 w 641445"/>
              <a:gd name="connsiteY8" fmla="*/ 6858000 h 6858000"/>
              <a:gd name="connsiteX9" fmla="*/ 0 w 641445"/>
              <a:gd name="connsiteY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611560 w 641445"/>
              <a:gd name="connsiteY8" fmla="*/ 6858000 h 6858000"/>
              <a:gd name="connsiteX9" fmla="*/ 0 w 641445"/>
              <a:gd name="connsiteY9" fmla="*/ 6858000 h 6858000"/>
              <a:gd name="connsiteX10" fmla="*/ 0 w 641445"/>
              <a:gd name="connsiteY1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1560 w 641445"/>
              <a:gd name="connsiteY9" fmla="*/ 6858000 h 6858000"/>
              <a:gd name="connsiteX10" fmla="*/ 0 w 641445"/>
              <a:gd name="connsiteY10" fmla="*/ 6858000 h 6858000"/>
              <a:gd name="connsiteX11" fmla="*/ 0 w 641445"/>
              <a:gd name="connsiteY11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611560 w 641445"/>
              <a:gd name="connsiteY10" fmla="*/ 6858000 h 6858000"/>
              <a:gd name="connsiteX11" fmla="*/ 0 w 641445"/>
              <a:gd name="connsiteY11" fmla="*/ 6858000 h 6858000"/>
              <a:gd name="connsiteX12" fmla="*/ 0 w 641445"/>
              <a:gd name="connsiteY12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611560 w 641445"/>
              <a:gd name="connsiteY11" fmla="*/ 6858000 h 6858000"/>
              <a:gd name="connsiteX12" fmla="*/ 0 w 641445"/>
              <a:gd name="connsiteY12" fmla="*/ 6858000 h 6858000"/>
              <a:gd name="connsiteX13" fmla="*/ 0 w 641445"/>
              <a:gd name="connsiteY13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611560 w 641445"/>
              <a:gd name="connsiteY12" fmla="*/ 6858000 h 6858000"/>
              <a:gd name="connsiteX13" fmla="*/ 0 w 641445"/>
              <a:gd name="connsiteY13" fmla="*/ 6858000 h 6858000"/>
              <a:gd name="connsiteX14" fmla="*/ 0 w 641445"/>
              <a:gd name="connsiteY14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611560 w 641445"/>
              <a:gd name="connsiteY13" fmla="*/ 6858000 h 6858000"/>
              <a:gd name="connsiteX14" fmla="*/ 0 w 641445"/>
              <a:gd name="connsiteY14" fmla="*/ 6858000 h 6858000"/>
              <a:gd name="connsiteX15" fmla="*/ 0 w 641445"/>
              <a:gd name="connsiteY15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611560 w 641445"/>
              <a:gd name="connsiteY14" fmla="*/ 6858000 h 6858000"/>
              <a:gd name="connsiteX15" fmla="*/ 0 w 641445"/>
              <a:gd name="connsiteY15" fmla="*/ 6858000 h 6858000"/>
              <a:gd name="connsiteX16" fmla="*/ 0 w 641445"/>
              <a:gd name="connsiteY16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1560 w 641445"/>
              <a:gd name="connsiteY15" fmla="*/ 6858000 h 6858000"/>
              <a:gd name="connsiteX16" fmla="*/ 0 w 641445"/>
              <a:gd name="connsiteY16" fmla="*/ 6858000 h 6858000"/>
              <a:gd name="connsiteX17" fmla="*/ 0 w 641445"/>
              <a:gd name="connsiteY1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611560 w 641445"/>
              <a:gd name="connsiteY16" fmla="*/ 6858000 h 6858000"/>
              <a:gd name="connsiteX17" fmla="*/ 0 w 641445"/>
              <a:gd name="connsiteY17" fmla="*/ 6858000 h 6858000"/>
              <a:gd name="connsiteX18" fmla="*/ 0 w 641445"/>
              <a:gd name="connsiteY1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11560 w 641445"/>
              <a:gd name="connsiteY17" fmla="*/ 6858000 h 6858000"/>
              <a:gd name="connsiteX18" fmla="*/ 0 w 641445"/>
              <a:gd name="connsiteY18" fmla="*/ 6858000 h 6858000"/>
              <a:gd name="connsiteX19" fmla="*/ 0 w 641445"/>
              <a:gd name="connsiteY1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395785 w 641445"/>
              <a:gd name="connsiteY18" fmla="*/ 6496334 h 6858000"/>
              <a:gd name="connsiteX19" fmla="*/ 611560 w 641445"/>
              <a:gd name="connsiteY19" fmla="*/ 6858000 h 6858000"/>
              <a:gd name="connsiteX20" fmla="*/ 0 w 641445"/>
              <a:gd name="connsiteY20" fmla="*/ 6858000 h 6858000"/>
              <a:gd name="connsiteX21" fmla="*/ 0 w 641445"/>
              <a:gd name="connsiteY2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445" h="6858000">
                <a:moveTo>
                  <a:pt x="0" y="0"/>
                </a:moveTo>
                <a:lnTo>
                  <a:pt x="611560" y="0"/>
                </a:lnTo>
                <a:cubicBezTo>
                  <a:pt x="607874" y="150125"/>
                  <a:pt x="399471" y="327547"/>
                  <a:pt x="395785" y="477672"/>
                </a:cubicBezTo>
                <a:cubicBezTo>
                  <a:pt x="395785" y="568657"/>
                  <a:pt x="614149" y="686937"/>
                  <a:pt x="614149" y="777922"/>
                </a:cubicBezTo>
                <a:cubicBezTo>
                  <a:pt x="609600" y="882555"/>
                  <a:pt x="400334" y="1014483"/>
                  <a:pt x="395785" y="1119116"/>
                </a:cubicBezTo>
                <a:cubicBezTo>
                  <a:pt x="395785" y="1264692"/>
                  <a:pt x="641445" y="1410269"/>
                  <a:pt x="641445" y="1555845"/>
                </a:cubicBezTo>
                <a:cubicBezTo>
                  <a:pt x="636896" y="1669576"/>
                  <a:pt x="427629" y="1796955"/>
                  <a:pt x="423080" y="1910686"/>
                </a:cubicBezTo>
                <a:cubicBezTo>
                  <a:pt x="423080" y="2024417"/>
                  <a:pt x="614149" y="2247331"/>
                  <a:pt x="614149" y="2361062"/>
                </a:cubicBezTo>
                <a:cubicBezTo>
                  <a:pt x="609600" y="2470244"/>
                  <a:pt x="413982" y="2647666"/>
                  <a:pt x="409433" y="2756848"/>
                </a:cubicBezTo>
                <a:cubicBezTo>
                  <a:pt x="413982" y="2888776"/>
                  <a:pt x="609600" y="3129887"/>
                  <a:pt x="614149" y="3261815"/>
                </a:cubicBezTo>
                <a:cubicBezTo>
                  <a:pt x="609600" y="3380095"/>
                  <a:pt x="373038" y="3580263"/>
                  <a:pt x="368489" y="3698543"/>
                </a:cubicBezTo>
                <a:cubicBezTo>
                  <a:pt x="373038" y="3825922"/>
                  <a:pt x="568657" y="4021540"/>
                  <a:pt x="573206" y="4148919"/>
                </a:cubicBezTo>
                <a:cubicBezTo>
                  <a:pt x="577755" y="4262650"/>
                  <a:pt x="391236" y="4403678"/>
                  <a:pt x="395785" y="4517409"/>
                </a:cubicBezTo>
                <a:cubicBezTo>
                  <a:pt x="404883" y="4622042"/>
                  <a:pt x="577755" y="4753970"/>
                  <a:pt x="586853" y="4858603"/>
                </a:cubicBezTo>
                <a:cubicBezTo>
                  <a:pt x="586853" y="4972334"/>
                  <a:pt x="368489" y="5113361"/>
                  <a:pt x="368489" y="5227092"/>
                </a:cubicBezTo>
                <a:cubicBezTo>
                  <a:pt x="377588" y="5331725"/>
                  <a:pt x="605050" y="5422710"/>
                  <a:pt x="614149" y="5527343"/>
                </a:cubicBezTo>
                <a:cubicBezTo>
                  <a:pt x="609600" y="5636525"/>
                  <a:pt x="345743" y="5827594"/>
                  <a:pt x="341194" y="5936776"/>
                </a:cubicBezTo>
                <a:cubicBezTo>
                  <a:pt x="382137" y="6073254"/>
                  <a:pt x="586854" y="6155140"/>
                  <a:pt x="627797" y="6291618"/>
                </a:cubicBezTo>
                <a:cubicBezTo>
                  <a:pt x="668740" y="6389427"/>
                  <a:pt x="398491" y="6401937"/>
                  <a:pt x="395785" y="6496334"/>
                </a:cubicBezTo>
                <a:cubicBezTo>
                  <a:pt x="393079" y="6590731"/>
                  <a:pt x="709369" y="6802272"/>
                  <a:pt x="61156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 cstate="print"/>
          <a:srcRect l="6766" t="32391" r="6334" b="31828"/>
          <a:stretch>
            <a:fillRect/>
          </a:stretch>
        </p:blipFill>
        <p:spPr bwMode="auto">
          <a:xfrm>
            <a:off x="72008" y="44624"/>
            <a:ext cx="9071992" cy="648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899592" y="764704"/>
            <a:ext cx="53118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</a:rPr>
              <a:t>JUST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means </a:t>
            </a:r>
            <a:r>
              <a:rPr lang="en-US" sz="2400" i="1" dirty="0" smtClean="0">
                <a:solidFill>
                  <a:schemeClr val="bg1"/>
                </a:solidFill>
              </a:rPr>
              <a:t>a </a:t>
            </a:r>
            <a:r>
              <a:rPr lang="en-US" sz="2400" i="1" dirty="0">
                <a:solidFill>
                  <a:schemeClr val="bg1"/>
                </a:solidFill>
              </a:rPr>
              <a:t>short time </a:t>
            </a:r>
            <a:r>
              <a:rPr lang="en-US" sz="2400" i="1" dirty="0" smtClean="0">
                <a:solidFill>
                  <a:schemeClr val="bg1"/>
                </a:solidFill>
              </a:rPr>
              <a:t>ago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We have JUST started this presentation.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5" y="1772816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F0"/>
                </a:solidFill>
              </a:rPr>
              <a:t>YET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is </a:t>
            </a:r>
            <a:r>
              <a:rPr lang="en-US" sz="2400" dirty="0">
                <a:solidFill>
                  <a:schemeClr val="bg1"/>
                </a:solidFill>
              </a:rPr>
              <a:t>used to talk about something which is expected to happen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It means ‘</a:t>
            </a:r>
            <a:r>
              <a:rPr lang="en-US" sz="2400" i="1" dirty="0">
                <a:solidFill>
                  <a:schemeClr val="bg1"/>
                </a:solidFill>
              </a:rPr>
              <a:t>at any time up to now</a:t>
            </a:r>
            <a:r>
              <a:rPr lang="en-US" sz="2400" dirty="0" smtClean="0">
                <a:solidFill>
                  <a:schemeClr val="bg1"/>
                </a:solidFill>
              </a:rPr>
              <a:t>’.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It is used in questions and negatives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Have you been to London YET?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No, I haven't been to London YET.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3927247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ALREADY</a:t>
            </a:r>
            <a:r>
              <a:rPr lang="en-US" sz="3000" b="1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is </a:t>
            </a:r>
            <a:r>
              <a:rPr lang="en-US" sz="2400" dirty="0">
                <a:solidFill>
                  <a:schemeClr val="bg1"/>
                </a:solidFill>
              </a:rPr>
              <a:t>used to say that something has happened early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or earlier than it might have happened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I have ALREADY been to Brazil.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7584" y="5520714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3300"/>
                </a:solidFill>
              </a:rPr>
              <a:t>STILL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used to talk about something that hasn’t finished – especially when we expected it to finish earlier.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The pizza we’ve ordered still hasn’t arrived.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7416" name="Picture 8" descr="Resultado de imagem para go 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65304"/>
            <a:ext cx="648071" cy="648072"/>
          </a:xfrm>
          <a:prstGeom prst="rect">
            <a:avLst/>
          </a:prstGeom>
          <a:noFill/>
        </p:spPr>
      </p:pic>
      <p:pic>
        <p:nvPicPr>
          <p:cNvPr id="14" name="daffy duck are you ready.wav">
            <a:hlinkClick r:id="" action="ppaction://media"/>
          </p:cNvPr>
          <p:cNvPicPr>
            <a:picLocks noRot="1" noChangeAspect="1"/>
          </p:cNvPicPr>
          <p:nvPr>
            <a:wavAudioFile r:embed="rId1" name="daffy duck are you ready.wav"/>
          </p:nvPr>
        </p:nvPicPr>
        <p:blipFill>
          <a:blip r:embed="rId5" cstate="print"/>
          <a:stretch>
            <a:fillRect/>
          </a:stretch>
        </p:blipFill>
        <p:spPr>
          <a:xfrm>
            <a:off x="9468544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149080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Silly! Look at what you’ve _______ done! What now?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4355976" y="5013176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5851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22108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can’t believe they ________ haven’t  finished that game.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059832" y="515893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156045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you met anyone famous ________?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995260" y="587901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43111"/>
            <a:ext cx="2592288" cy="30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267744" y="3501008"/>
            <a:ext cx="4773366" cy="3416320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teachers have ______  prepared their lessons. They can’t change them.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339752" y="4437112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386" name="Picture 2" descr="Resultado de imagem para teach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97908"/>
            <a:ext cx="2520280" cy="2577044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guess they’ve ________  done that. Let’s check.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779236" y="4726885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86121"/>
            <a:ext cx="2880320" cy="25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you been to Europe ______? 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No, not ______.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4651444" y="551897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Prostokąt 119"/>
          <p:cNvSpPr/>
          <p:nvPr/>
        </p:nvSpPr>
        <p:spPr>
          <a:xfrm>
            <a:off x="4355976" y="4725144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26916"/>
            <a:ext cx="2664296" cy="24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267744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They______ haven’t  learned how to use that app.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715340" y="3934797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2962182" cy="21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267744" y="4084037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Amazing! Her baby has  ______ learnt his first word.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715340" y="4942909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6908"/>
          <a:stretch>
            <a:fillRect/>
          </a:stretch>
        </p:blipFill>
        <p:spPr bwMode="auto">
          <a:xfrm>
            <a:off x="7151688" y="169863"/>
            <a:ext cx="1920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19479"/>
            <a:ext cx="2736304" cy="26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We have  </a:t>
            </a:r>
            <a:r>
              <a:rPr lang="en-US" sz="36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________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bought our first car.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995260" y="4726885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2373238" cy="24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________ haven’t  found my wallet.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211284" y="3934797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2808312" cy="239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39752" y="4338970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you done your homework ______?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5076056" y="515893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have  _______  driven a sports car.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It was last year.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4427984" y="3933056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2736304" cy="22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482986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workers have ________  arrived.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995260" y="5374957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21382"/>
            <a:ext cx="2736304" cy="27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293096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________ haven’t  got that information.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347864" y="4365104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024336" cy="24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743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627002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She hasn’t phoned me ________.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787348" y="5445224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2880320" cy="283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39752" y="3429000"/>
            <a:ext cx="4773366" cy="3416320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No, thanks. I’ve  </a:t>
            </a:r>
            <a:r>
              <a:rPr lang="en-US" sz="36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________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had breakfast. It was early this morning.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707228" y="4293096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08244"/>
            <a:ext cx="2952328" cy="19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350</Words>
  <Application>Microsoft Office PowerPoint</Application>
  <PresentationFormat>Προβολή στην οθόνη (4:3)</PresentationFormat>
  <Paragraphs>109</Paragraphs>
  <Slides>17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Motyw pakietu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Anastasia</cp:lastModifiedBy>
  <cp:revision>37</cp:revision>
  <dcterms:created xsi:type="dcterms:W3CDTF">2012-11-19T09:56:17Z</dcterms:created>
  <dcterms:modified xsi:type="dcterms:W3CDTF">2020-05-07T10:22:24Z</dcterms:modified>
</cp:coreProperties>
</file>