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6" r:id="rId1"/>
  </p:sldMasterIdLst>
  <p:notesMasterIdLst>
    <p:notesMasterId r:id="rId8"/>
  </p:notesMasterIdLst>
  <p:sldIdLst>
    <p:sldId id="257" r:id="rId2"/>
    <p:sldId id="258" r:id="rId3"/>
    <p:sldId id="259" r:id="rId4"/>
    <p:sldId id="261" r:id="rId5"/>
    <p:sldId id="262" r:id="rId6"/>
    <p:sldId id="264" r:id="rId7"/>
  </p:sldIdLst>
  <p:sldSz cx="9144000" cy="5143500" type="screen16x9"/>
  <p:notesSz cx="6858000" cy="9144000"/>
  <p:embeddedFontLst>
    <p:embeddedFont>
      <p:font typeface="Tulpen One" charset="0"/>
      <p:regular r:id="rId9"/>
    </p:embeddedFont>
    <p:embeddedFont>
      <p:font typeface="Barlow" charset="0"/>
      <p:regular r:id="rId10"/>
      <p:bold r:id="rId11"/>
      <p:italic r:id="rId12"/>
      <p:boldItalic r:id="rId13"/>
    </p:embeddedFont>
    <p:embeddedFont>
      <p:font typeface="Fira Sans Extra Condensed Medium" charset="0"/>
      <p:regular r:id="rId14"/>
      <p:bold r:id="rId15"/>
      <p:italic r:id="rId16"/>
      <p:boldItalic r:id="rId17"/>
    </p:embeddedFont>
    <p:embeddedFont>
      <p:font typeface="Roboto Slab Regular" charset="0"/>
      <p:regular r:id="rId18"/>
      <p:bold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76" autoAdjust="0"/>
  </p:normalViewPr>
  <p:slideViewPr>
    <p:cSldViewPr>
      <p:cViewPr varScale="1">
        <p:scale>
          <a:sx n="98" d="100"/>
          <a:sy n="98" d="100"/>
        </p:scale>
        <p:origin x="-354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3" Type="http://schemas.openxmlformats.org/officeDocument/2006/relationships/tableStyles" Target="tableStyles.xml"/><Relationship Id="rId10" Type="http://schemas.openxmlformats.org/officeDocument/2006/relationships/font" Target="fonts/font2.fntdata"/><Relationship Id="rId19" Type="http://schemas.openxmlformats.org/officeDocument/2006/relationships/font" Target="fonts/font11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8" name="Google Shape;1768;g6ba96a1c45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9" name="Google Shape;1769;g6ba96a1c45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6" name="Google Shape;2086;g6bd56c9061_0_3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7" name="Google Shape;2087;g6bd56c9061_0_3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4" name="Google Shape;2144;g70c1df8b91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5" name="Google Shape;2145;g70c1df8b91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9" name="Google Shape;2229;g9d7229dbbf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0" name="Google Shape;2230;g9d7229dbbf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7" name="Google Shape;2287;g9d7229dbbf_1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8" name="Google Shape;2288;g9d7229dbbf_1_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8" name="Google Shape;2368;g6be81bf08b_0_120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9" name="Google Shape;2369;g6be81bf08b_0_120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2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3"/>
          <p:cNvPicPr preferRelativeResize="0"/>
          <p:nvPr/>
        </p:nvPicPr>
        <p:blipFill rotWithShape="1">
          <a:blip r:embed="rId3">
            <a:alphaModFix/>
          </a:blip>
          <a:srcRect t="76525" r="76561"/>
          <a:stretch/>
        </p:blipFill>
        <p:spPr>
          <a:xfrm>
            <a:off x="0" y="3936100"/>
            <a:ext cx="2143277" cy="1207399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1549875" y="2904510"/>
            <a:ext cx="6044100" cy="90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4200"/>
              <a:buNone/>
              <a:defRPr sz="72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4200"/>
              <a:buNone/>
              <a:defRPr sz="4200">
                <a:solidFill>
                  <a:srgbClr val="41294A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4200"/>
              <a:buNone/>
              <a:defRPr sz="4200">
                <a:solidFill>
                  <a:srgbClr val="41294A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4200"/>
              <a:buNone/>
              <a:defRPr sz="4200">
                <a:solidFill>
                  <a:srgbClr val="41294A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4200"/>
              <a:buNone/>
              <a:defRPr sz="4200">
                <a:solidFill>
                  <a:srgbClr val="41294A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4200"/>
              <a:buNone/>
              <a:defRPr sz="4200">
                <a:solidFill>
                  <a:srgbClr val="41294A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4200"/>
              <a:buNone/>
              <a:defRPr sz="4200">
                <a:solidFill>
                  <a:srgbClr val="41294A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4200"/>
              <a:buNone/>
              <a:defRPr sz="4200">
                <a:solidFill>
                  <a:srgbClr val="41294A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4200"/>
              <a:buNone/>
              <a:defRPr sz="4200">
                <a:solidFill>
                  <a:srgbClr val="41294A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ubTitle" idx="1"/>
          </p:nvPr>
        </p:nvSpPr>
        <p:spPr>
          <a:xfrm>
            <a:off x="1549875" y="3904735"/>
            <a:ext cx="6044100" cy="3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100"/>
              <a:buNone/>
              <a:defRPr sz="1600">
                <a:solidFill>
                  <a:schemeClr val="accent5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100"/>
              <a:buNone/>
              <a:defRPr sz="2100">
                <a:solidFill>
                  <a:srgbClr val="41294A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100"/>
              <a:buNone/>
              <a:defRPr sz="2100">
                <a:solidFill>
                  <a:srgbClr val="41294A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100"/>
              <a:buNone/>
              <a:defRPr sz="2100">
                <a:solidFill>
                  <a:srgbClr val="41294A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100"/>
              <a:buNone/>
              <a:defRPr sz="2100">
                <a:solidFill>
                  <a:srgbClr val="41294A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100"/>
              <a:buNone/>
              <a:defRPr sz="2100">
                <a:solidFill>
                  <a:srgbClr val="41294A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100"/>
              <a:buNone/>
              <a:defRPr sz="2100">
                <a:solidFill>
                  <a:srgbClr val="41294A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100"/>
              <a:buNone/>
              <a:defRPr sz="2100">
                <a:solidFill>
                  <a:srgbClr val="41294A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100"/>
              <a:buNone/>
              <a:defRPr sz="2100">
                <a:solidFill>
                  <a:srgbClr val="41294A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 idx="2" hasCustomPrompt="1"/>
          </p:nvPr>
        </p:nvSpPr>
        <p:spPr>
          <a:xfrm>
            <a:off x="2921175" y="995250"/>
            <a:ext cx="3301500" cy="1477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600"/>
              <a:buNone/>
              <a:defRPr sz="15000">
                <a:solidFill>
                  <a:schemeClr val="accent5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4800"/>
              <a:buFont typeface="Fira Sans Extra Condensed Medium"/>
              <a:buNone/>
              <a:defRPr sz="4800">
                <a:solidFill>
                  <a:srgbClr val="999999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4800"/>
              <a:buFont typeface="Fira Sans Extra Condensed Medium"/>
              <a:buNone/>
              <a:defRPr sz="4800">
                <a:solidFill>
                  <a:srgbClr val="999999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4800"/>
              <a:buFont typeface="Fira Sans Extra Condensed Medium"/>
              <a:buNone/>
              <a:defRPr sz="4800">
                <a:solidFill>
                  <a:srgbClr val="999999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4800"/>
              <a:buFont typeface="Fira Sans Extra Condensed Medium"/>
              <a:buNone/>
              <a:defRPr sz="4800">
                <a:solidFill>
                  <a:srgbClr val="999999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4800"/>
              <a:buFont typeface="Fira Sans Extra Condensed Medium"/>
              <a:buNone/>
              <a:defRPr sz="4800">
                <a:solidFill>
                  <a:srgbClr val="999999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4800"/>
              <a:buFont typeface="Fira Sans Extra Condensed Medium"/>
              <a:buNone/>
              <a:defRPr sz="4800">
                <a:solidFill>
                  <a:srgbClr val="999999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4800"/>
              <a:buFont typeface="Fira Sans Extra Condensed Medium"/>
              <a:buNone/>
              <a:defRPr sz="4800">
                <a:solidFill>
                  <a:srgbClr val="999999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4800"/>
              <a:buFont typeface="Fira Sans Extra Condensed Medium"/>
              <a:buNone/>
              <a:defRPr sz="4800">
                <a:solidFill>
                  <a:srgbClr val="999999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">
  <p:cSld name="CUSTOM_2_2">
    <p:bg>
      <p:bgPr>
        <a:solidFill>
          <a:schemeClr val="dk2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6"/>
          <p:cNvPicPr preferRelativeResize="0"/>
          <p:nvPr/>
        </p:nvPicPr>
        <p:blipFill rotWithShape="1">
          <a:blip r:embed="rId2">
            <a:alphaModFix/>
          </a:blip>
          <a:srcRect t="169" b="159"/>
          <a:stretch/>
        </p:blipFill>
        <p:spPr>
          <a:xfrm>
            <a:off x="-23025" y="5567"/>
            <a:ext cx="9174398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6"/>
          <p:cNvSpPr txBox="1">
            <a:spLocks noGrp="1"/>
          </p:cNvSpPr>
          <p:nvPr>
            <p:ph type="subTitle" idx="1"/>
          </p:nvPr>
        </p:nvSpPr>
        <p:spPr>
          <a:xfrm>
            <a:off x="6095071" y="2996100"/>
            <a:ext cx="2255100" cy="7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latin typeface="Tulpen One"/>
                <a:ea typeface="Tulpen One"/>
                <a:cs typeface="Tulpen One"/>
                <a:sym typeface="Tulpen One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Tulpen One"/>
                <a:ea typeface="Tulpen One"/>
                <a:cs typeface="Tulpen One"/>
                <a:sym typeface="Tulpen One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Tulpen One"/>
                <a:ea typeface="Tulpen One"/>
                <a:cs typeface="Tulpen One"/>
                <a:sym typeface="Tulpen One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Tulpen One"/>
                <a:ea typeface="Tulpen One"/>
                <a:cs typeface="Tulpen One"/>
                <a:sym typeface="Tulpen One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Tulpen One"/>
                <a:ea typeface="Tulpen One"/>
                <a:cs typeface="Tulpen One"/>
                <a:sym typeface="Tulpen One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Tulpen One"/>
                <a:ea typeface="Tulpen One"/>
                <a:cs typeface="Tulpen One"/>
                <a:sym typeface="Tulpen One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Tulpen One"/>
                <a:ea typeface="Tulpen One"/>
                <a:cs typeface="Tulpen One"/>
                <a:sym typeface="Tulpen One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Tulpen One"/>
                <a:ea typeface="Tulpen One"/>
                <a:cs typeface="Tulpen One"/>
                <a:sym typeface="Tulpen One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2400" b="1">
                <a:latin typeface="Tulpen One"/>
                <a:ea typeface="Tulpen One"/>
                <a:cs typeface="Tulpen One"/>
                <a:sym typeface="Tulpen One"/>
              </a:defRPr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ubTitle" idx="2"/>
          </p:nvPr>
        </p:nvSpPr>
        <p:spPr>
          <a:xfrm>
            <a:off x="3421421" y="2115075"/>
            <a:ext cx="2255100" cy="7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latin typeface="Tulpen One"/>
                <a:ea typeface="Tulpen One"/>
                <a:cs typeface="Tulpen One"/>
                <a:sym typeface="Tulpen One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Tulpen One"/>
                <a:ea typeface="Tulpen One"/>
                <a:cs typeface="Tulpen One"/>
                <a:sym typeface="Tulpen One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Tulpen One"/>
                <a:ea typeface="Tulpen One"/>
                <a:cs typeface="Tulpen One"/>
                <a:sym typeface="Tulpen One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Tulpen One"/>
                <a:ea typeface="Tulpen One"/>
                <a:cs typeface="Tulpen One"/>
                <a:sym typeface="Tulpen One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Tulpen One"/>
                <a:ea typeface="Tulpen One"/>
                <a:cs typeface="Tulpen One"/>
                <a:sym typeface="Tulpen One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Tulpen One"/>
                <a:ea typeface="Tulpen One"/>
                <a:cs typeface="Tulpen One"/>
                <a:sym typeface="Tulpen One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Tulpen One"/>
                <a:ea typeface="Tulpen One"/>
                <a:cs typeface="Tulpen One"/>
                <a:sym typeface="Tulpen One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Tulpen One"/>
                <a:ea typeface="Tulpen One"/>
                <a:cs typeface="Tulpen One"/>
                <a:sym typeface="Tulpen One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2400" b="1">
                <a:latin typeface="Tulpen One"/>
                <a:ea typeface="Tulpen One"/>
                <a:cs typeface="Tulpen One"/>
                <a:sym typeface="Tulpen One"/>
              </a:defRPr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subTitle" idx="3"/>
          </p:nvPr>
        </p:nvSpPr>
        <p:spPr>
          <a:xfrm>
            <a:off x="747771" y="2996100"/>
            <a:ext cx="2255100" cy="7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latin typeface="Tulpen One"/>
                <a:ea typeface="Tulpen One"/>
                <a:cs typeface="Tulpen One"/>
                <a:sym typeface="Tulpen One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Tulpen One"/>
                <a:ea typeface="Tulpen One"/>
                <a:cs typeface="Tulpen One"/>
                <a:sym typeface="Tulpen One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Tulpen One"/>
                <a:ea typeface="Tulpen One"/>
                <a:cs typeface="Tulpen One"/>
                <a:sym typeface="Tulpen One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Tulpen One"/>
                <a:ea typeface="Tulpen One"/>
                <a:cs typeface="Tulpen One"/>
                <a:sym typeface="Tulpen One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Tulpen One"/>
                <a:ea typeface="Tulpen One"/>
                <a:cs typeface="Tulpen One"/>
                <a:sym typeface="Tulpen One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Tulpen One"/>
                <a:ea typeface="Tulpen One"/>
                <a:cs typeface="Tulpen One"/>
                <a:sym typeface="Tulpen One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Tulpen One"/>
                <a:ea typeface="Tulpen One"/>
                <a:cs typeface="Tulpen One"/>
                <a:sym typeface="Tulpen One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400" b="1">
                <a:latin typeface="Tulpen One"/>
                <a:ea typeface="Tulpen One"/>
                <a:cs typeface="Tulpen One"/>
                <a:sym typeface="Tulpen One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2400" b="1">
                <a:latin typeface="Tulpen One"/>
                <a:ea typeface="Tulpen One"/>
                <a:cs typeface="Tulpen One"/>
                <a:sym typeface="Tulpen One"/>
              </a:defRPr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ubTitle" idx="4"/>
          </p:nvPr>
        </p:nvSpPr>
        <p:spPr>
          <a:xfrm>
            <a:off x="6095071" y="3523725"/>
            <a:ext cx="2255100" cy="77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subTitle" idx="5"/>
          </p:nvPr>
        </p:nvSpPr>
        <p:spPr>
          <a:xfrm>
            <a:off x="3421421" y="2642700"/>
            <a:ext cx="2255100" cy="77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subTitle" idx="6"/>
          </p:nvPr>
        </p:nvSpPr>
        <p:spPr>
          <a:xfrm>
            <a:off x="747771" y="3523725"/>
            <a:ext cx="2255100" cy="77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ctrTitle"/>
          </p:nvPr>
        </p:nvSpPr>
        <p:spPr>
          <a:xfrm>
            <a:off x="720050" y="349067"/>
            <a:ext cx="7265400" cy="8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4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MAIN_POINT_1">
    <p:bg>
      <p:bgPr>
        <a:solidFill>
          <a:schemeClr val="dk2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7"/>
          <p:cNvSpPr txBox="1">
            <a:spLocks noGrp="1"/>
          </p:cNvSpPr>
          <p:nvPr>
            <p:ph type="title"/>
          </p:nvPr>
        </p:nvSpPr>
        <p:spPr>
          <a:xfrm>
            <a:off x="1506125" y="1786700"/>
            <a:ext cx="6231900" cy="156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800"/>
              <a:buNone/>
              <a:defRPr sz="9600">
                <a:solidFill>
                  <a:schemeClr val="hlink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">
  <p:cSld name="CUSTOM_1_1">
    <p:bg>
      <p:bgPr>
        <a:solidFill>
          <a:schemeClr val="dk2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8"/>
          <p:cNvPicPr preferRelativeResize="0"/>
          <p:nvPr/>
        </p:nvPicPr>
        <p:blipFill rotWithShape="1">
          <a:blip r:embed="rId3">
            <a:alphaModFix/>
          </a:blip>
          <a:srcRect l="68835" t="77608"/>
          <a:stretch/>
        </p:blipFill>
        <p:spPr>
          <a:xfrm>
            <a:off x="6294300" y="3991775"/>
            <a:ext cx="2849698" cy="1151726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8"/>
          <p:cNvSpPr txBox="1">
            <a:spLocks noGrp="1"/>
          </p:cNvSpPr>
          <p:nvPr>
            <p:ph type="subTitle" idx="1"/>
          </p:nvPr>
        </p:nvSpPr>
        <p:spPr>
          <a:xfrm>
            <a:off x="1089088" y="1438563"/>
            <a:ext cx="2396700" cy="523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1pPr>
            <a:lvl2pPr lvl="1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2pPr>
            <a:lvl3pPr lvl="2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3pPr>
            <a:lvl4pPr lvl="3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4pPr>
            <a:lvl5pPr lvl="4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5pPr>
            <a:lvl6pPr lvl="5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6pPr>
            <a:lvl7pPr lvl="6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7pPr>
            <a:lvl8pPr lvl="7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8pPr>
            <a:lvl9pPr lvl="8" algn="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9pPr>
          </a:lstStyle>
          <a:p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subTitle" idx="2"/>
          </p:nvPr>
        </p:nvSpPr>
        <p:spPr>
          <a:xfrm>
            <a:off x="5707249" y="1438563"/>
            <a:ext cx="2396700" cy="523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subTitle" idx="3"/>
          </p:nvPr>
        </p:nvSpPr>
        <p:spPr>
          <a:xfrm>
            <a:off x="1089123" y="2025875"/>
            <a:ext cx="23967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subTitle" idx="4"/>
          </p:nvPr>
        </p:nvSpPr>
        <p:spPr>
          <a:xfrm>
            <a:off x="5707213" y="2025875"/>
            <a:ext cx="23967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subTitle" idx="5"/>
          </p:nvPr>
        </p:nvSpPr>
        <p:spPr>
          <a:xfrm>
            <a:off x="1089088" y="3032669"/>
            <a:ext cx="2396700" cy="523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1pPr>
            <a:lvl2pPr lvl="1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2pPr>
            <a:lvl3pPr lvl="2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3pPr>
            <a:lvl4pPr lvl="3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4pPr>
            <a:lvl5pPr lvl="4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5pPr>
            <a:lvl6pPr lvl="5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6pPr>
            <a:lvl7pPr lvl="6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7pPr>
            <a:lvl8pPr lvl="7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8pPr>
            <a:lvl9pPr lvl="8" algn="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9pPr>
          </a:lstStyle>
          <a:p>
            <a:endParaRPr/>
          </a:p>
        </p:txBody>
      </p:sp>
      <p:sp>
        <p:nvSpPr>
          <p:cNvPr id="94" name="Google Shape;94;p18"/>
          <p:cNvSpPr txBox="1">
            <a:spLocks noGrp="1"/>
          </p:cNvSpPr>
          <p:nvPr>
            <p:ph type="subTitle" idx="6"/>
          </p:nvPr>
        </p:nvSpPr>
        <p:spPr>
          <a:xfrm>
            <a:off x="5707248" y="3032662"/>
            <a:ext cx="2396700" cy="523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3600" b="1">
                <a:latin typeface="Tulpen One"/>
                <a:ea typeface="Tulpen One"/>
                <a:cs typeface="Tulpen One"/>
                <a:sym typeface="Tulpen One"/>
              </a:defRPr>
            </a:lvl9pPr>
          </a:lstStyle>
          <a:p>
            <a:endParaRPr/>
          </a:p>
        </p:txBody>
      </p:sp>
      <p:sp>
        <p:nvSpPr>
          <p:cNvPr id="95" name="Google Shape;95;p18"/>
          <p:cNvSpPr txBox="1">
            <a:spLocks noGrp="1"/>
          </p:cNvSpPr>
          <p:nvPr>
            <p:ph type="subTitle" idx="7"/>
          </p:nvPr>
        </p:nvSpPr>
        <p:spPr>
          <a:xfrm>
            <a:off x="1089123" y="3619975"/>
            <a:ext cx="23967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96" name="Google Shape;96;p18"/>
          <p:cNvSpPr txBox="1">
            <a:spLocks noGrp="1"/>
          </p:cNvSpPr>
          <p:nvPr>
            <p:ph type="subTitle" idx="8"/>
          </p:nvPr>
        </p:nvSpPr>
        <p:spPr>
          <a:xfrm>
            <a:off x="5707213" y="3619975"/>
            <a:ext cx="23967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97" name="Google Shape;97;p18"/>
          <p:cNvSpPr txBox="1">
            <a:spLocks noGrp="1"/>
          </p:cNvSpPr>
          <p:nvPr>
            <p:ph type="ctrTitle"/>
          </p:nvPr>
        </p:nvSpPr>
        <p:spPr>
          <a:xfrm>
            <a:off x="720050" y="349067"/>
            <a:ext cx="7265400" cy="8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4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numbers ">
  <p:cSld name="CUSTOM_8_1_1">
    <p:bg>
      <p:bgPr>
        <a:solidFill>
          <a:schemeClr val="dk2"/>
        </a:solid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9"/>
          <p:cNvSpPr txBox="1">
            <a:spLocks noGrp="1"/>
          </p:cNvSpPr>
          <p:nvPr>
            <p:ph type="subTitle" idx="1"/>
          </p:nvPr>
        </p:nvSpPr>
        <p:spPr>
          <a:xfrm>
            <a:off x="6183627" y="3735445"/>
            <a:ext cx="2240400" cy="670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101" name="Google Shape;101;p19"/>
          <p:cNvSpPr txBox="1">
            <a:spLocks noGrp="1"/>
          </p:cNvSpPr>
          <p:nvPr>
            <p:ph type="title" hasCustomPrompt="1"/>
          </p:nvPr>
        </p:nvSpPr>
        <p:spPr>
          <a:xfrm>
            <a:off x="6183642" y="3381746"/>
            <a:ext cx="1703400" cy="353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2" name="Google Shape;102;p19"/>
          <p:cNvSpPr txBox="1">
            <a:spLocks noGrp="1"/>
          </p:cNvSpPr>
          <p:nvPr>
            <p:ph type="subTitle" idx="2"/>
          </p:nvPr>
        </p:nvSpPr>
        <p:spPr>
          <a:xfrm>
            <a:off x="6183627" y="1900745"/>
            <a:ext cx="2240400" cy="670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103" name="Google Shape;103;p19"/>
          <p:cNvSpPr txBox="1">
            <a:spLocks noGrp="1"/>
          </p:cNvSpPr>
          <p:nvPr>
            <p:ph type="title" idx="3" hasCustomPrompt="1"/>
          </p:nvPr>
        </p:nvSpPr>
        <p:spPr>
          <a:xfrm>
            <a:off x="6183642" y="1547046"/>
            <a:ext cx="1703400" cy="353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4" name="Google Shape;104;p19"/>
          <p:cNvSpPr txBox="1">
            <a:spLocks noGrp="1"/>
          </p:cNvSpPr>
          <p:nvPr>
            <p:ph type="ctrTitle" idx="4"/>
          </p:nvPr>
        </p:nvSpPr>
        <p:spPr>
          <a:xfrm>
            <a:off x="720050" y="351842"/>
            <a:ext cx="7265400" cy="8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4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 1">
  <p:cSld name="TITLE_ONLY_2_1_1_1">
    <p:bg>
      <p:bgPr>
        <a:solidFill>
          <a:schemeClr val="dk2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21"/>
          <p:cNvSpPr txBox="1">
            <a:spLocks noGrp="1"/>
          </p:cNvSpPr>
          <p:nvPr>
            <p:ph type="ctrTitle"/>
          </p:nvPr>
        </p:nvSpPr>
        <p:spPr>
          <a:xfrm>
            <a:off x="720050" y="349067"/>
            <a:ext cx="7265400" cy="8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4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 ">
  <p:cSld name="CUSTOM_2_1">
    <p:bg>
      <p:bgPr>
        <a:solidFill>
          <a:schemeClr val="dk2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22"/>
          <p:cNvPicPr preferRelativeResize="0"/>
          <p:nvPr/>
        </p:nvPicPr>
        <p:blipFill rotWithShape="1">
          <a:blip r:embed="rId3">
            <a:alphaModFix/>
          </a:blip>
          <a:srcRect l="68835" t="77608"/>
          <a:stretch/>
        </p:blipFill>
        <p:spPr>
          <a:xfrm>
            <a:off x="6294300" y="3991775"/>
            <a:ext cx="2849698" cy="1151726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2"/>
          <p:cNvSpPr txBox="1">
            <a:spLocks noGrp="1"/>
          </p:cNvSpPr>
          <p:nvPr>
            <p:ph type="subTitle" idx="1"/>
          </p:nvPr>
        </p:nvSpPr>
        <p:spPr>
          <a:xfrm>
            <a:off x="720050" y="3787660"/>
            <a:ext cx="2154000" cy="754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22"/>
          <p:cNvSpPr txBox="1">
            <a:spLocks noGrp="1"/>
          </p:cNvSpPr>
          <p:nvPr>
            <p:ph type="subTitle" idx="2"/>
          </p:nvPr>
        </p:nvSpPr>
        <p:spPr>
          <a:xfrm>
            <a:off x="3494960" y="3787660"/>
            <a:ext cx="2154000" cy="754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subTitle" idx="3"/>
          </p:nvPr>
        </p:nvSpPr>
        <p:spPr>
          <a:xfrm>
            <a:off x="6279600" y="3787660"/>
            <a:ext cx="2154000" cy="754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2"/>
          <p:cNvSpPr txBox="1">
            <a:spLocks noGrp="1"/>
          </p:cNvSpPr>
          <p:nvPr>
            <p:ph type="subTitle" idx="4"/>
          </p:nvPr>
        </p:nvSpPr>
        <p:spPr>
          <a:xfrm>
            <a:off x="720050" y="2155112"/>
            <a:ext cx="2154000" cy="754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22"/>
          <p:cNvSpPr txBox="1">
            <a:spLocks noGrp="1"/>
          </p:cNvSpPr>
          <p:nvPr>
            <p:ph type="subTitle" idx="5"/>
          </p:nvPr>
        </p:nvSpPr>
        <p:spPr>
          <a:xfrm>
            <a:off x="3494960" y="2155112"/>
            <a:ext cx="2154000" cy="754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2"/>
          <p:cNvSpPr txBox="1">
            <a:spLocks noGrp="1"/>
          </p:cNvSpPr>
          <p:nvPr>
            <p:ph type="subTitle" idx="6"/>
          </p:nvPr>
        </p:nvSpPr>
        <p:spPr>
          <a:xfrm>
            <a:off x="6279600" y="2155112"/>
            <a:ext cx="2154000" cy="754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2"/>
          <p:cNvSpPr txBox="1">
            <a:spLocks noGrp="1"/>
          </p:cNvSpPr>
          <p:nvPr>
            <p:ph type="ctrTitle"/>
          </p:nvPr>
        </p:nvSpPr>
        <p:spPr>
          <a:xfrm>
            <a:off x="720050" y="349067"/>
            <a:ext cx="7265400" cy="8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4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9pPr>
          </a:lstStyle>
          <a:p>
            <a:endParaRPr/>
          </a:p>
        </p:txBody>
      </p:sp>
      <p:sp>
        <p:nvSpPr>
          <p:cNvPr id="122" name="Google Shape;122;p22"/>
          <p:cNvSpPr txBox="1">
            <a:spLocks noGrp="1"/>
          </p:cNvSpPr>
          <p:nvPr>
            <p:ph type="subTitle" idx="7"/>
          </p:nvPr>
        </p:nvSpPr>
        <p:spPr>
          <a:xfrm>
            <a:off x="720050" y="3305662"/>
            <a:ext cx="2154000" cy="596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9pPr>
          </a:lstStyle>
          <a:p>
            <a:endParaRPr/>
          </a:p>
        </p:txBody>
      </p:sp>
      <p:sp>
        <p:nvSpPr>
          <p:cNvPr id="123" name="Google Shape;123;p22"/>
          <p:cNvSpPr txBox="1">
            <a:spLocks noGrp="1"/>
          </p:cNvSpPr>
          <p:nvPr>
            <p:ph type="subTitle" idx="8"/>
          </p:nvPr>
        </p:nvSpPr>
        <p:spPr>
          <a:xfrm>
            <a:off x="3494960" y="3305662"/>
            <a:ext cx="2154000" cy="596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9pPr>
          </a:lstStyle>
          <a:p>
            <a:endParaRPr/>
          </a:p>
        </p:txBody>
      </p:sp>
      <p:sp>
        <p:nvSpPr>
          <p:cNvPr id="124" name="Google Shape;124;p22"/>
          <p:cNvSpPr txBox="1">
            <a:spLocks noGrp="1"/>
          </p:cNvSpPr>
          <p:nvPr>
            <p:ph type="subTitle" idx="9"/>
          </p:nvPr>
        </p:nvSpPr>
        <p:spPr>
          <a:xfrm>
            <a:off x="6279600" y="3305662"/>
            <a:ext cx="2154000" cy="596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9pPr>
          </a:lstStyle>
          <a:p>
            <a:endParaRPr/>
          </a:p>
        </p:txBody>
      </p:sp>
      <p:sp>
        <p:nvSpPr>
          <p:cNvPr id="125" name="Google Shape;125;p22"/>
          <p:cNvSpPr txBox="1">
            <a:spLocks noGrp="1"/>
          </p:cNvSpPr>
          <p:nvPr>
            <p:ph type="subTitle" idx="13"/>
          </p:nvPr>
        </p:nvSpPr>
        <p:spPr>
          <a:xfrm>
            <a:off x="720050" y="1676626"/>
            <a:ext cx="2154000" cy="596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9pPr>
          </a:lstStyle>
          <a:p>
            <a:endParaRPr/>
          </a:p>
        </p:txBody>
      </p:sp>
      <p:sp>
        <p:nvSpPr>
          <p:cNvPr id="126" name="Google Shape;126;p22"/>
          <p:cNvSpPr txBox="1">
            <a:spLocks noGrp="1"/>
          </p:cNvSpPr>
          <p:nvPr>
            <p:ph type="subTitle" idx="14"/>
          </p:nvPr>
        </p:nvSpPr>
        <p:spPr>
          <a:xfrm>
            <a:off x="3494960" y="1676626"/>
            <a:ext cx="2154000" cy="596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9pPr>
          </a:lstStyle>
          <a:p>
            <a:endParaRPr/>
          </a:p>
        </p:txBody>
      </p:sp>
      <p:sp>
        <p:nvSpPr>
          <p:cNvPr id="127" name="Google Shape;127;p22"/>
          <p:cNvSpPr txBox="1">
            <a:spLocks noGrp="1"/>
          </p:cNvSpPr>
          <p:nvPr>
            <p:ph type="subTitle" idx="15"/>
          </p:nvPr>
        </p:nvSpPr>
        <p:spPr>
          <a:xfrm>
            <a:off x="6279600" y="1676626"/>
            <a:ext cx="2154000" cy="596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3000" b="1">
                <a:solidFill>
                  <a:schemeClr val="accent1"/>
                </a:solidFill>
                <a:latin typeface="Tulpen One"/>
                <a:ea typeface="Tulpen One"/>
                <a:cs typeface="Tulpen One"/>
                <a:sym typeface="Tulpen On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ONE_COLUMN_TEXT_1">
    <p:bg>
      <p:bgPr>
        <a:solidFill>
          <a:schemeClr val="dk2"/>
        </a:solid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23"/>
          <p:cNvSpPr txBox="1">
            <a:spLocks noGrp="1"/>
          </p:cNvSpPr>
          <p:nvPr>
            <p:ph type="subTitle" idx="1"/>
          </p:nvPr>
        </p:nvSpPr>
        <p:spPr>
          <a:xfrm>
            <a:off x="720000" y="2584175"/>
            <a:ext cx="3181800" cy="169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131" name="Google Shape;131;p23"/>
          <p:cNvSpPr txBox="1">
            <a:spLocks noGrp="1"/>
          </p:cNvSpPr>
          <p:nvPr>
            <p:ph type="ctrTitle"/>
          </p:nvPr>
        </p:nvSpPr>
        <p:spPr>
          <a:xfrm>
            <a:off x="720050" y="349075"/>
            <a:ext cx="2600100" cy="8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4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9pPr>
          </a:lstStyle>
          <a:p>
            <a:endParaRPr/>
          </a:p>
        </p:txBody>
      </p:sp>
      <p:grpSp>
        <p:nvGrpSpPr>
          <p:cNvPr id="132" name="Google Shape;132;p23"/>
          <p:cNvGrpSpPr/>
          <p:nvPr/>
        </p:nvGrpSpPr>
        <p:grpSpPr>
          <a:xfrm>
            <a:off x="7640612" y="2800288"/>
            <a:ext cx="1499535" cy="2349591"/>
            <a:chOff x="7634175" y="2806726"/>
            <a:chExt cx="1499535" cy="2349591"/>
          </a:xfrm>
        </p:grpSpPr>
        <p:sp>
          <p:nvSpPr>
            <p:cNvPr id="133" name="Google Shape;133;p23"/>
            <p:cNvSpPr/>
            <p:nvPr/>
          </p:nvSpPr>
          <p:spPr>
            <a:xfrm>
              <a:off x="7634175" y="3583051"/>
              <a:ext cx="1499535" cy="1573266"/>
            </a:xfrm>
            <a:custGeom>
              <a:avLst/>
              <a:gdLst/>
              <a:ahLst/>
              <a:cxnLst/>
              <a:rect l="l" t="t" r="r" b="b"/>
              <a:pathLst>
                <a:path w="35042" h="36765" extrusionOk="0">
                  <a:moveTo>
                    <a:pt x="538" y="552"/>
                  </a:moveTo>
                  <a:lnTo>
                    <a:pt x="538" y="552"/>
                  </a:lnTo>
                  <a:cubicBezTo>
                    <a:pt x="2516" y="1227"/>
                    <a:pt x="4418" y="2097"/>
                    <a:pt x="6212" y="3126"/>
                  </a:cubicBezTo>
                  <a:cubicBezTo>
                    <a:pt x="8127" y="4192"/>
                    <a:pt x="9907" y="5454"/>
                    <a:pt x="11589" y="6810"/>
                  </a:cubicBezTo>
                  <a:cubicBezTo>
                    <a:pt x="12441" y="7474"/>
                    <a:pt x="13250" y="8192"/>
                    <a:pt x="14055" y="8902"/>
                  </a:cubicBezTo>
                  <a:cubicBezTo>
                    <a:pt x="14834" y="9642"/>
                    <a:pt x="15621" y="10375"/>
                    <a:pt x="16365" y="11143"/>
                  </a:cubicBezTo>
                  <a:cubicBezTo>
                    <a:pt x="17870" y="12666"/>
                    <a:pt x="19298" y="14254"/>
                    <a:pt x="20665" y="15882"/>
                  </a:cubicBezTo>
                  <a:cubicBezTo>
                    <a:pt x="23417" y="19124"/>
                    <a:pt x="25973" y="22511"/>
                    <a:pt x="28345" y="26002"/>
                  </a:cubicBezTo>
                  <a:cubicBezTo>
                    <a:pt x="30720" y="29483"/>
                    <a:pt x="32953" y="33109"/>
                    <a:pt x="34988" y="36721"/>
                  </a:cubicBezTo>
                  <a:lnTo>
                    <a:pt x="33403" y="36126"/>
                  </a:lnTo>
                  <a:cubicBezTo>
                    <a:pt x="32888" y="35930"/>
                    <a:pt x="32377" y="35749"/>
                    <a:pt x="31859" y="35517"/>
                  </a:cubicBezTo>
                  <a:lnTo>
                    <a:pt x="30303" y="34857"/>
                  </a:lnTo>
                  <a:cubicBezTo>
                    <a:pt x="29788" y="34632"/>
                    <a:pt x="29291" y="34381"/>
                    <a:pt x="28780" y="34142"/>
                  </a:cubicBezTo>
                  <a:cubicBezTo>
                    <a:pt x="26750" y="33193"/>
                    <a:pt x="24817" y="32075"/>
                    <a:pt x="22964" y="30865"/>
                  </a:cubicBezTo>
                  <a:cubicBezTo>
                    <a:pt x="19262" y="28428"/>
                    <a:pt x="15955" y="25520"/>
                    <a:pt x="13025" y="22325"/>
                  </a:cubicBezTo>
                  <a:cubicBezTo>
                    <a:pt x="10121" y="19113"/>
                    <a:pt x="7601" y="15603"/>
                    <a:pt x="5491" y="11894"/>
                  </a:cubicBezTo>
                  <a:cubicBezTo>
                    <a:pt x="3456" y="8276"/>
                    <a:pt x="1700" y="4487"/>
                    <a:pt x="538" y="552"/>
                  </a:cubicBezTo>
                  <a:close/>
                  <a:moveTo>
                    <a:pt x="1" y="1"/>
                  </a:moveTo>
                  <a:lnTo>
                    <a:pt x="81" y="317"/>
                  </a:lnTo>
                  <a:cubicBezTo>
                    <a:pt x="606" y="2383"/>
                    <a:pt x="1317" y="4392"/>
                    <a:pt x="2126" y="6372"/>
                  </a:cubicBezTo>
                  <a:cubicBezTo>
                    <a:pt x="2938" y="8348"/>
                    <a:pt x="3856" y="10288"/>
                    <a:pt x="4900" y="12173"/>
                  </a:cubicBezTo>
                  <a:cubicBezTo>
                    <a:pt x="6989" y="15937"/>
                    <a:pt x="9486" y="19527"/>
                    <a:pt x="12467" y="22757"/>
                  </a:cubicBezTo>
                  <a:cubicBezTo>
                    <a:pt x="13964" y="24363"/>
                    <a:pt x="15527" y="25926"/>
                    <a:pt x="17242" y="27340"/>
                  </a:cubicBezTo>
                  <a:cubicBezTo>
                    <a:pt x="18972" y="28736"/>
                    <a:pt x="20752" y="30085"/>
                    <a:pt x="22670" y="31253"/>
                  </a:cubicBezTo>
                  <a:cubicBezTo>
                    <a:pt x="26474" y="33646"/>
                    <a:pt x="30607" y="35502"/>
                    <a:pt x="35042" y="36764"/>
                  </a:cubicBezTo>
                  <a:cubicBezTo>
                    <a:pt x="33243" y="32910"/>
                    <a:pt x="31115" y="29305"/>
                    <a:pt x="28805" y="25744"/>
                  </a:cubicBezTo>
                  <a:cubicBezTo>
                    <a:pt x="26470" y="22210"/>
                    <a:pt x="23958" y="18765"/>
                    <a:pt x="21125" y="15545"/>
                  </a:cubicBezTo>
                  <a:cubicBezTo>
                    <a:pt x="18294" y="12326"/>
                    <a:pt x="15176" y="9316"/>
                    <a:pt x="11753" y="6636"/>
                  </a:cubicBezTo>
                  <a:cubicBezTo>
                    <a:pt x="8333" y="3957"/>
                    <a:pt x="4552" y="1617"/>
                    <a:pt x="327" y="116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3"/>
            <p:cNvSpPr/>
            <p:nvPr/>
          </p:nvSpPr>
          <p:spPr>
            <a:xfrm>
              <a:off x="7645558" y="3594990"/>
              <a:ext cx="1487082" cy="1560386"/>
            </a:xfrm>
            <a:custGeom>
              <a:avLst/>
              <a:gdLst/>
              <a:ahLst/>
              <a:cxnLst/>
              <a:rect l="l" t="t" r="r" b="b"/>
              <a:pathLst>
                <a:path w="34751" h="36464" extrusionOk="0">
                  <a:moveTo>
                    <a:pt x="0" y="1"/>
                  </a:moveTo>
                  <a:lnTo>
                    <a:pt x="4286" y="4606"/>
                  </a:lnTo>
                  <a:lnTo>
                    <a:pt x="8611" y="9182"/>
                  </a:lnTo>
                  <a:lnTo>
                    <a:pt x="17303" y="18290"/>
                  </a:lnTo>
                  <a:lnTo>
                    <a:pt x="26041" y="27363"/>
                  </a:lnTo>
                  <a:lnTo>
                    <a:pt x="30403" y="31905"/>
                  </a:lnTo>
                  <a:lnTo>
                    <a:pt x="34751" y="36463"/>
                  </a:lnTo>
                  <a:cubicBezTo>
                    <a:pt x="32093" y="33240"/>
                    <a:pt x="29279" y="30129"/>
                    <a:pt x="26450" y="27036"/>
                  </a:cubicBezTo>
                  <a:cubicBezTo>
                    <a:pt x="23619" y="23943"/>
                    <a:pt x="20722" y="20905"/>
                    <a:pt x="17832" y="17859"/>
                  </a:cubicBezTo>
                  <a:cubicBezTo>
                    <a:pt x="14903" y="14849"/>
                    <a:pt x="11987" y="11825"/>
                    <a:pt x="9014" y="8849"/>
                  </a:cubicBezTo>
                  <a:cubicBezTo>
                    <a:pt x="6040" y="5871"/>
                    <a:pt x="3056" y="2905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3"/>
            <p:cNvSpPr/>
            <p:nvPr/>
          </p:nvSpPr>
          <p:spPr>
            <a:xfrm>
              <a:off x="8132467" y="4393654"/>
              <a:ext cx="298093" cy="110833"/>
            </a:xfrm>
            <a:custGeom>
              <a:avLst/>
              <a:gdLst/>
              <a:ahLst/>
              <a:cxnLst/>
              <a:rect l="l" t="t" r="r" b="b"/>
              <a:pathLst>
                <a:path w="6966" h="2590" extrusionOk="0">
                  <a:moveTo>
                    <a:pt x="6845" y="1"/>
                  </a:moveTo>
                  <a:lnTo>
                    <a:pt x="0" y="2282"/>
                  </a:lnTo>
                  <a:lnTo>
                    <a:pt x="119" y="2590"/>
                  </a:lnTo>
                  <a:lnTo>
                    <a:pt x="6965" y="309"/>
                  </a:lnTo>
                  <a:lnTo>
                    <a:pt x="684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3"/>
            <p:cNvSpPr/>
            <p:nvPr/>
          </p:nvSpPr>
          <p:spPr>
            <a:xfrm>
              <a:off x="8033913" y="4275585"/>
              <a:ext cx="283201" cy="106168"/>
            </a:xfrm>
            <a:custGeom>
              <a:avLst/>
              <a:gdLst/>
              <a:ahLst/>
              <a:cxnLst/>
              <a:rect l="l" t="t" r="r" b="b"/>
              <a:pathLst>
                <a:path w="6618" h="2481" extrusionOk="0">
                  <a:moveTo>
                    <a:pt x="6498" y="0"/>
                  </a:moveTo>
                  <a:lnTo>
                    <a:pt x="1" y="2172"/>
                  </a:lnTo>
                  <a:lnTo>
                    <a:pt x="120" y="2480"/>
                  </a:lnTo>
                  <a:lnTo>
                    <a:pt x="6618" y="308"/>
                  </a:lnTo>
                  <a:lnTo>
                    <a:pt x="64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3"/>
            <p:cNvSpPr/>
            <p:nvPr/>
          </p:nvSpPr>
          <p:spPr>
            <a:xfrm>
              <a:off x="8522833" y="4310034"/>
              <a:ext cx="60723" cy="198472"/>
            </a:xfrm>
            <a:custGeom>
              <a:avLst/>
              <a:gdLst/>
              <a:ahLst/>
              <a:cxnLst/>
              <a:rect l="l" t="t" r="r" b="b"/>
              <a:pathLst>
                <a:path w="1419" h="4638" extrusionOk="0">
                  <a:moveTo>
                    <a:pt x="1070" y="0"/>
                  </a:moveTo>
                  <a:lnTo>
                    <a:pt x="1" y="4569"/>
                  </a:lnTo>
                  <a:lnTo>
                    <a:pt x="345" y="4638"/>
                  </a:lnTo>
                  <a:lnTo>
                    <a:pt x="1418" y="69"/>
                  </a:lnTo>
                  <a:lnTo>
                    <a:pt x="10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3"/>
            <p:cNvSpPr/>
            <p:nvPr/>
          </p:nvSpPr>
          <p:spPr>
            <a:xfrm>
              <a:off x="8224945" y="2806726"/>
              <a:ext cx="908185" cy="2059090"/>
            </a:xfrm>
            <a:custGeom>
              <a:avLst/>
              <a:gdLst/>
              <a:ahLst/>
              <a:cxnLst/>
              <a:rect l="l" t="t" r="r" b="b"/>
              <a:pathLst>
                <a:path w="21223" h="48118" extrusionOk="0">
                  <a:moveTo>
                    <a:pt x="846" y="705"/>
                  </a:moveTo>
                  <a:cubicBezTo>
                    <a:pt x="2577" y="2026"/>
                    <a:pt x="4195" y="3481"/>
                    <a:pt x="5653" y="5063"/>
                  </a:cubicBezTo>
                  <a:cubicBezTo>
                    <a:pt x="7186" y="6738"/>
                    <a:pt x="8553" y="8537"/>
                    <a:pt x="9779" y="10411"/>
                  </a:cubicBezTo>
                  <a:cubicBezTo>
                    <a:pt x="12227" y="14172"/>
                    <a:pt x="14054" y="18243"/>
                    <a:pt x="15555" y="22391"/>
                  </a:cubicBezTo>
                  <a:cubicBezTo>
                    <a:pt x="16335" y="24454"/>
                    <a:pt x="16966" y="26568"/>
                    <a:pt x="17585" y="28678"/>
                  </a:cubicBezTo>
                  <a:cubicBezTo>
                    <a:pt x="18195" y="30793"/>
                    <a:pt x="18728" y="32928"/>
                    <a:pt x="19185" y="35074"/>
                  </a:cubicBezTo>
                  <a:cubicBezTo>
                    <a:pt x="20106" y="39357"/>
                    <a:pt x="20784" y="43744"/>
                    <a:pt x="21197" y="48056"/>
                  </a:cubicBezTo>
                  <a:cubicBezTo>
                    <a:pt x="20395" y="47211"/>
                    <a:pt x="19620" y="46359"/>
                    <a:pt x="18866" y="45521"/>
                  </a:cubicBezTo>
                  <a:lnTo>
                    <a:pt x="17734" y="44281"/>
                  </a:lnTo>
                  <a:lnTo>
                    <a:pt x="17169" y="43668"/>
                  </a:lnTo>
                  <a:lnTo>
                    <a:pt x="16632" y="43012"/>
                  </a:lnTo>
                  <a:lnTo>
                    <a:pt x="14493" y="40369"/>
                  </a:lnTo>
                  <a:cubicBezTo>
                    <a:pt x="14145" y="39922"/>
                    <a:pt x="13768" y="39499"/>
                    <a:pt x="13445" y="39038"/>
                  </a:cubicBezTo>
                  <a:lnTo>
                    <a:pt x="12488" y="37646"/>
                  </a:lnTo>
                  <a:lnTo>
                    <a:pt x="10577" y="34865"/>
                  </a:lnTo>
                  <a:lnTo>
                    <a:pt x="8887" y="31968"/>
                  </a:lnTo>
                  <a:cubicBezTo>
                    <a:pt x="8608" y="31485"/>
                    <a:pt x="8314" y="31006"/>
                    <a:pt x="8053" y="30517"/>
                  </a:cubicBezTo>
                  <a:lnTo>
                    <a:pt x="7306" y="29023"/>
                  </a:lnTo>
                  <a:lnTo>
                    <a:pt x="6559" y="27533"/>
                  </a:lnTo>
                  <a:cubicBezTo>
                    <a:pt x="6309" y="27036"/>
                    <a:pt x="6048" y="26543"/>
                    <a:pt x="5852" y="26024"/>
                  </a:cubicBezTo>
                  <a:lnTo>
                    <a:pt x="4579" y="22953"/>
                  </a:lnTo>
                  <a:cubicBezTo>
                    <a:pt x="4192" y="21920"/>
                    <a:pt x="3869" y="20865"/>
                    <a:pt x="3496" y="19828"/>
                  </a:cubicBezTo>
                  <a:cubicBezTo>
                    <a:pt x="3104" y="18791"/>
                    <a:pt x="2872" y="17713"/>
                    <a:pt x="2564" y="16655"/>
                  </a:cubicBezTo>
                  <a:cubicBezTo>
                    <a:pt x="2248" y="15600"/>
                    <a:pt x="2042" y="14523"/>
                    <a:pt x="1816" y="13446"/>
                  </a:cubicBezTo>
                  <a:cubicBezTo>
                    <a:pt x="982" y="9257"/>
                    <a:pt x="503" y="4954"/>
                    <a:pt x="846" y="705"/>
                  </a:cubicBezTo>
                  <a:close/>
                  <a:moveTo>
                    <a:pt x="529" y="1"/>
                  </a:moveTo>
                  <a:lnTo>
                    <a:pt x="493" y="331"/>
                  </a:lnTo>
                  <a:cubicBezTo>
                    <a:pt x="0" y="4751"/>
                    <a:pt x="333" y="9197"/>
                    <a:pt x="1160" y="13555"/>
                  </a:cubicBezTo>
                  <a:cubicBezTo>
                    <a:pt x="2012" y="17906"/>
                    <a:pt x="3307" y="22199"/>
                    <a:pt x="5178" y="26278"/>
                  </a:cubicBezTo>
                  <a:cubicBezTo>
                    <a:pt x="5381" y="26800"/>
                    <a:pt x="5642" y="27297"/>
                    <a:pt x="5896" y="27801"/>
                  </a:cubicBezTo>
                  <a:lnTo>
                    <a:pt x="6657" y="29306"/>
                  </a:lnTo>
                  <a:lnTo>
                    <a:pt x="7419" y="30807"/>
                  </a:lnTo>
                  <a:cubicBezTo>
                    <a:pt x="7680" y="31307"/>
                    <a:pt x="8003" y="31775"/>
                    <a:pt x="8289" y="32261"/>
                  </a:cubicBezTo>
                  <a:lnTo>
                    <a:pt x="10066" y="35148"/>
                  </a:lnTo>
                  <a:lnTo>
                    <a:pt x="12060" y="37907"/>
                  </a:lnTo>
                  <a:lnTo>
                    <a:pt x="13057" y="39285"/>
                  </a:lnTo>
                  <a:cubicBezTo>
                    <a:pt x="13394" y="39741"/>
                    <a:pt x="13786" y="40162"/>
                    <a:pt x="14148" y="40600"/>
                  </a:cubicBezTo>
                  <a:lnTo>
                    <a:pt x="16360" y="43211"/>
                  </a:lnTo>
                  <a:lnTo>
                    <a:pt x="16915" y="43864"/>
                  </a:lnTo>
                  <a:lnTo>
                    <a:pt x="17538" y="44488"/>
                  </a:lnTo>
                  <a:lnTo>
                    <a:pt x="18790" y="45713"/>
                  </a:lnTo>
                  <a:cubicBezTo>
                    <a:pt x="19624" y="46526"/>
                    <a:pt x="20435" y="47316"/>
                    <a:pt x="21222" y="48117"/>
                  </a:cubicBezTo>
                  <a:cubicBezTo>
                    <a:pt x="21139" y="43661"/>
                    <a:pt x="20544" y="39328"/>
                    <a:pt x="19717" y="34984"/>
                  </a:cubicBezTo>
                  <a:cubicBezTo>
                    <a:pt x="18847" y="30658"/>
                    <a:pt x="17702" y="26369"/>
                    <a:pt x="16110" y="22213"/>
                  </a:cubicBezTo>
                  <a:cubicBezTo>
                    <a:pt x="15298" y="20143"/>
                    <a:pt x="14406" y="18095"/>
                    <a:pt x="13383" y="16108"/>
                  </a:cubicBezTo>
                  <a:cubicBezTo>
                    <a:pt x="12346" y="14124"/>
                    <a:pt x="11236" y="12174"/>
                    <a:pt x="9989" y="10295"/>
                  </a:cubicBezTo>
                  <a:cubicBezTo>
                    <a:pt x="8720" y="8432"/>
                    <a:pt x="7368" y="6615"/>
                    <a:pt x="5845" y="4914"/>
                  </a:cubicBezTo>
                  <a:cubicBezTo>
                    <a:pt x="4301" y="3236"/>
                    <a:pt x="2636" y="1644"/>
                    <a:pt x="805" y="215"/>
                  </a:cubicBezTo>
                  <a:lnTo>
                    <a:pt x="52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3"/>
            <p:cNvSpPr/>
            <p:nvPr/>
          </p:nvSpPr>
          <p:spPr>
            <a:xfrm>
              <a:off x="8254216" y="2821789"/>
              <a:ext cx="878444" cy="2042786"/>
            </a:xfrm>
            <a:custGeom>
              <a:avLst/>
              <a:gdLst/>
              <a:ahLst/>
              <a:cxnLst/>
              <a:rect l="l" t="t" r="r" b="b"/>
              <a:pathLst>
                <a:path w="20528" h="47737" extrusionOk="0">
                  <a:moveTo>
                    <a:pt x="1" y="0"/>
                  </a:moveTo>
                  <a:lnTo>
                    <a:pt x="5364" y="11862"/>
                  </a:lnTo>
                  <a:cubicBezTo>
                    <a:pt x="7151" y="15813"/>
                    <a:pt x="8979" y="19751"/>
                    <a:pt x="10726" y="23718"/>
                  </a:cubicBezTo>
                  <a:cubicBezTo>
                    <a:pt x="12522" y="27667"/>
                    <a:pt x="14273" y="31633"/>
                    <a:pt x="15966" y="35614"/>
                  </a:cubicBezTo>
                  <a:cubicBezTo>
                    <a:pt x="16811" y="37609"/>
                    <a:pt x="17659" y="39600"/>
                    <a:pt x="18424" y="41619"/>
                  </a:cubicBezTo>
                  <a:cubicBezTo>
                    <a:pt x="19244" y="43625"/>
                    <a:pt x="19944" y="45659"/>
                    <a:pt x="20528" y="47737"/>
                  </a:cubicBezTo>
                  <a:cubicBezTo>
                    <a:pt x="19643" y="43520"/>
                    <a:pt x="18033" y="39473"/>
                    <a:pt x="16478" y="35437"/>
                  </a:cubicBezTo>
                  <a:cubicBezTo>
                    <a:pt x="14882" y="31409"/>
                    <a:pt x="13124" y="27442"/>
                    <a:pt x="11379" y="23468"/>
                  </a:cubicBezTo>
                  <a:cubicBezTo>
                    <a:pt x="9573" y="19520"/>
                    <a:pt x="7757" y="15578"/>
                    <a:pt x="5861" y="11666"/>
                  </a:cubicBezTo>
                  <a:cubicBezTo>
                    <a:pt x="3968" y="7753"/>
                    <a:pt x="2032" y="3856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3"/>
            <p:cNvSpPr/>
            <p:nvPr/>
          </p:nvSpPr>
          <p:spPr>
            <a:xfrm>
              <a:off x="8418416" y="3823125"/>
              <a:ext cx="330401" cy="60551"/>
            </a:xfrm>
            <a:custGeom>
              <a:avLst/>
              <a:gdLst/>
              <a:ahLst/>
              <a:cxnLst/>
              <a:rect l="l" t="t" r="r" b="b"/>
              <a:pathLst>
                <a:path w="7721" h="1415" extrusionOk="0">
                  <a:moveTo>
                    <a:pt x="55" y="0"/>
                  </a:moveTo>
                  <a:lnTo>
                    <a:pt x="1" y="323"/>
                  </a:lnTo>
                  <a:lnTo>
                    <a:pt x="7669" y="1414"/>
                  </a:lnTo>
                  <a:lnTo>
                    <a:pt x="7720" y="1095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3"/>
            <p:cNvSpPr/>
            <p:nvPr/>
          </p:nvSpPr>
          <p:spPr>
            <a:xfrm>
              <a:off x="8613000" y="3383674"/>
              <a:ext cx="124954" cy="214476"/>
            </a:xfrm>
            <a:custGeom>
              <a:avLst/>
              <a:gdLst/>
              <a:ahLst/>
              <a:cxnLst/>
              <a:rect l="l" t="t" r="r" b="b"/>
              <a:pathLst>
                <a:path w="2920" h="5012" extrusionOk="0">
                  <a:moveTo>
                    <a:pt x="2603" y="0"/>
                  </a:moveTo>
                  <a:lnTo>
                    <a:pt x="1" y="4867"/>
                  </a:lnTo>
                  <a:lnTo>
                    <a:pt x="319" y="5011"/>
                  </a:lnTo>
                  <a:lnTo>
                    <a:pt x="2919" y="141"/>
                  </a:lnTo>
                  <a:lnTo>
                    <a:pt x="26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3"/>
            <p:cNvSpPr/>
            <p:nvPr/>
          </p:nvSpPr>
          <p:spPr>
            <a:xfrm>
              <a:off x="8669317" y="3529216"/>
              <a:ext cx="143569" cy="180199"/>
            </a:xfrm>
            <a:custGeom>
              <a:avLst/>
              <a:gdLst/>
              <a:ahLst/>
              <a:cxnLst/>
              <a:rect l="l" t="t" r="r" b="b"/>
              <a:pathLst>
                <a:path w="3355" h="4211" extrusionOk="0">
                  <a:moveTo>
                    <a:pt x="3064" y="0"/>
                  </a:moveTo>
                  <a:lnTo>
                    <a:pt x="0" y="4025"/>
                  </a:lnTo>
                  <a:lnTo>
                    <a:pt x="291" y="4210"/>
                  </a:lnTo>
                  <a:lnTo>
                    <a:pt x="3354" y="189"/>
                  </a:lnTo>
                  <a:lnTo>
                    <a:pt x="306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3"/>
            <p:cNvSpPr/>
            <p:nvPr/>
          </p:nvSpPr>
          <p:spPr>
            <a:xfrm>
              <a:off x="8575299" y="4148830"/>
              <a:ext cx="307379" cy="41423"/>
            </a:xfrm>
            <a:custGeom>
              <a:avLst/>
              <a:gdLst/>
              <a:ahLst/>
              <a:cxnLst/>
              <a:rect l="l" t="t" r="r" b="b"/>
              <a:pathLst>
                <a:path w="7183" h="968" extrusionOk="0">
                  <a:moveTo>
                    <a:pt x="37" y="0"/>
                  </a:moveTo>
                  <a:lnTo>
                    <a:pt x="0" y="323"/>
                  </a:lnTo>
                  <a:lnTo>
                    <a:pt x="7147" y="968"/>
                  </a:lnTo>
                  <a:lnTo>
                    <a:pt x="7183" y="645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MAIN_POINT_1_1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-22275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4"/>
          <p:cNvSpPr txBox="1">
            <a:spLocks noGrp="1"/>
          </p:cNvSpPr>
          <p:nvPr>
            <p:ph type="title"/>
          </p:nvPr>
        </p:nvSpPr>
        <p:spPr>
          <a:xfrm>
            <a:off x="2934650" y="1658400"/>
            <a:ext cx="1350300" cy="13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72000" bIns="0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400" i="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47" name="Google Shape;147;p24"/>
          <p:cNvSpPr txBox="1">
            <a:spLocks noGrp="1"/>
          </p:cNvSpPr>
          <p:nvPr>
            <p:ph type="subTitle" idx="1"/>
          </p:nvPr>
        </p:nvSpPr>
        <p:spPr>
          <a:xfrm>
            <a:off x="1511850" y="3464300"/>
            <a:ext cx="2772900" cy="888300"/>
          </a:xfrm>
          <a:prstGeom prst="rect">
            <a:avLst/>
          </a:prstGeom>
        </p:spPr>
        <p:txBody>
          <a:bodyPr spcFirstLastPara="1" wrap="square" lIns="91425" tIns="91425" rIns="7200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148" name="Google Shape;148;p24"/>
          <p:cNvSpPr txBox="1">
            <a:spLocks noGrp="1"/>
          </p:cNvSpPr>
          <p:nvPr>
            <p:ph type="ctrTitle" idx="2"/>
          </p:nvPr>
        </p:nvSpPr>
        <p:spPr>
          <a:xfrm>
            <a:off x="720050" y="349067"/>
            <a:ext cx="7265400" cy="8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4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MAIN_POINT_1_1_1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5"/>
          <p:cNvSpPr txBox="1">
            <a:spLocks noGrp="1"/>
          </p:cNvSpPr>
          <p:nvPr>
            <p:ph type="title"/>
          </p:nvPr>
        </p:nvSpPr>
        <p:spPr>
          <a:xfrm>
            <a:off x="5238250" y="1658400"/>
            <a:ext cx="2090700" cy="13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400" i="0"/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52" name="Google Shape;152;p25"/>
          <p:cNvSpPr txBox="1">
            <a:spLocks noGrp="1"/>
          </p:cNvSpPr>
          <p:nvPr>
            <p:ph type="subTitle" idx="1"/>
          </p:nvPr>
        </p:nvSpPr>
        <p:spPr>
          <a:xfrm>
            <a:off x="5238250" y="3480175"/>
            <a:ext cx="2498400" cy="8883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3" name="Google Shape;153;p25"/>
          <p:cNvSpPr txBox="1">
            <a:spLocks noGrp="1"/>
          </p:cNvSpPr>
          <p:nvPr>
            <p:ph type="ctrTitle" idx="2"/>
          </p:nvPr>
        </p:nvSpPr>
        <p:spPr>
          <a:xfrm>
            <a:off x="720050" y="349067"/>
            <a:ext cx="7265400" cy="8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4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MAIN_POINT_1_1_2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26"/>
          <p:cNvSpPr txBox="1">
            <a:spLocks noGrp="1"/>
          </p:cNvSpPr>
          <p:nvPr>
            <p:ph type="title"/>
          </p:nvPr>
        </p:nvSpPr>
        <p:spPr>
          <a:xfrm>
            <a:off x="2934650" y="1658400"/>
            <a:ext cx="1350300" cy="13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72000" bIns="0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400" i="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57" name="Google Shape;157;p26"/>
          <p:cNvSpPr txBox="1">
            <a:spLocks noGrp="1"/>
          </p:cNvSpPr>
          <p:nvPr>
            <p:ph type="subTitle" idx="1"/>
          </p:nvPr>
        </p:nvSpPr>
        <p:spPr>
          <a:xfrm>
            <a:off x="1511850" y="3525933"/>
            <a:ext cx="2772900" cy="888300"/>
          </a:xfrm>
          <a:prstGeom prst="rect">
            <a:avLst/>
          </a:prstGeom>
        </p:spPr>
        <p:txBody>
          <a:bodyPr spcFirstLastPara="1" wrap="square" lIns="91425" tIns="91425" rIns="7200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158" name="Google Shape;158;p26"/>
          <p:cNvSpPr txBox="1">
            <a:spLocks noGrp="1"/>
          </p:cNvSpPr>
          <p:nvPr>
            <p:ph type="ctrTitle" idx="2"/>
          </p:nvPr>
        </p:nvSpPr>
        <p:spPr>
          <a:xfrm>
            <a:off x="720050" y="349067"/>
            <a:ext cx="7265400" cy="8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4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dk2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5992450" y="540250"/>
            <a:ext cx="2438700" cy="292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accent5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accent5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accent5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accent5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accent5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accent5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accent5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accent5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accent5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ubTitle" idx="1"/>
          </p:nvPr>
        </p:nvSpPr>
        <p:spPr>
          <a:xfrm flipH="1">
            <a:off x="720200" y="1736153"/>
            <a:ext cx="4641900" cy="277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">
  <p:cSld name="CUSTOM_9_1_1_1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dk2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5"/>
          <p:cNvSpPr txBox="1">
            <a:spLocks noGrp="1"/>
          </p:cNvSpPr>
          <p:nvPr>
            <p:ph type="subTitle" idx="1"/>
          </p:nvPr>
        </p:nvSpPr>
        <p:spPr>
          <a:xfrm>
            <a:off x="725275" y="3575350"/>
            <a:ext cx="3231900" cy="109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ubTitle" idx="2"/>
          </p:nvPr>
        </p:nvSpPr>
        <p:spPr>
          <a:xfrm>
            <a:off x="5199025" y="3575325"/>
            <a:ext cx="3231900" cy="109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chemeClr val="accent5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ubTitle" idx="3"/>
          </p:nvPr>
        </p:nvSpPr>
        <p:spPr>
          <a:xfrm>
            <a:off x="725275" y="2872850"/>
            <a:ext cx="3231900" cy="781200"/>
          </a:xfrm>
          <a:prstGeom prst="rect">
            <a:avLst/>
          </a:prstGeom>
          <a:noFill/>
        </p:spPr>
        <p:txBody>
          <a:bodyPr spcFirstLastPara="1" wrap="square" lIns="91425" tIns="91425" rIns="91425" bIns="0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 b="1">
                <a:solidFill>
                  <a:schemeClr val="accent5"/>
                </a:solidFill>
                <a:latin typeface="Tulpen One"/>
                <a:ea typeface="Tulpen One"/>
                <a:cs typeface="Tulpen One"/>
                <a:sym typeface="Tulpen One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5"/>
                </a:solidFill>
                <a:latin typeface="Tulpen One"/>
                <a:ea typeface="Tulpen One"/>
                <a:cs typeface="Tulpen One"/>
                <a:sym typeface="Tulpen One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5"/>
                </a:solidFill>
                <a:latin typeface="Tulpen One"/>
                <a:ea typeface="Tulpen One"/>
                <a:cs typeface="Tulpen One"/>
                <a:sym typeface="Tulpen One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5"/>
                </a:solidFill>
                <a:latin typeface="Tulpen One"/>
                <a:ea typeface="Tulpen One"/>
                <a:cs typeface="Tulpen One"/>
                <a:sym typeface="Tulpen One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5"/>
                </a:solidFill>
                <a:latin typeface="Tulpen One"/>
                <a:ea typeface="Tulpen One"/>
                <a:cs typeface="Tulpen One"/>
                <a:sym typeface="Tulpen One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5"/>
                </a:solidFill>
                <a:latin typeface="Tulpen One"/>
                <a:ea typeface="Tulpen One"/>
                <a:cs typeface="Tulpen One"/>
                <a:sym typeface="Tulpen One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5"/>
                </a:solidFill>
                <a:latin typeface="Tulpen One"/>
                <a:ea typeface="Tulpen One"/>
                <a:cs typeface="Tulpen One"/>
                <a:sym typeface="Tulpen One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5"/>
                </a:solidFill>
                <a:latin typeface="Tulpen One"/>
                <a:ea typeface="Tulpen One"/>
                <a:cs typeface="Tulpen One"/>
                <a:sym typeface="Tulpen One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3000" b="1">
                <a:solidFill>
                  <a:schemeClr val="accent5"/>
                </a:solidFill>
                <a:latin typeface="Tulpen One"/>
                <a:ea typeface="Tulpen One"/>
                <a:cs typeface="Tulpen One"/>
                <a:sym typeface="Tulpen One"/>
              </a:defRPr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ubTitle" idx="4"/>
          </p:nvPr>
        </p:nvSpPr>
        <p:spPr>
          <a:xfrm>
            <a:off x="5199025" y="2877850"/>
            <a:ext cx="3231900" cy="781200"/>
          </a:xfrm>
          <a:prstGeom prst="rect">
            <a:avLst/>
          </a:prstGeom>
          <a:noFill/>
        </p:spPr>
        <p:txBody>
          <a:bodyPr spcFirstLastPara="1" wrap="square" lIns="91425" tIns="91425" rIns="91425" bIns="0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 b="1">
                <a:solidFill>
                  <a:schemeClr val="accent5"/>
                </a:solidFill>
                <a:latin typeface="Tulpen One"/>
                <a:ea typeface="Tulpen One"/>
                <a:cs typeface="Tulpen One"/>
                <a:sym typeface="Tulpen One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5"/>
                </a:solidFill>
                <a:latin typeface="Tulpen One"/>
                <a:ea typeface="Tulpen One"/>
                <a:cs typeface="Tulpen One"/>
                <a:sym typeface="Tulpen One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5"/>
                </a:solidFill>
                <a:latin typeface="Tulpen One"/>
                <a:ea typeface="Tulpen One"/>
                <a:cs typeface="Tulpen One"/>
                <a:sym typeface="Tulpen One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5"/>
                </a:solidFill>
                <a:latin typeface="Tulpen One"/>
                <a:ea typeface="Tulpen One"/>
                <a:cs typeface="Tulpen One"/>
                <a:sym typeface="Tulpen One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5"/>
                </a:solidFill>
                <a:latin typeface="Tulpen One"/>
                <a:ea typeface="Tulpen One"/>
                <a:cs typeface="Tulpen One"/>
                <a:sym typeface="Tulpen One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5"/>
                </a:solidFill>
                <a:latin typeface="Tulpen One"/>
                <a:ea typeface="Tulpen One"/>
                <a:cs typeface="Tulpen One"/>
                <a:sym typeface="Tulpen One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5"/>
                </a:solidFill>
                <a:latin typeface="Tulpen One"/>
                <a:ea typeface="Tulpen One"/>
                <a:cs typeface="Tulpen One"/>
                <a:sym typeface="Tulpen One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3000" b="1">
                <a:solidFill>
                  <a:schemeClr val="accent5"/>
                </a:solidFill>
                <a:latin typeface="Tulpen One"/>
                <a:ea typeface="Tulpen One"/>
                <a:cs typeface="Tulpen One"/>
                <a:sym typeface="Tulpen One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3000" b="1">
                <a:solidFill>
                  <a:schemeClr val="accent5"/>
                </a:solidFill>
                <a:latin typeface="Tulpen One"/>
                <a:ea typeface="Tulpen One"/>
                <a:cs typeface="Tulpen One"/>
                <a:sym typeface="Tulpen One"/>
              </a:defRPr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ctrTitle"/>
          </p:nvPr>
        </p:nvSpPr>
        <p:spPr>
          <a:xfrm>
            <a:off x="720050" y="349067"/>
            <a:ext cx="7265400" cy="8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4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6"/>
          <p:cNvSpPr txBox="1">
            <a:spLocks noGrp="1"/>
          </p:cNvSpPr>
          <p:nvPr>
            <p:ph type="ctrTitle"/>
          </p:nvPr>
        </p:nvSpPr>
        <p:spPr>
          <a:xfrm>
            <a:off x="720050" y="349067"/>
            <a:ext cx="7265400" cy="8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4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None/>
              <a:defRPr sz="2400">
                <a:solidFill>
                  <a:schemeClr val="hlink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1782975" y="762350"/>
            <a:ext cx="5678100" cy="361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800"/>
              <a:buNone/>
              <a:defRPr sz="7200">
                <a:solidFill>
                  <a:schemeClr val="hlink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2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9"/>
          <p:cNvPicPr preferRelativeResize="0"/>
          <p:nvPr/>
        </p:nvPicPr>
        <p:blipFill rotWithShape="1">
          <a:blip r:embed="rId2">
            <a:alphaModFix/>
          </a:blip>
          <a:srcRect t="169" b="159"/>
          <a:stretch/>
        </p:blipFill>
        <p:spPr>
          <a:xfrm>
            <a:off x="-23025" y="5567"/>
            <a:ext cx="9174398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158225" y="2904510"/>
            <a:ext cx="6044100" cy="90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4200"/>
              <a:buNone/>
              <a:defRPr sz="7200">
                <a:solidFill>
                  <a:schemeClr val="accent5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4200"/>
              <a:buNone/>
              <a:defRPr sz="4200">
                <a:solidFill>
                  <a:srgbClr val="41294A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4200"/>
              <a:buNone/>
              <a:defRPr sz="4200">
                <a:solidFill>
                  <a:srgbClr val="41294A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4200"/>
              <a:buNone/>
              <a:defRPr sz="4200">
                <a:solidFill>
                  <a:srgbClr val="41294A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4200"/>
              <a:buNone/>
              <a:defRPr sz="4200">
                <a:solidFill>
                  <a:srgbClr val="41294A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4200"/>
              <a:buNone/>
              <a:defRPr sz="4200">
                <a:solidFill>
                  <a:srgbClr val="41294A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4200"/>
              <a:buNone/>
              <a:defRPr sz="4200">
                <a:solidFill>
                  <a:srgbClr val="41294A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4200"/>
              <a:buNone/>
              <a:defRPr sz="4200">
                <a:solidFill>
                  <a:srgbClr val="41294A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4200"/>
              <a:buNone/>
              <a:defRPr sz="4200">
                <a:solidFill>
                  <a:srgbClr val="41294A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158225" y="3904735"/>
            <a:ext cx="6044100" cy="3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100"/>
              <a:buNone/>
              <a:defRPr sz="1600">
                <a:solidFill>
                  <a:schemeClr val="accent5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100"/>
              <a:buNone/>
              <a:defRPr sz="2100">
                <a:solidFill>
                  <a:srgbClr val="41294A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100"/>
              <a:buNone/>
              <a:defRPr sz="2100">
                <a:solidFill>
                  <a:srgbClr val="41294A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100"/>
              <a:buNone/>
              <a:defRPr sz="2100">
                <a:solidFill>
                  <a:srgbClr val="41294A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100"/>
              <a:buNone/>
              <a:defRPr sz="2100">
                <a:solidFill>
                  <a:srgbClr val="41294A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100"/>
              <a:buNone/>
              <a:defRPr sz="2100">
                <a:solidFill>
                  <a:srgbClr val="41294A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100"/>
              <a:buNone/>
              <a:defRPr sz="2100">
                <a:solidFill>
                  <a:srgbClr val="41294A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100"/>
              <a:buNone/>
              <a:defRPr sz="2100">
                <a:solidFill>
                  <a:srgbClr val="41294A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100"/>
              <a:buNone/>
              <a:defRPr sz="2100">
                <a:solidFill>
                  <a:srgbClr val="41294A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title" idx="2" hasCustomPrompt="1"/>
          </p:nvPr>
        </p:nvSpPr>
        <p:spPr>
          <a:xfrm>
            <a:off x="4900825" y="995250"/>
            <a:ext cx="3301500" cy="1477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600"/>
              <a:buNone/>
              <a:defRPr sz="15000">
                <a:solidFill>
                  <a:schemeClr val="accent5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4800"/>
              <a:buFont typeface="Fira Sans Extra Condensed Medium"/>
              <a:buNone/>
              <a:defRPr sz="4800">
                <a:solidFill>
                  <a:srgbClr val="999999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4800"/>
              <a:buFont typeface="Fira Sans Extra Condensed Medium"/>
              <a:buNone/>
              <a:defRPr sz="4800">
                <a:solidFill>
                  <a:srgbClr val="999999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4800"/>
              <a:buFont typeface="Fira Sans Extra Condensed Medium"/>
              <a:buNone/>
              <a:defRPr sz="4800">
                <a:solidFill>
                  <a:srgbClr val="999999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4800"/>
              <a:buFont typeface="Fira Sans Extra Condensed Medium"/>
              <a:buNone/>
              <a:defRPr sz="4800">
                <a:solidFill>
                  <a:srgbClr val="999999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4800"/>
              <a:buFont typeface="Fira Sans Extra Condensed Medium"/>
              <a:buNone/>
              <a:defRPr sz="4800">
                <a:solidFill>
                  <a:srgbClr val="999999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4800"/>
              <a:buFont typeface="Fira Sans Extra Condensed Medium"/>
              <a:buNone/>
              <a:defRPr sz="4800">
                <a:solidFill>
                  <a:srgbClr val="999999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4800"/>
              <a:buFont typeface="Fira Sans Extra Condensed Medium"/>
              <a:buNone/>
              <a:defRPr sz="4800">
                <a:solidFill>
                  <a:srgbClr val="999999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4800"/>
              <a:buFont typeface="Fira Sans Extra Condensed Medium"/>
              <a:buNone/>
              <a:defRPr sz="4800">
                <a:solidFill>
                  <a:srgbClr val="999999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11"/>
          <p:cNvSpPr txBox="1">
            <a:spLocks noGrp="1"/>
          </p:cNvSpPr>
          <p:nvPr>
            <p:ph type="subTitle" idx="1"/>
          </p:nvPr>
        </p:nvSpPr>
        <p:spPr>
          <a:xfrm>
            <a:off x="720000" y="3384550"/>
            <a:ext cx="4283700" cy="4365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720000" y="1421050"/>
            <a:ext cx="42837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Char char="+"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Char char="+"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Char char="+"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Char char="+"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Char char="+"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Char char="+"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Char char="+"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Char char="+"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Char char="+"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line">
  <p:cSld name="BIG_NUMBER_1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2"/>
          <p:cNvSpPr txBox="1">
            <a:spLocks noGrp="1"/>
          </p:cNvSpPr>
          <p:nvPr>
            <p:ph type="title"/>
          </p:nvPr>
        </p:nvSpPr>
        <p:spPr>
          <a:xfrm>
            <a:off x="944400" y="2904510"/>
            <a:ext cx="6044100" cy="90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4200"/>
              <a:buNone/>
              <a:defRPr sz="7200">
                <a:solidFill>
                  <a:schemeClr val="accent5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4200"/>
              <a:buNone/>
              <a:defRPr sz="4200">
                <a:solidFill>
                  <a:srgbClr val="41294A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4200"/>
              <a:buNone/>
              <a:defRPr sz="4200">
                <a:solidFill>
                  <a:srgbClr val="41294A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4200"/>
              <a:buNone/>
              <a:defRPr sz="4200">
                <a:solidFill>
                  <a:srgbClr val="41294A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4200"/>
              <a:buNone/>
              <a:defRPr sz="4200">
                <a:solidFill>
                  <a:srgbClr val="41294A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4200"/>
              <a:buNone/>
              <a:defRPr sz="4200">
                <a:solidFill>
                  <a:srgbClr val="41294A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4200"/>
              <a:buNone/>
              <a:defRPr sz="4200">
                <a:solidFill>
                  <a:srgbClr val="41294A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4200"/>
              <a:buNone/>
              <a:defRPr sz="4200">
                <a:solidFill>
                  <a:srgbClr val="41294A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4200"/>
              <a:buNone/>
              <a:defRPr sz="4200">
                <a:solidFill>
                  <a:srgbClr val="41294A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subTitle" idx="1"/>
          </p:nvPr>
        </p:nvSpPr>
        <p:spPr>
          <a:xfrm>
            <a:off x="944400" y="3904735"/>
            <a:ext cx="6044100" cy="3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100"/>
              <a:buNone/>
              <a:defRPr sz="1600">
                <a:solidFill>
                  <a:schemeClr val="accent5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100"/>
              <a:buNone/>
              <a:defRPr sz="2100">
                <a:solidFill>
                  <a:srgbClr val="41294A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100"/>
              <a:buNone/>
              <a:defRPr sz="2100">
                <a:solidFill>
                  <a:srgbClr val="41294A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100"/>
              <a:buNone/>
              <a:defRPr sz="2100">
                <a:solidFill>
                  <a:srgbClr val="41294A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100"/>
              <a:buNone/>
              <a:defRPr sz="2100">
                <a:solidFill>
                  <a:srgbClr val="41294A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100"/>
              <a:buNone/>
              <a:defRPr sz="2100">
                <a:solidFill>
                  <a:srgbClr val="41294A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100"/>
              <a:buNone/>
              <a:defRPr sz="2100">
                <a:solidFill>
                  <a:srgbClr val="41294A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100"/>
              <a:buNone/>
              <a:defRPr sz="2100">
                <a:solidFill>
                  <a:srgbClr val="41294A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100"/>
              <a:buNone/>
              <a:defRPr sz="2100">
                <a:solidFill>
                  <a:srgbClr val="41294A"/>
                </a:solidFill>
              </a:defRPr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title" idx="2" hasCustomPrompt="1"/>
          </p:nvPr>
        </p:nvSpPr>
        <p:spPr>
          <a:xfrm>
            <a:off x="944400" y="995250"/>
            <a:ext cx="3301500" cy="1477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600"/>
              <a:buNone/>
              <a:defRPr sz="15000">
                <a:solidFill>
                  <a:schemeClr val="accent5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4800"/>
              <a:buFont typeface="Fira Sans Extra Condensed Medium"/>
              <a:buNone/>
              <a:defRPr sz="4800">
                <a:solidFill>
                  <a:srgbClr val="999999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4800"/>
              <a:buFont typeface="Fira Sans Extra Condensed Medium"/>
              <a:buNone/>
              <a:defRPr sz="4800">
                <a:solidFill>
                  <a:srgbClr val="999999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4800"/>
              <a:buFont typeface="Fira Sans Extra Condensed Medium"/>
              <a:buNone/>
              <a:defRPr sz="4800">
                <a:solidFill>
                  <a:srgbClr val="999999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4800"/>
              <a:buFont typeface="Fira Sans Extra Condensed Medium"/>
              <a:buNone/>
              <a:defRPr sz="4800">
                <a:solidFill>
                  <a:srgbClr val="999999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4800"/>
              <a:buFont typeface="Fira Sans Extra Condensed Medium"/>
              <a:buNone/>
              <a:defRPr sz="4800">
                <a:solidFill>
                  <a:srgbClr val="999999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4800"/>
              <a:buFont typeface="Fira Sans Extra Condensed Medium"/>
              <a:buNone/>
              <a:defRPr sz="4800">
                <a:solidFill>
                  <a:srgbClr val="999999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4800"/>
              <a:buFont typeface="Fira Sans Extra Condensed Medium"/>
              <a:buNone/>
              <a:defRPr sz="4800">
                <a:solidFill>
                  <a:srgbClr val="999999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4800"/>
              <a:buFont typeface="Fira Sans Extra Condensed Medium"/>
              <a:buNone/>
              <a:defRPr sz="4800">
                <a:solidFill>
                  <a:srgbClr val="999999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bg>
      <p:bgPr>
        <a:solidFill>
          <a:schemeClr val="dk2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-22275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>
            <a:spLocks noGrp="1"/>
          </p:cNvSpPr>
          <p:nvPr>
            <p:ph type="ctrTitle"/>
          </p:nvPr>
        </p:nvSpPr>
        <p:spPr>
          <a:xfrm>
            <a:off x="1194163" y="1704272"/>
            <a:ext cx="22830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6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ctrTitle" idx="2"/>
          </p:nvPr>
        </p:nvSpPr>
        <p:spPr>
          <a:xfrm>
            <a:off x="1194163" y="3294100"/>
            <a:ext cx="22830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6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ctrTitle" idx="3"/>
          </p:nvPr>
        </p:nvSpPr>
        <p:spPr>
          <a:xfrm>
            <a:off x="5666826" y="1704272"/>
            <a:ext cx="22830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6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ctrTitle" idx="4"/>
          </p:nvPr>
        </p:nvSpPr>
        <p:spPr>
          <a:xfrm>
            <a:off x="5666849" y="3295675"/>
            <a:ext cx="2283000" cy="58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6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subTitle" idx="1"/>
          </p:nvPr>
        </p:nvSpPr>
        <p:spPr>
          <a:xfrm flipH="1">
            <a:off x="5666767" y="3816925"/>
            <a:ext cx="2283000" cy="43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5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subTitle" idx="5"/>
          </p:nvPr>
        </p:nvSpPr>
        <p:spPr>
          <a:xfrm flipH="1">
            <a:off x="5666728" y="2229172"/>
            <a:ext cx="2283000" cy="43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5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6"/>
          </p:nvPr>
        </p:nvSpPr>
        <p:spPr>
          <a:xfrm flipH="1">
            <a:off x="1194438" y="3814850"/>
            <a:ext cx="2283000" cy="43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5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subTitle" idx="7"/>
          </p:nvPr>
        </p:nvSpPr>
        <p:spPr>
          <a:xfrm flipH="1">
            <a:off x="1194438" y="2220872"/>
            <a:ext cx="2283000" cy="43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5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Tulpen One"/>
              <a:buNone/>
              <a:defRPr sz="4800" b="1">
                <a:solidFill>
                  <a:schemeClr val="accent6"/>
                </a:solidFill>
                <a:latin typeface="Tulpen One"/>
                <a:ea typeface="Tulpen One"/>
                <a:cs typeface="Tulpen One"/>
                <a:sym typeface="Tulpen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Tulpen One"/>
              <a:buNone/>
              <a:defRPr sz="4800" b="1">
                <a:solidFill>
                  <a:schemeClr val="accent6"/>
                </a:solidFill>
                <a:latin typeface="Tulpen One"/>
                <a:ea typeface="Tulpen One"/>
                <a:cs typeface="Tulpen One"/>
                <a:sym typeface="Tulpen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Tulpen One"/>
              <a:buNone/>
              <a:defRPr sz="4800" b="1">
                <a:solidFill>
                  <a:schemeClr val="accent6"/>
                </a:solidFill>
                <a:latin typeface="Tulpen One"/>
                <a:ea typeface="Tulpen One"/>
                <a:cs typeface="Tulpen One"/>
                <a:sym typeface="Tulpen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Tulpen One"/>
              <a:buNone/>
              <a:defRPr sz="4800" b="1">
                <a:solidFill>
                  <a:schemeClr val="accent6"/>
                </a:solidFill>
                <a:latin typeface="Tulpen One"/>
                <a:ea typeface="Tulpen One"/>
                <a:cs typeface="Tulpen One"/>
                <a:sym typeface="Tulpen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Tulpen One"/>
              <a:buNone/>
              <a:defRPr sz="4800" b="1">
                <a:solidFill>
                  <a:schemeClr val="accent6"/>
                </a:solidFill>
                <a:latin typeface="Tulpen One"/>
                <a:ea typeface="Tulpen One"/>
                <a:cs typeface="Tulpen One"/>
                <a:sym typeface="Tulpen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Tulpen One"/>
              <a:buNone/>
              <a:defRPr sz="4800" b="1">
                <a:solidFill>
                  <a:schemeClr val="accent6"/>
                </a:solidFill>
                <a:latin typeface="Tulpen One"/>
                <a:ea typeface="Tulpen One"/>
                <a:cs typeface="Tulpen One"/>
                <a:sym typeface="Tulpen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Tulpen One"/>
              <a:buNone/>
              <a:defRPr sz="4800" b="1">
                <a:solidFill>
                  <a:schemeClr val="accent6"/>
                </a:solidFill>
                <a:latin typeface="Tulpen One"/>
                <a:ea typeface="Tulpen One"/>
                <a:cs typeface="Tulpen One"/>
                <a:sym typeface="Tulpen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Tulpen One"/>
              <a:buNone/>
              <a:defRPr sz="4800" b="1">
                <a:solidFill>
                  <a:schemeClr val="accent6"/>
                </a:solidFill>
                <a:latin typeface="Tulpen One"/>
                <a:ea typeface="Tulpen One"/>
                <a:cs typeface="Tulpen One"/>
                <a:sym typeface="Tulpen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Tulpen One"/>
              <a:buNone/>
              <a:defRPr sz="4800" b="1">
                <a:solidFill>
                  <a:schemeClr val="accent6"/>
                </a:solidFill>
                <a:latin typeface="Tulpen One"/>
                <a:ea typeface="Tulpen One"/>
                <a:cs typeface="Tulpen One"/>
                <a:sym typeface="Tulpen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Barlow"/>
              <a:buChar char="●"/>
              <a:defRPr>
                <a:solidFill>
                  <a:schemeClr val="accent6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Barlow"/>
              <a:buChar char="○"/>
              <a:defRPr>
                <a:solidFill>
                  <a:schemeClr val="accent6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Barlow"/>
              <a:buChar char="■"/>
              <a:defRPr>
                <a:solidFill>
                  <a:schemeClr val="accent6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Barlow"/>
              <a:buChar char="●"/>
              <a:defRPr>
                <a:solidFill>
                  <a:schemeClr val="accent6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Barlow"/>
              <a:buChar char="○"/>
              <a:defRPr>
                <a:solidFill>
                  <a:schemeClr val="accent6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Barlow"/>
              <a:buChar char="■"/>
              <a:defRPr>
                <a:solidFill>
                  <a:schemeClr val="accent6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Barlow"/>
              <a:buChar char="●"/>
              <a:defRPr>
                <a:solidFill>
                  <a:schemeClr val="accent6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Barlow"/>
              <a:buChar char="○"/>
              <a:defRPr>
                <a:solidFill>
                  <a:schemeClr val="accent6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400"/>
              <a:buFont typeface="Barlow"/>
              <a:buChar char="■"/>
              <a:defRPr>
                <a:solidFill>
                  <a:schemeClr val="accent6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7" r:id="rId7"/>
    <p:sldLayoutId id="2147483658" r:id="rId8"/>
    <p:sldLayoutId id="2147483659" r:id="rId9"/>
    <p:sldLayoutId id="2147483662" r:id="rId10"/>
    <p:sldLayoutId id="2147483663" r:id="rId11"/>
    <p:sldLayoutId id="2147483664" r:id="rId12"/>
    <p:sldLayoutId id="2147483665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4" r:id="rId20"/>
    <p:sldLayoutId id="2147483675" r:id="rId2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1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" name="Google Shape;1771;p31"/>
          <p:cNvSpPr txBox="1">
            <a:spLocks noGrp="1"/>
          </p:cNvSpPr>
          <p:nvPr>
            <p:ph type="title"/>
          </p:nvPr>
        </p:nvSpPr>
        <p:spPr>
          <a:xfrm>
            <a:off x="1549875" y="2904510"/>
            <a:ext cx="6044100" cy="90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lt2"/>
                </a:solidFill>
              </a:rPr>
              <a:t>Present </a:t>
            </a:r>
            <a:r>
              <a:rPr lang="en" dirty="0">
                <a:solidFill>
                  <a:schemeClr val="accent4"/>
                </a:solidFill>
              </a:rPr>
              <a:t>tenses</a:t>
            </a:r>
            <a:endParaRPr>
              <a:solidFill>
                <a:schemeClr val="accent4"/>
              </a:solidFill>
            </a:endParaRPr>
          </a:p>
        </p:txBody>
      </p:sp>
      <p:grpSp>
        <p:nvGrpSpPr>
          <p:cNvPr id="1772" name="Google Shape;1772;p31"/>
          <p:cNvGrpSpPr/>
          <p:nvPr/>
        </p:nvGrpSpPr>
        <p:grpSpPr>
          <a:xfrm rot="1539157">
            <a:off x="4970740" y="2158449"/>
            <a:ext cx="905158" cy="506740"/>
            <a:chOff x="5655900" y="5097050"/>
            <a:chExt cx="442125" cy="212775"/>
          </a:xfrm>
        </p:grpSpPr>
        <p:sp>
          <p:nvSpPr>
            <p:cNvPr id="1773" name="Google Shape;1773;p31"/>
            <p:cNvSpPr/>
            <p:nvPr/>
          </p:nvSpPr>
          <p:spPr>
            <a:xfrm>
              <a:off x="5655900" y="5097050"/>
              <a:ext cx="442125" cy="212775"/>
            </a:xfrm>
            <a:custGeom>
              <a:avLst/>
              <a:gdLst/>
              <a:ahLst/>
              <a:cxnLst/>
              <a:rect l="l" t="t" r="r" b="b"/>
              <a:pathLst>
                <a:path w="17685" h="8511" extrusionOk="0">
                  <a:moveTo>
                    <a:pt x="15299" y="0"/>
                  </a:moveTo>
                  <a:cubicBezTo>
                    <a:pt x="13539" y="0"/>
                    <a:pt x="10746" y="1071"/>
                    <a:pt x="8047" y="2342"/>
                  </a:cubicBezTo>
                  <a:cubicBezTo>
                    <a:pt x="7974" y="2379"/>
                    <a:pt x="7902" y="2412"/>
                    <a:pt x="7833" y="2448"/>
                  </a:cubicBezTo>
                  <a:cubicBezTo>
                    <a:pt x="3946" y="4300"/>
                    <a:pt x="313" y="6524"/>
                    <a:pt x="313" y="6524"/>
                  </a:cubicBezTo>
                  <a:lnTo>
                    <a:pt x="1" y="8511"/>
                  </a:lnTo>
                  <a:cubicBezTo>
                    <a:pt x="1" y="8511"/>
                    <a:pt x="4483" y="7180"/>
                    <a:pt x="8841" y="5537"/>
                  </a:cubicBezTo>
                  <a:cubicBezTo>
                    <a:pt x="8931" y="5501"/>
                    <a:pt x="9026" y="5465"/>
                    <a:pt x="9120" y="5432"/>
                  </a:cubicBezTo>
                  <a:cubicBezTo>
                    <a:pt x="10157" y="5033"/>
                    <a:pt x="11183" y="4620"/>
                    <a:pt x="12133" y="4206"/>
                  </a:cubicBezTo>
                  <a:cubicBezTo>
                    <a:pt x="12220" y="4166"/>
                    <a:pt x="12307" y="4134"/>
                    <a:pt x="12390" y="4094"/>
                  </a:cubicBezTo>
                  <a:lnTo>
                    <a:pt x="12394" y="4094"/>
                  </a:lnTo>
                  <a:cubicBezTo>
                    <a:pt x="15483" y="2720"/>
                    <a:pt x="17685" y="1328"/>
                    <a:pt x="16709" y="421"/>
                  </a:cubicBezTo>
                  <a:cubicBezTo>
                    <a:pt x="16394" y="128"/>
                    <a:pt x="15909" y="0"/>
                    <a:pt x="1529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4" name="Google Shape;1774;p31"/>
            <p:cNvSpPr/>
            <p:nvPr/>
          </p:nvSpPr>
          <p:spPr>
            <a:xfrm>
              <a:off x="5666425" y="5107550"/>
              <a:ext cx="407225" cy="175000"/>
            </a:xfrm>
            <a:custGeom>
              <a:avLst/>
              <a:gdLst/>
              <a:ahLst/>
              <a:cxnLst/>
              <a:rect l="l" t="t" r="r" b="b"/>
              <a:pathLst>
                <a:path w="16289" h="7000" extrusionOk="0">
                  <a:moveTo>
                    <a:pt x="16288" y="1"/>
                  </a:moveTo>
                  <a:lnTo>
                    <a:pt x="16288" y="1"/>
                  </a:lnTo>
                  <a:cubicBezTo>
                    <a:pt x="8989" y="2329"/>
                    <a:pt x="47" y="6854"/>
                    <a:pt x="0" y="6999"/>
                  </a:cubicBezTo>
                  <a:lnTo>
                    <a:pt x="1628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5" name="Google Shape;1775;p31"/>
            <p:cNvSpPr/>
            <p:nvPr/>
          </p:nvSpPr>
          <p:spPr>
            <a:xfrm>
              <a:off x="5848625" y="5155600"/>
              <a:ext cx="8475" cy="43725"/>
            </a:xfrm>
            <a:custGeom>
              <a:avLst/>
              <a:gdLst/>
              <a:ahLst/>
              <a:cxnLst/>
              <a:rect l="l" t="t" r="r" b="b"/>
              <a:pathLst>
                <a:path w="339" h="1749" extrusionOk="0">
                  <a:moveTo>
                    <a:pt x="338" y="0"/>
                  </a:moveTo>
                  <a:lnTo>
                    <a:pt x="338" y="0"/>
                  </a:lnTo>
                  <a:cubicBezTo>
                    <a:pt x="265" y="37"/>
                    <a:pt x="193" y="70"/>
                    <a:pt x="124" y="106"/>
                  </a:cubicBezTo>
                  <a:lnTo>
                    <a:pt x="0" y="1730"/>
                  </a:lnTo>
                  <a:lnTo>
                    <a:pt x="203" y="1749"/>
                  </a:lnTo>
                  <a:lnTo>
                    <a:pt x="33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6" name="Google Shape;1776;p31"/>
            <p:cNvSpPr/>
            <p:nvPr/>
          </p:nvSpPr>
          <p:spPr>
            <a:xfrm>
              <a:off x="5902100" y="5173100"/>
              <a:ext cx="63575" cy="29125"/>
            </a:xfrm>
            <a:custGeom>
              <a:avLst/>
              <a:gdLst/>
              <a:ahLst/>
              <a:cxnLst/>
              <a:rect l="l" t="t" r="r" b="b"/>
              <a:pathLst>
                <a:path w="2543" h="1165" extrusionOk="0">
                  <a:moveTo>
                    <a:pt x="80" y="1"/>
                  </a:moveTo>
                  <a:lnTo>
                    <a:pt x="0" y="189"/>
                  </a:lnTo>
                  <a:lnTo>
                    <a:pt x="2285" y="1164"/>
                  </a:lnTo>
                  <a:cubicBezTo>
                    <a:pt x="2372" y="1124"/>
                    <a:pt x="2459" y="1092"/>
                    <a:pt x="2542" y="1052"/>
                  </a:cubicBezTo>
                  <a:lnTo>
                    <a:pt x="8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7" name="Google Shape;1777;p31"/>
            <p:cNvSpPr/>
            <p:nvPr/>
          </p:nvSpPr>
          <p:spPr>
            <a:xfrm>
              <a:off x="5823700" y="5208350"/>
              <a:ext cx="60225" cy="27125"/>
            </a:xfrm>
            <a:custGeom>
              <a:avLst/>
              <a:gdLst/>
              <a:ahLst/>
              <a:cxnLst/>
              <a:rect l="l" t="t" r="r" b="b"/>
              <a:pathLst>
                <a:path w="2409" h="1085" extrusionOk="0">
                  <a:moveTo>
                    <a:pt x="80" y="1"/>
                  </a:moveTo>
                  <a:lnTo>
                    <a:pt x="0" y="190"/>
                  </a:lnTo>
                  <a:lnTo>
                    <a:pt x="2129" y="1085"/>
                  </a:lnTo>
                  <a:cubicBezTo>
                    <a:pt x="2219" y="1049"/>
                    <a:pt x="2314" y="1013"/>
                    <a:pt x="2408" y="980"/>
                  </a:cubicBezTo>
                  <a:lnTo>
                    <a:pt x="8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78" name="Google Shape;1778;p31"/>
          <p:cNvSpPr txBox="1">
            <a:spLocks noGrp="1"/>
          </p:cNvSpPr>
          <p:nvPr>
            <p:ph type="title" idx="2"/>
          </p:nvPr>
        </p:nvSpPr>
        <p:spPr>
          <a:xfrm>
            <a:off x="2921175" y="995250"/>
            <a:ext cx="3301500" cy="14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grpSp>
        <p:nvGrpSpPr>
          <p:cNvPr id="1779" name="Google Shape;1779;p31"/>
          <p:cNvGrpSpPr/>
          <p:nvPr/>
        </p:nvGrpSpPr>
        <p:grpSpPr>
          <a:xfrm>
            <a:off x="4926692" y="1705672"/>
            <a:ext cx="849671" cy="744654"/>
            <a:chOff x="2084750" y="3905475"/>
            <a:chExt cx="415000" cy="363725"/>
          </a:xfrm>
        </p:grpSpPr>
        <p:sp>
          <p:nvSpPr>
            <p:cNvPr id="1780" name="Google Shape;1780;p31"/>
            <p:cNvSpPr/>
            <p:nvPr/>
          </p:nvSpPr>
          <p:spPr>
            <a:xfrm>
              <a:off x="2084750" y="3905475"/>
              <a:ext cx="415000" cy="363725"/>
            </a:xfrm>
            <a:custGeom>
              <a:avLst/>
              <a:gdLst/>
              <a:ahLst/>
              <a:cxnLst/>
              <a:rect l="l" t="t" r="r" b="b"/>
              <a:pathLst>
                <a:path w="16600" h="14549" extrusionOk="0">
                  <a:moveTo>
                    <a:pt x="12692" y="0"/>
                  </a:moveTo>
                  <a:cubicBezTo>
                    <a:pt x="10965" y="0"/>
                    <a:pt x="8910" y="1584"/>
                    <a:pt x="6965" y="3656"/>
                  </a:cubicBezTo>
                  <a:cubicBezTo>
                    <a:pt x="6925" y="3696"/>
                    <a:pt x="6889" y="3731"/>
                    <a:pt x="6853" y="3775"/>
                  </a:cubicBezTo>
                  <a:cubicBezTo>
                    <a:pt x="6541" y="4109"/>
                    <a:pt x="6233" y="4454"/>
                    <a:pt x="5928" y="4809"/>
                  </a:cubicBezTo>
                  <a:cubicBezTo>
                    <a:pt x="5892" y="4849"/>
                    <a:pt x="5856" y="4892"/>
                    <a:pt x="5823" y="4936"/>
                  </a:cubicBezTo>
                  <a:cubicBezTo>
                    <a:pt x="3404" y="7774"/>
                    <a:pt x="1305" y="11059"/>
                    <a:pt x="432" y="12474"/>
                  </a:cubicBezTo>
                  <a:cubicBezTo>
                    <a:pt x="152" y="12927"/>
                    <a:pt x="0" y="13191"/>
                    <a:pt x="0" y="13191"/>
                  </a:cubicBezTo>
                  <a:lnTo>
                    <a:pt x="10" y="13460"/>
                  </a:lnTo>
                  <a:lnTo>
                    <a:pt x="57" y="14548"/>
                  </a:lnTo>
                  <a:cubicBezTo>
                    <a:pt x="57" y="14548"/>
                    <a:pt x="159" y="14490"/>
                    <a:pt x="352" y="14385"/>
                  </a:cubicBezTo>
                  <a:lnTo>
                    <a:pt x="352" y="14381"/>
                  </a:lnTo>
                  <a:cubicBezTo>
                    <a:pt x="1316" y="13841"/>
                    <a:pt x="4489" y="12013"/>
                    <a:pt x="7636" y="9809"/>
                  </a:cubicBezTo>
                  <a:cubicBezTo>
                    <a:pt x="7680" y="9776"/>
                    <a:pt x="7727" y="9744"/>
                    <a:pt x="7770" y="9714"/>
                  </a:cubicBezTo>
                  <a:cubicBezTo>
                    <a:pt x="12245" y="6567"/>
                    <a:pt x="16600" y="2683"/>
                    <a:pt x="14409" y="668"/>
                  </a:cubicBezTo>
                  <a:cubicBezTo>
                    <a:pt x="14406" y="664"/>
                    <a:pt x="14402" y="660"/>
                    <a:pt x="14399" y="657"/>
                  </a:cubicBezTo>
                  <a:cubicBezTo>
                    <a:pt x="14347" y="610"/>
                    <a:pt x="14293" y="566"/>
                    <a:pt x="14235" y="523"/>
                  </a:cubicBezTo>
                  <a:cubicBezTo>
                    <a:pt x="13764" y="162"/>
                    <a:pt x="13245" y="0"/>
                    <a:pt x="1269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1" name="Google Shape;1781;p31"/>
            <p:cNvSpPr/>
            <p:nvPr/>
          </p:nvSpPr>
          <p:spPr>
            <a:xfrm>
              <a:off x="2085000" y="3921875"/>
              <a:ext cx="360000" cy="320125"/>
            </a:xfrm>
            <a:custGeom>
              <a:avLst/>
              <a:gdLst/>
              <a:ahLst/>
              <a:cxnLst/>
              <a:rect l="l" t="t" r="r" b="b"/>
              <a:pathLst>
                <a:path w="14400" h="12805" extrusionOk="0">
                  <a:moveTo>
                    <a:pt x="14389" y="1"/>
                  </a:moveTo>
                  <a:cubicBezTo>
                    <a:pt x="13819" y="458"/>
                    <a:pt x="13261" y="929"/>
                    <a:pt x="12699" y="1393"/>
                  </a:cubicBezTo>
                  <a:lnTo>
                    <a:pt x="10838" y="2971"/>
                  </a:lnTo>
                  <a:cubicBezTo>
                    <a:pt x="9765" y="3880"/>
                    <a:pt x="8711" y="4805"/>
                    <a:pt x="7651" y="5726"/>
                  </a:cubicBezTo>
                  <a:cubicBezTo>
                    <a:pt x="7611" y="5762"/>
                    <a:pt x="7571" y="5795"/>
                    <a:pt x="7531" y="5828"/>
                  </a:cubicBezTo>
                  <a:cubicBezTo>
                    <a:pt x="7405" y="5940"/>
                    <a:pt x="7275" y="6052"/>
                    <a:pt x="7148" y="6165"/>
                  </a:cubicBezTo>
                  <a:cubicBezTo>
                    <a:pt x="6966" y="6325"/>
                    <a:pt x="6785" y="6487"/>
                    <a:pt x="6600" y="6651"/>
                  </a:cubicBezTo>
                  <a:cubicBezTo>
                    <a:pt x="6564" y="6683"/>
                    <a:pt x="6527" y="6716"/>
                    <a:pt x="6487" y="6748"/>
                  </a:cubicBezTo>
                  <a:cubicBezTo>
                    <a:pt x="5494" y="7637"/>
                    <a:pt x="4497" y="8522"/>
                    <a:pt x="3511" y="9417"/>
                  </a:cubicBezTo>
                  <a:lnTo>
                    <a:pt x="1719" y="11078"/>
                  </a:lnTo>
                  <a:lnTo>
                    <a:pt x="838" y="11919"/>
                  </a:lnTo>
                  <a:cubicBezTo>
                    <a:pt x="693" y="12065"/>
                    <a:pt x="544" y="12206"/>
                    <a:pt x="400" y="12354"/>
                  </a:cubicBezTo>
                  <a:cubicBezTo>
                    <a:pt x="258" y="12495"/>
                    <a:pt x="121" y="12644"/>
                    <a:pt x="0" y="12804"/>
                  </a:cubicBezTo>
                  <a:cubicBezTo>
                    <a:pt x="113" y="12659"/>
                    <a:pt x="258" y="12539"/>
                    <a:pt x="396" y="12413"/>
                  </a:cubicBezTo>
                  <a:cubicBezTo>
                    <a:pt x="410" y="12401"/>
                    <a:pt x="422" y="12391"/>
                    <a:pt x="432" y="12380"/>
                  </a:cubicBezTo>
                  <a:lnTo>
                    <a:pt x="889" y="11973"/>
                  </a:lnTo>
                  <a:lnTo>
                    <a:pt x="1806" y="11176"/>
                  </a:lnTo>
                  <a:lnTo>
                    <a:pt x="3652" y="9573"/>
                  </a:lnTo>
                  <a:lnTo>
                    <a:pt x="5309" y="8127"/>
                  </a:lnTo>
                  <a:lnTo>
                    <a:pt x="5421" y="8032"/>
                  </a:lnTo>
                  <a:lnTo>
                    <a:pt x="7329" y="6368"/>
                  </a:lnTo>
                  <a:lnTo>
                    <a:pt x="10977" y="3130"/>
                  </a:lnTo>
                  <a:lnTo>
                    <a:pt x="12786" y="1495"/>
                  </a:lnTo>
                  <a:cubicBezTo>
                    <a:pt x="13326" y="1001"/>
                    <a:pt x="13867" y="512"/>
                    <a:pt x="14399" y="12"/>
                  </a:cubicBezTo>
                  <a:cubicBezTo>
                    <a:pt x="14396" y="8"/>
                    <a:pt x="14392" y="4"/>
                    <a:pt x="1438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2" name="Google Shape;1782;p31"/>
            <p:cNvSpPr/>
            <p:nvPr/>
          </p:nvSpPr>
          <p:spPr>
            <a:xfrm>
              <a:off x="2230300" y="4025675"/>
              <a:ext cx="20975" cy="67725"/>
            </a:xfrm>
            <a:custGeom>
              <a:avLst/>
              <a:gdLst/>
              <a:ahLst/>
              <a:cxnLst/>
              <a:rect l="l" t="t" r="r" b="b"/>
              <a:pathLst>
                <a:path w="839" h="2709" extrusionOk="0">
                  <a:moveTo>
                    <a:pt x="106" y="1"/>
                  </a:moveTo>
                  <a:cubicBezTo>
                    <a:pt x="70" y="41"/>
                    <a:pt x="34" y="84"/>
                    <a:pt x="1" y="128"/>
                  </a:cubicBezTo>
                  <a:lnTo>
                    <a:pt x="675" y="2596"/>
                  </a:lnTo>
                  <a:lnTo>
                    <a:pt x="708" y="2709"/>
                  </a:lnTo>
                  <a:lnTo>
                    <a:pt x="839" y="2673"/>
                  </a:lnTo>
                  <a:lnTo>
                    <a:pt x="788" y="249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3" name="Google Shape;1783;p31"/>
            <p:cNvSpPr/>
            <p:nvPr/>
          </p:nvSpPr>
          <p:spPr>
            <a:xfrm>
              <a:off x="2256075" y="3996850"/>
              <a:ext cx="21850" cy="75550"/>
            </a:xfrm>
            <a:custGeom>
              <a:avLst/>
              <a:gdLst/>
              <a:ahLst/>
              <a:cxnLst/>
              <a:rect l="l" t="t" r="r" b="b"/>
              <a:pathLst>
                <a:path w="874" h="3022" extrusionOk="0">
                  <a:moveTo>
                    <a:pt x="112" y="1"/>
                  </a:moveTo>
                  <a:cubicBezTo>
                    <a:pt x="72" y="41"/>
                    <a:pt x="36" y="76"/>
                    <a:pt x="0" y="120"/>
                  </a:cubicBezTo>
                  <a:lnTo>
                    <a:pt x="688" y="2829"/>
                  </a:lnTo>
                  <a:lnTo>
                    <a:pt x="740" y="3021"/>
                  </a:lnTo>
                  <a:lnTo>
                    <a:pt x="874" y="2988"/>
                  </a:lnTo>
                  <a:lnTo>
                    <a:pt x="808" y="2727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4" name="Google Shape;1784;p31"/>
            <p:cNvSpPr/>
            <p:nvPr/>
          </p:nvSpPr>
          <p:spPr>
            <a:xfrm>
              <a:off x="2214725" y="4121050"/>
              <a:ext cx="64300" cy="29650"/>
            </a:xfrm>
            <a:custGeom>
              <a:avLst/>
              <a:gdLst/>
              <a:ahLst/>
              <a:cxnLst/>
              <a:rect l="l" t="t" r="r" b="b"/>
              <a:pathLst>
                <a:path w="2572" h="1186" extrusionOk="0">
                  <a:moveTo>
                    <a:pt x="29" y="1"/>
                  </a:moveTo>
                  <a:cubicBezTo>
                    <a:pt x="13" y="1"/>
                    <a:pt x="7" y="6"/>
                    <a:pt x="1" y="11"/>
                  </a:cubicBezTo>
                  <a:lnTo>
                    <a:pt x="51" y="69"/>
                  </a:lnTo>
                  <a:lnTo>
                    <a:pt x="41" y="130"/>
                  </a:lnTo>
                  <a:cubicBezTo>
                    <a:pt x="51" y="134"/>
                    <a:pt x="76" y="145"/>
                    <a:pt x="120" y="160"/>
                  </a:cubicBezTo>
                  <a:cubicBezTo>
                    <a:pt x="439" y="290"/>
                    <a:pt x="1567" y="791"/>
                    <a:pt x="2437" y="1186"/>
                  </a:cubicBezTo>
                  <a:cubicBezTo>
                    <a:pt x="2481" y="1153"/>
                    <a:pt x="2528" y="1121"/>
                    <a:pt x="2571" y="1091"/>
                  </a:cubicBezTo>
                  <a:cubicBezTo>
                    <a:pt x="1124" y="438"/>
                    <a:pt x="504" y="167"/>
                    <a:pt x="232" y="65"/>
                  </a:cubicBezTo>
                  <a:cubicBezTo>
                    <a:pt x="106" y="15"/>
                    <a:pt x="54" y="1"/>
                    <a:pt x="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85" name="Google Shape;1785;p31"/>
          <p:cNvGrpSpPr/>
          <p:nvPr/>
        </p:nvGrpSpPr>
        <p:grpSpPr>
          <a:xfrm>
            <a:off x="3125065" y="817194"/>
            <a:ext cx="1446939" cy="1995176"/>
            <a:chOff x="3125065" y="817194"/>
            <a:chExt cx="1446939" cy="1995176"/>
          </a:xfrm>
        </p:grpSpPr>
        <p:sp>
          <p:nvSpPr>
            <p:cNvPr id="1786" name="Google Shape;1786;p31"/>
            <p:cNvSpPr/>
            <p:nvPr/>
          </p:nvSpPr>
          <p:spPr>
            <a:xfrm rot="-1757863" flipH="1">
              <a:off x="3511058" y="1118776"/>
              <a:ext cx="433005" cy="1046420"/>
            </a:xfrm>
            <a:custGeom>
              <a:avLst/>
              <a:gdLst/>
              <a:ahLst/>
              <a:cxnLst/>
              <a:rect l="l" t="t" r="r" b="b"/>
              <a:pathLst>
                <a:path w="17877" h="43205" extrusionOk="0">
                  <a:moveTo>
                    <a:pt x="7912" y="0"/>
                  </a:moveTo>
                  <a:cubicBezTo>
                    <a:pt x="7642" y="0"/>
                    <a:pt x="7393" y="175"/>
                    <a:pt x="7311" y="447"/>
                  </a:cubicBezTo>
                  <a:cubicBezTo>
                    <a:pt x="7239" y="698"/>
                    <a:pt x="1" y="25996"/>
                    <a:pt x="16748" y="43022"/>
                  </a:cubicBezTo>
                  <a:cubicBezTo>
                    <a:pt x="16801" y="43071"/>
                    <a:pt x="16858" y="43113"/>
                    <a:pt x="16923" y="43143"/>
                  </a:cubicBezTo>
                  <a:cubicBezTo>
                    <a:pt x="17008" y="43184"/>
                    <a:pt x="17100" y="43204"/>
                    <a:pt x="17192" y="43204"/>
                  </a:cubicBezTo>
                  <a:cubicBezTo>
                    <a:pt x="17350" y="43204"/>
                    <a:pt x="17508" y="43145"/>
                    <a:pt x="17630" y="43025"/>
                  </a:cubicBezTo>
                  <a:cubicBezTo>
                    <a:pt x="17873" y="42785"/>
                    <a:pt x="17877" y="42394"/>
                    <a:pt x="17634" y="42147"/>
                  </a:cubicBezTo>
                  <a:cubicBezTo>
                    <a:pt x="1407" y="25654"/>
                    <a:pt x="8433" y="1044"/>
                    <a:pt x="8506" y="801"/>
                  </a:cubicBezTo>
                  <a:cubicBezTo>
                    <a:pt x="8604" y="470"/>
                    <a:pt x="8415" y="124"/>
                    <a:pt x="8087" y="25"/>
                  </a:cubicBezTo>
                  <a:cubicBezTo>
                    <a:pt x="8029" y="8"/>
                    <a:pt x="7970" y="0"/>
                    <a:pt x="791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7" name="Google Shape;1787;p31"/>
            <p:cNvSpPr/>
            <p:nvPr/>
          </p:nvSpPr>
          <p:spPr>
            <a:xfrm rot="-1757863" flipH="1">
              <a:off x="3669639" y="1232081"/>
              <a:ext cx="455143" cy="296524"/>
            </a:xfrm>
            <a:custGeom>
              <a:avLst/>
              <a:gdLst/>
              <a:ahLst/>
              <a:cxnLst/>
              <a:rect l="l" t="t" r="r" b="b"/>
              <a:pathLst>
                <a:path w="18791" h="12243" extrusionOk="0">
                  <a:moveTo>
                    <a:pt x="1" y="0"/>
                  </a:moveTo>
                  <a:cubicBezTo>
                    <a:pt x="1" y="1"/>
                    <a:pt x="1085" y="2479"/>
                    <a:pt x="3445" y="5209"/>
                  </a:cubicBezTo>
                  <a:cubicBezTo>
                    <a:pt x="3514" y="5285"/>
                    <a:pt x="3582" y="5361"/>
                    <a:pt x="3650" y="5437"/>
                  </a:cubicBezTo>
                  <a:cubicBezTo>
                    <a:pt x="3962" y="5786"/>
                    <a:pt x="4293" y="6140"/>
                    <a:pt x="4647" y="6494"/>
                  </a:cubicBezTo>
                  <a:cubicBezTo>
                    <a:pt x="4723" y="6570"/>
                    <a:pt x="4803" y="6646"/>
                    <a:pt x="4879" y="6722"/>
                  </a:cubicBezTo>
                  <a:cubicBezTo>
                    <a:pt x="7829" y="9570"/>
                    <a:pt x="12201" y="12243"/>
                    <a:pt x="18219" y="12243"/>
                  </a:cubicBezTo>
                  <a:cubicBezTo>
                    <a:pt x="18404" y="12243"/>
                    <a:pt x="18590" y="12240"/>
                    <a:pt x="18778" y="12235"/>
                  </a:cubicBezTo>
                  <a:cubicBezTo>
                    <a:pt x="18790" y="12235"/>
                    <a:pt x="18783" y="12193"/>
                    <a:pt x="18752" y="12121"/>
                  </a:cubicBezTo>
                  <a:cubicBezTo>
                    <a:pt x="18513" y="11459"/>
                    <a:pt x="16771" y="8090"/>
                    <a:pt x="13098" y="5068"/>
                  </a:cubicBezTo>
                  <a:lnTo>
                    <a:pt x="13098" y="5065"/>
                  </a:lnTo>
                  <a:cubicBezTo>
                    <a:pt x="13007" y="4988"/>
                    <a:pt x="12916" y="4916"/>
                    <a:pt x="12821" y="4840"/>
                  </a:cubicBezTo>
                  <a:cubicBezTo>
                    <a:pt x="12479" y="4566"/>
                    <a:pt x="12122" y="4296"/>
                    <a:pt x="11745" y="4035"/>
                  </a:cubicBezTo>
                  <a:cubicBezTo>
                    <a:pt x="11650" y="3966"/>
                    <a:pt x="11551" y="3898"/>
                    <a:pt x="11452" y="3829"/>
                  </a:cubicBezTo>
                  <a:cubicBezTo>
                    <a:pt x="8593" y="1886"/>
                    <a:pt x="4822" y="293"/>
                    <a:pt x="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8" name="Google Shape;1788;p31"/>
            <p:cNvSpPr/>
            <p:nvPr/>
          </p:nvSpPr>
          <p:spPr>
            <a:xfrm rot="-1757863" flipH="1">
              <a:off x="3669188" y="1228687"/>
              <a:ext cx="455967" cy="300302"/>
            </a:xfrm>
            <a:custGeom>
              <a:avLst/>
              <a:gdLst/>
              <a:ahLst/>
              <a:cxnLst/>
              <a:rect l="l" t="t" r="r" b="b"/>
              <a:pathLst>
                <a:path w="18825" h="12399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1"/>
                    <a:pt x="5382" y="12398"/>
                    <a:pt x="18256" y="12398"/>
                  </a:cubicBezTo>
                  <a:cubicBezTo>
                    <a:pt x="18440" y="12398"/>
                    <a:pt x="18626" y="12396"/>
                    <a:pt x="18813" y="12391"/>
                  </a:cubicBezTo>
                  <a:cubicBezTo>
                    <a:pt x="18824" y="12391"/>
                    <a:pt x="18768" y="12269"/>
                    <a:pt x="18738" y="12193"/>
                  </a:cubicBezTo>
                  <a:cubicBezTo>
                    <a:pt x="11449" y="4916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9" name="Google Shape;1789;p31"/>
            <p:cNvSpPr/>
            <p:nvPr/>
          </p:nvSpPr>
          <p:spPr>
            <a:xfrm rot="-1757863" flipH="1">
              <a:off x="3669260" y="1228668"/>
              <a:ext cx="454853" cy="296330"/>
            </a:xfrm>
            <a:custGeom>
              <a:avLst/>
              <a:gdLst/>
              <a:ahLst/>
              <a:cxnLst/>
              <a:rect l="l" t="t" r="r" b="b"/>
              <a:pathLst>
                <a:path w="18779" h="12235" extrusionOk="0">
                  <a:moveTo>
                    <a:pt x="1" y="0"/>
                  </a:moveTo>
                  <a:lnTo>
                    <a:pt x="1" y="0"/>
                  </a:lnTo>
                  <a:cubicBezTo>
                    <a:pt x="1689" y="829"/>
                    <a:pt x="3373" y="1646"/>
                    <a:pt x="5000" y="2574"/>
                  </a:cubicBezTo>
                  <a:lnTo>
                    <a:pt x="5616" y="2917"/>
                  </a:lnTo>
                  <a:cubicBezTo>
                    <a:pt x="5822" y="3027"/>
                    <a:pt x="6023" y="3145"/>
                    <a:pt x="6225" y="3266"/>
                  </a:cubicBezTo>
                  <a:lnTo>
                    <a:pt x="7434" y="3980"/>
                  </a:lnTo>
                  <a:cubicBezTo>
                    <a:pt x="7753" y="4171"/>
                    <a:pt x="8069" y="4368"/>
                    <a:pt x="8388" y="4566"/>
                  </a:cubicBezTo>
                  <a:cubicBezTo>
                    <a:pt x="8060" y="4533"/>
                    <a:pt x="7740" y="4518"/>
                    <a:pt x="7431" y="4518"/>
                  </a:cubicBezTo>
                  <a:cubicBezTo>
                    <a:pt x="5759" y="4518"/>
                    <a:pt x="4380" y="4957"/>
                    <a:pt x="3491" y="5342"/>
                  </a:cubicBezTo>
                  <a:cubicBezTo>
                    <a:pt x="3560" y="5418"/>
                    <a:pt x="3628" y="5494"/>
                    <a:pt x="3696" y="5570"/>
                  </a:cubicBezTo>
                  <a:cubicBezTo>
                    <a:pt x="4548" y="5212"/>
                    <a:pt x="5896" y="4824"/>
                    <a:pt x="7483" y="4824"/>
                  </a:cubicBezTo>
                  <a:cubicBezTo>
                    <a:pt x="7965" y="4824"/>
                    <a:pt x="8469" y="4860"/>
                    <a:pt x="8989" y="4943"/>
                  </a:cubicBezTo>
                  <a:lnTo>
                    <a:pt x="9220" y="5087"/>
                  </a:lnTo>
                  <a:lnTo>
                    <a:pt x="9806" y="5475"/>
                  </a:lnTo>
                  <a:cubicBezTo>
                    <a:pt x="9905" y="5536"/>
                    <a:pt x="10001" y="5596"/>
                    <a:pt x="10096" y="5661"/>
                  </a:cubicBezTo>
                  <a:cubicBezTo>
                    <a:pt x="9817" y="5619"/>
                    <a:pt x="9529" y="5600"/>
                    <a:pt x="9236" y="5600"/>
                  </a:cubicBezTo>
                  <a:cubicBezTo>
                    <a:pt x="7548" y="5600"/>
                    <a:pt x="5704" y="6225"/>
                    <a:pt x="4693" y="6627"/>
                  </a:cubicBezTo>
                  <a:cubicBezTo>
                    <a:pt x="4769" y="6703"/>
                    <a:pt x="4849" y="6779"/>
                    <a:pt x="4925" y="6855"/>
                  </a:cubicBezTo>
                  <a:cubicBezTo>
                    <a:pt x="5922" y="6468"/>
                    <a:pt x="7985" y="5967"/>
                    <a:pt x="9674" y="5967"/>
                  </a:cubicBezTo>
                  <a:cubicBezTo>
                    <a:pt x="10027" y="5967"/>
                    <a:pt x="10363" y="5989"/>
                    <a:pt x="10669" y="6038"/>
                  </a:cubicBezTo>
                  <a:cubicBezTo>
                    <a:pt x="11122" y="6338"/>
                    <a:pt x="11566" y="6646"/>
                    <a:pt x="12012" y="6954"/>
                  </a:cubicBezTo>
                  <a:cubicBezTo>
                    <a:pt x="12137" y="7042"/>
                    <a:pt x="12259" y="7128"/>
                    <a:pt x="12384" y="7216"/>
                  </a:cubicBezTo>
                  <a:cubicBezTo>
                    <a:pt x="13065" y="7699"/>
                    <a:pt x="13742" y="8193"/>
                    <a:pt x="14411" y="8695"/>
                  </a:cubicBezTo>
                  <a:cubicBezTo>
                    <a:pt x="15904" y="9820"/>
                    <a:pt x="17369" y="10988"/>
                    <a:pt x="18779" y="12235"/>
                  </a:cubicBezTo>
                  <a:cubicBezTo>
                    <a:pt x="17483" y="10870"/>
                    <a:pt x="16064" y="9630"/>
                    <a:pt x="14597" y="8452"/>
                  </a:cubicBezTo>
                  <a:cubicBezTo>
                    <a:pt x="14186" y="8118"/>
                    <a:pt x="13765" y="7798"/>
                    <a:pt x="13342" y="7479"/>
                  </a:cubicBezTo>
                  <a:cubicBezTo>
                    <a:pt x="13244" y="7098"/>
                    <a:pt x="13065" y="6221"/>
                    <a:pt x="13144" y="5201"/>
                  </a:cubicBezTo>
                  <a:lnTo>
                    <a:pt x="13144" y="5198"/>
                  </a:lnTo>
                  <a:cubicBezTo>
                    <a:pt x="13053" y="5121"/>
                    <a:pt x="12962" y="5049"/>
                    <a:pt x="12867" y="4973"/>
                  </a:cubicBezTo>
                  <a:lnTo>
                    <a:pt x="12867" y="4973"/>
                  </a:lnTo>
                  <a:cubicBezTo>
                    <a:pt x="12756" y="5950"/>
                    <a:pt x="12901" y="6768"/>
                    <a:pt x="13019" y="7235"/>
                  </a:cubicBezTo>
                  <a:cubicBezTo>
                    <a:pt x="12798" y="7072"/>
                    <a:pt x="12574" y="6905"/>
                    <a:pt x="12354" y="6741"/>
                  </a:cubicBezTo>
                  <a:lnTo>
                    <a:pt x="12221" y="6649"/>
                  </a:lnTo>
                  <a:cubicBezTo>
                    <a:pt x="12038" y="6087"/>
                    <a:pt x="11795" y="5163"/>
                    <a:pt x="11791" y="4168"/>
                  </a:cubicBezTo>
                  <a:cubicBezTo>
                    <a:pt x="11696" y="4099"/>
                    <a:pt x="11597" y="4031"/>
                    <a:pt x="11498" y="3962"/>
                  </a:cubicBezTo>
                  <a:lnTo>
                    <a:pt x="11498" y="3962"/>
                  </a:lnTo>
                  <a:cubicBezTo>
                    <a:pt x="11468" y="4882"/>
                    <a:pt x="11647" y="5745"/>
                    <a:pt x="11826" y="6368"/>
                  </a:cubicBezTo>
                  <a:lnTo>
                    <a:pt x="11198" y="5931"/>
                  </a:lnTo>
                  <a:cubicBezTo>
                    <a:pt x="10810" y="5661"/>
                    <a:pt x="10415" y="5407"/>
                    <a:pt x="10023" y="5144"/>
                  </a:cubicBezTo>
                  <a:lnTo>
                    <a:pt x="9430" y="4761"/>
                  </a:lnTo>
                  <a:lnTo>
                    <a:pt x="8829" y="4391"/>
                  </a:lnTo>
                  <a:lnTo>
                    <a:pt x="8229" y="4022"/>
                  </a:lnTo>
                  <a:cubicBezTo>
                    <a:pt x="8027" y="3901"/>
                    <a:pt x="7829" y="3771"/>
                    <a:pt x="7624" y="3657"/>
                  </a:cubicBezTo>
                  <a:cubicBezTo>
                    <a:pt x="6799" y="3201"/>
                    <a:pt x="5989" y="2719"/>
                    <a:pt x="5145" y="2304"/>
                  </a:cubicBezTo>
                  <a:cubicBezTo>
                    <a:pt x="3484" y="1422"/>
                    <a:pt x="1750" y="677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0" name="Google Shape;1790;p31"/>
            <p:cNvSpPr/>
            <p:nvPr/>
          </p:nvSpPr>
          <p:spPr>
            <a:xfrm rot="-1757863" flipH="1">
              <a:off x="3381336" y="1586187"/>
              <a:ext cx="381486" cy="345545"/>
            </a:xfrm>
            <a:custGeom>
              <a:avLst/>
              <a:gdLst/>
              <a:ahLst/>
              <a:cxnLst/>
              <a:rect l="l" t="t" r="r" b="b"/>
              <a:pathLst>
                <a:path w="15750" h="14267" extrusionOk="0">
                  <a:moveTo>
                    <a:pt x="15749" y="1"/>
                  </a:moveTo>
                  <a:lnTo>
                    <a:pt x="15749" y="1"/>
                  </a:lnTo>
                  <a:cubicBezTo>
                    <a:pt x="12730" y="404"/>
                    <a:pt x="10285" y="1290"/>
                    <a:pt x="8301" y="2426"/>
                  </a:cubicBezTo>
                  <a:cubicBezTo>
                    <a:pt x="8195" y="2487"/>
                    <a:pt x="8088" y="2549"/>
                    <a:pt x="7985" y="2613"/>
                  </a:cubicBezTo>
                  <a:cubicBezTo>
                    <a:pt x="7658" y="2810"/>
                    <a:pt x="7346" y="3012"/>
                    <a:pt x="7046" y="3221"/>
                  </a:cubicBezTo>
                  <a:cubicBezTo>
                    <a:pt x="6951" y="3289"/>
                    <a:pt x="6856" y="3358"/>
                    <a:pt x="6761" y="3423"/>
                  </a:cubicBezTo>
                  <a:cubicBezTo>
                    <a:pt x="876" y="7708"/>
                    <a:pt x="1" y="14224"/>
                    <a:pt x="1" y="14224"/>
                  </a:cubicBezTo>
                  <a:cubicBezTo>
                    <a:pt x="343" y="14253"/>
                    <a:pt x="678" y="14266"/>
                    <a:pt x="1007" y="14266"/>
                  </a:cubicBezTo>
                  <a:cubicBezTo>
                    <a:pt x="4399" y="14266"/>
                    <a:pt x="7126" y="12812"/>
                    <a:pt x="9271" y="10833"/>
                  </a:cubicBezTo>
                  <a:cubicBezTo>
                    <a:pt x="9366" y="10745"/>
                    <a:pt x="9460" y="10658"/>
                    <a:pt x="9552" y="10566"/>
                  </a:cubicBezTo>
                  <a:cubicBezTo>
                    <a:pt x="9917" y="10213"/>
                    <a:pt x="10266" y="9845"/>
                    <a:pt x="10597" y="9464"/>
                  </a:cubicBezTo>
                  <a:cubicBezTo>
                    <a:pt x="10677" y="9373"/>
                    <a:pt x="10757" y="9278"/>
                    <a:pt x="10836" y="9183"/>
                  </a:cubicBezTo>
                  <a:cubicBezTo>
                    <a:pt x="14281" y="5088"/>
                    <a:pt x="15749" y="1"/>
                    <a:pt x="157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1" name="Google Shape;1791;p31"/>
            <p:cNvSpPr/>
            <p:nvPr/>
          </p:nvSpPr>
          <p:spPr>
            <a:xfrm rot="-1757863" flipH="1">
              <a:off x="3381336" y="1586187"/>
              <a:ext cx="381486" cy="345545"/>
            </a:xfrm>
            <a:custGeom>
              <a:avLst/>
              <a:gdLst/>
              <a:ahLst/>
              <a:cxnLst/>
              <a:rect l="l" t="t" r="r" b="b"/>
              <a:pathLst>
                <a:path w="15750" h="14267" extrusionOk="0">
                  <a:moveTo>
                    <a:pt x="15749" y="1"/>
                  </a:moveTo>
                  <a:cubicBezTo>
                    <a:pt x="5761" y="3438"/>
                    <a:pt x="1" y="14224"/>
                    <a:pt x="1" y="14224"/>
                  </a:cubicBezTo>
                  <a:cubicBezTo>
                    <a:pt x="342" y="14253"/>
                    <a:pt x="678" y="14266"/>
                    <a:pt x="1007" y="14266"/>
                  </a:cubicBezTo>
                  <a:cubicBezTo>
                    <a:pt x="11632" y="14266"/>
                    <a:pt x="15749" y="1"/>
                    <a:pt x="1574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2" name="Google Shape;1792;p31"/>
            <p:cNvSpPr/>
            <p:nvPr/>
          </p:nvSpPr>
          <p:spPr>
            <a:xfrm rot="-1757863" flipH="1">
              <a:off x="3381087" y="1586252"/>
              <a:ext cx="381486" cy="344528"/>
            </a:xfrm>
            <a:custGeom>
              <a:avLst/>
              <a:gdLst/>
              <a:ahLst/>
              <a:cxnLst/>
              <a:rect l="l" t="t" r="r" b="b"/>
              <a:pathLst>
                <a:path w="15750" h="14225" extrusionOk="0">
                  <a:moveTo>
                    <a:pt x="15749" y="1"/>
                  </a:moveTo>
                  <a:lnTo>
                    <a:pt x="15095" y="191"/>
                  </a:lnTo>
                  <a:lnTo>
                    <a:pt x="14768" y="286"/>
                  </a:lnTo>
                  <a:cubicBezTo>
                    <a:pt x="14658" y="320"/>
                    <a:pt x="14551" y="359"/>
                    <a:pt x="14445" y="396"/>
                  </a:cubicBezTo>
                  <a:lnTo>
                    <a:pt x="13798" y="624"/>
                  </a:lnTo>
                  <a:cubicBezTo>
                    <a:pt x="13586" y="704"/>
                    <a:pt x="13377" y="796"/>
                    <a:pt x="13163" y="880"/>
                  </a:cubicBezTo>
                  <a:lnTo>
                    <a:pt x="12848" y="1008"/>
                  </a:lnTo>
                  <a:cubicBezTo>
                    <a:pt x="12745" y="1058"/>
                    <a:pt x="12643" y="1108"/>
                    <a:pt x="12540" y="1153"/>
                  </a:cubicBezTo>
                  <a:lnTo>
                    <a:pt x="11917" y="1445"/>
                  </a:lnTo>
                  <a:lnTo>
                    <a:pt x="11312" y="1765"/>
                  </a:lnTo>
                  <a:cubicBezTo>
                    <a:pt x="11213" y="1819"/>
                    <a:pt x="11110" y="1871"/>
                    <a:pt x="11012" y="1929"/>
                  </a:cubicBezTo>
                  <a:lnTo>
                    <a:pt x="10715" y="2103"/>
                  </a:lnTo>
                  <a:cubicBezTo>
                    <a:pt x="9822" y="2621"/>
                    <a:pt x="8966" y="3202"/>
                    <a:pt x="8149" y="3837"/>
                  </a:cubicBezTo>
                  <a:lnTo>
                    <a:pt x="8301" y="2426"/>
                  </a:lnTo>
                  <a:lnTo>
                    <a:pt x="8301" y="2426"/>
                  </a:lnTo>
                  <a:cubicBezTo>
                    <a:pt x="8195" y="2487"/>
                    <a:pt x="8088" y="2549"/>
                    <a:pt x="7985" y="2613"/>
                  </a:cubicBezTo>
                  <a:lnTo>
                    <a:pt x="7825" y="4092"/>
                  </a:lnTo>
                  <a:cubicBezTo>
                    <a:pt x="7590" y="4282"/>
                    <a:pt x="7362" y="4472"/>
                    <a:pt x="7134" y="4670"/>
                  </a:cubicBezTo>
                  <a:lnTo>
                    <a:pt x="7046" y="3221"/>
                  </a:lnTo>
                  <a:cubicBezTo>
                    <a:pt x="6951" y="3289"/>
                    <a:pt x="6856" y="3358"/>
                    <a:pt x="6761" y="3423"/>
                  </a:cubicBezTo>
                  <a:lnTo>
                    <a:pt x="6853" y="4917"/>
                  </a:lnTo>
                  <a:cubicBezTo>
                    <a:pt x="6681" y="5069"/>
                    <a:pt x="6507" y="5228"/>
                    <a:pt x="6335" y="5384"/>
                  </a:cubicBezTo>
                  <a:cubicBezTo>
                    <a:pt x="5005" y="6639"/>
                    <a:pt x="3803" y="8023"/>
                    <a:pt x="2735" y="9502"/>
                  </a:cubicBezTo>
                  <a:cubicBezTo>
                    <a:pt x="2199" y="10243"/>
                    <a:pt x="1704" y="11008"/>
                    <a:pt x="1241" y="11795"/>
                  </a:cubicBezTo>
                  <a:cubicBezTo>
                    <a:pt x="1013" y="12186"/>
                    <a:pt x="792" y="12586"/>
                    <a:pt x="583" y="12988"/>
                  </a:cubicBezTo>
                  <a:cubicBezTo>
                    <a:pt x="374" y="13391"/>
                    <a:pt x="176" y="13802"/>
                    <a:pt x="1" y="14224"/>
                  </a:cubicBezTo>
                  <a:cubicBezTo>
                    <a:pt x="104" y="14023"/>
                    <a:pt x="218" y="13825"/>
                    <a:pt x="332" y="13627"/>
                  </a:cubicBezTo>
                  <a:cubicBezTo>
                    <a:pt x="442" y="13430"/>
                    <a:pt x="560" y="13235"/>
                    <a:pt x="678" y="13042"/>
                  </a:cubicBezTo>
                  <a:cubicBezTo>
                    <a:pt x="913" y="12654"/>
                    <a:pt x="1153" y="12270"/>
                    <a:pt x="1404" y="11893"/>
                  </a:cubicBezTo>
                  <a:cubicBezTo>
                    <a:pt x="1808" y="11282"/>
                    <a:pt x="2663" y="10179"/>
                    <a:pt x="2663" y="10179"/>
                  </a:cubicBezTo>
                  <a:lnTo>
                    <a:pt x="9271" y="10833"/>
                  </a:lnTo>
                  <a:cubicBezTo>
                    <a:pt x="9366" y="10745"/>
                    <a:pt x="9460" y="10658"/>
                    <a:pt x="9552" y="10566"/>
                  </a:cubicBezTo>
                  <a:lnTo>
                    <a:pt x="2819" y="9898"/>
                  </a:lnTo>
                  <a:cubicBezTo>
                    <a:pt x="2871" y="9829"/>
                    <a:pt x="2925" y="9757"/>
                    <a:pt x="2978" y="9685"/>
                  </a:cubicBezTo>
                  <a:cubicBezTo>
                    <a:pt x="3161" y="9452"/>
                    <a:pt x="3347" y="9217"/>
                    <a:pt x="3533" y="8989"/>
                  </a:cubicBezTo>
                  <a:lnTo>
                    <a:pt x="3533" y="8989"/>
                  </a:lnTo>
                  <a:lnTo>
                    <a:pt x="3529" y="9050"/>
                  </a:lnTo>
                  <a:lnTo>
                    <a:pt x="10597" y="9464"/>
                  </a:lnTo>
                  <a:cubicBezTo>
                    <a:pt x="10677" y="9373"/>
                    <a:pt x="10757" y="9278"/>
                    <a:pt x="10836" y="9183"/>
                  </a:cubicBezTo>
                  <a:lnTo>
                    <a:pt x="3712" y="8768"/>
                  </a:lnTo>
                  <a:lnTo>
                    <a:pt x="3712" y="8764"/>
                  </a:lnTo>
                  <a:cubicBezTo>
                    <a:pt x="4039" y="8373"/>
                    <a:pt x="4370" y="7981"/>
                    <a:pt x="4712" y="7605"/>
                  </a:cubicBezTo>
                  <a:cubicBezTo>
                    <a:pt x="5316" y="6936"/>
                    <a:pt x="5944" y="6281"/>
                    <a:pt x="6605" y="5670"/>
                  </a:cubicBezTo>
                  <a:cubicBezTo>
                    <a:pt x="6765" y="5514"/>
                    <a:pt x="6936" y="5365"/>
                    <a:pt x="7104" y="5214"/>
                  </a:cubicBezTo>
                  <a:cubicBezTo>
                    <a:pt x="7111" y="5206"/>
                    <a:pt x="7118" y="5202"/>
                    <a:pt x="7126" y="5195"/>
                  </a:cubicBezTo>
                  <a:cubicBezTo>
                    <a:pt x="7137" y="5183"/>
                    <a:pt x="7153" y="5172"/>
                    <a:pt x="7164" y="5160"/>
                  </a:cubicBezTo>
                  <a:cubicBezTo>
                    <a:pt x="7312" y="5027"/>
                    <a:pt x="7457" y="4890"/>
                    <a:pt x="7609" y="4769"/>
                  </a:cubicBezTo>
                  <a:lnTo>
                    <a:pt x="8020" y="4423"/>
                  </a:lnTo>
                  <a:lnTo>
                    <a:pt x="8092" y="4362"/>
                  </a:lnTo>
                  <a:lnTo>
                    <a:pt x="8130" y="4331"/>
                  </a:lnTo>
                  <a:lnTo>
                    <a:pt x="8658" y="3914"/>
                  </a:lnTo>
                  <a:cubicBezTo>
                    <a:pt x="9369" y="3362"/>
                    <a:pt x="10106" y="2837"/>
                    <a:pt x="10875" y="2362"/>
                  </a:cubicBezTo>
                  <a:lnTo>
                    <a:pt x="11160" y="2184"/>
                  </a:lnTo>
                  <a:cubicBezTo>
                    <a:pt x="11255" y="2122"/>
                    <a:pt x="11354" y="2069"/>
                    <a:pt x="11452" y="2012"/>
                  </a:cubicBezTo>
                  <a:lnTo>
                    <a:pt x="12038" y="1673"/>
                  </a:lnTo>
                  <a:lnTo>
                    <a:pt x="12639" y="1359"/>
                  </a:lnTo>
                  <a:cubicBezTo>
                    <a:pt x="12738" y="1305"/>
                    <a:pt x="12837" y="1252"/>
                    <a:pt x="12940" y="1199"/>
                  </a:cubicBezTo>
                  <a:lnTo>
                    <a:pt x="13244" y="1054"/>
                  </a:lnTo>
                  <a:cubicBezTo>
                    <a:pt x="13449" y="959"/>
                    <a:pt x="13650" y="857"/>
                    <a:pt x="13856" y="766"/>
                  </a:cubicBezTo>
                  <a:lnTo>
                    <a:pt x="14483" y="499"/>
                  </a:lnTo>
                  <a:cubicBezTo>
                    <a:pt x="14586" y="453"/>
                    <a:pt x="14688" y="408"/>
                    <a:pt x="14795" y="366"/>
                  </a:cubicBezTo>
                  <a:lnTo>
                    <a:pt x="15114" y="245"/>
                  </a:lnTo>
                  <a:lnTo>
                    <a:pt x="1574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3" name="Google Shape;1793;p31"/>
            <p:cNvSpPr/>
            <p:nvPr/>
          </p:nvSpPr>
          <p:spPr>
            <a:xfrm rot="-1757863" flipH="1">
              <a:off x="3459376" y="923835"/>
              <a:ext cx="35678" cy="31268"/>
            </a:xfrm>
            <a:custGeom>
              <a:avLst/>
              <a:gdLst/>
              <a:ahLst/>
              <a:cxnLst/>
              <a:rect l="l" t="t" r="r" b="b"/>
              <a:pathLst>
                <a:path w="1473" h="1291" extrusionOk="0">
                  <a:moveTo>
                    <a:pt x="735" y="1"/>
                  </a:moveTo>
                  <a:cubicBezTo>
                    <a:pt x="495" y="1"/>
                    <a:pt x="265" y="135"/>
                    <a:pt x="153" y="366"/>
                  </a:cubicBezTo>
                  <a:cubicBezTo>
                    <a:pt x="0" y="685"/>
                    <a:pt x="134" y="1069"/>
                    <a:pt x="453" y="1225"/>
                  </a:cubicBezTo>
                  <a:cubicBezTo>
                    <a:pt x="544" y="1269"/>
                    <a:pt x="641" y="1290"/>
                    <a:pt x="736" y="1290"/>
                  </a:cubicBezTo>
                  <a:cubicBezTo>
                    <a:pt x="975" y="1290"/>
                    <a:pt x="1204" y="1157"/>
                    <a:pt x="1316" y="924"/>
                  </a:cubicBezTo>
                  <a:cubicBezTo>
                    <a:pt x="1472" y="605"/>
                    <a:pt x="1335" y="217"/>
                    <a:pt x="1016" y="66"/>
                  </a:cubicBezTo>
                  <a:cubicBezTo>
                    <a:pt x="925" y="22"/>
                    <a:pt x="829" y="1"/>
                    <a:pt x="73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4" name="Google Shape;1794;p31"/>
            <p:cNvSpPr/>
            <p:nvPr/>
          </p:nvSpPr>
          <p:spPr>
            <a:xfrm rot="-1757863" flipH="1">
              <a:off x="3302598" y="1033968"/>
              <a:ext cx="35678" cy="31268"/>
            </a:xfrm>
            <a:custGeom>
              <a:avLst/>
              <a:gdLst/>
              <a:ahLst/>
              <a:cxnLst/>
              <a:rect l="l" t="t" r="r" b="b"/>
              <a:pathLst>
                <a:path w="1473" h="1291" extrusionOk="0">
                  <a:moveTo>
                    <a:pt x="735" y="1"/>
                  </a:moveTo>
                  <a:cubicBezTo>
                    <a:pt x="496" y="1"/>
                    <a:pt x="266" y="135"/>
                    <a:pt x="156" y="366"/>
                  </a:cubicBezTo>
                  <a:cubicBezTo>
                    <a:pt x="0" y="686"/>
                    <a:pt x="134" y="1074"/>
                    <a:pt x="457" y="1226"/>
                  </a:cubicBezTo>
                  <a:cubicBezTo>
                    <a:pt x="547" y="1270"/>
                    <a:pt x="643" y="1291"/>
                    <a:pt x="738" y="1291"/>
                  </a:cubicBezTo>
                  <a:cubicBezTo>
                    <a:pt x="977" y="1291"/>
                    <a:pt x="1207" y="1157"/>
                    <a:pt x="1316" y="925"/>
                  </a:cubicBezTo>
                  <a:cubicBezTo>
                    <a:pt x="1472" y="605"/>
                    <a:pt x="1339" y="222"/>
                    <a:pt x="1016" y="66"/>
                  </a:cubicBezTo>
                  <a:cubicBezTo>
                    <a:pt x="925" y="22"/>
                    <a:pt x="829" y="1"/>
                    <a:pt x="73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5" name="Google Shape;1795;p31"/>
            <p:cNvSpPr/>
            <p:nvPr/>
          </p:nvSpPr>
          <p:spPr>
            <a:xfrm rot="-1757863" flipH="1">
              <a:off x="3206237" y="922010"/>
              <a:ext cx="552852" cy="476356"/>
            </a:xfrm>
            <a:custGeom>
              <a:avLst/>
              <a:gdLst/>
              <a:ahLst/>
              <a:cxnLst/>
              <a:rect l="l" t="t" r="r" b="b"/>
              <a:pathLst>
                <a:path w="22825" h="19668" extrusionOk="0">
                  <a:moveTo>
                    <a:pt x="1656" y="0"/>
                  </a:moveTo>
                  <a:cubicBezTo>
                    <a:pt x="1109" y="0"/>
                    <a:pt x="551" y="128"/>
                    <a:pt x="1" y="432"/>
                  </a:cubicBezTo>
                  <a:cubicBezTo>
                    <a:pt x="1" y="432"/>
                    <a:pt x="685" y="14017"/>
                    <a:pt x="7874" y="18423"/>
                  </a:cubicBezTo>
                  <a:cubicBezTo>
                    <a:pt x="8061" y="18541"/>
                    <a:pt x="8251" y="18648"/>
                    <a:pt x="8445" y="18746"/>
                  </a:cubicBezTo>
                  <a:cubicBezTo>
                    <a:pt x="8901" y="18990"/>
                    <a:pt x="9380" y="19183"/>
                    <a:pt x="9886" y="19347"/>
                  </a:cubicBezTo>
                  <a:cubicBezTo>
                    <a:pt x="9955" y="19366"/>
                    <a:pt x="10019" y="19389"/>
                    <a:pt x="10087" y="19404"/>
                  </a:cubicBezTo>
                  <a:cubicBezTo>
                    <a:pt x="10464" y="19511"/>
                    <a:pt x="10836" y="19583"/>
                    <a:pt x="11194" y="19629"/>
                  </a:cubicBezTo>
                  <a:cubicBezTo>
                    <a:pt x="11441" y="19654"/>
                    <a:pt x="11684" y="19668"/>
                    <a:pt x="11923" y="19668"/>
                  </a:cubicBezTo>
                  <a:cubicBezTo>
                    <a:pt x="12241" y="19668"/>
                    <a:pt x="12551" y="19644"/>
                    <a:pt x="12855" y="19594"/>
                  </a:cubicBezTo>
                  <a:cubicBezTo>
                    <a:pt x="19817" y="18473"/>
                    <a:pt x="22824" y="5173"/>
                    <a:pt x="22824" y="5173"/>
                  </a:cubicBezTo>
                  <a:cubicBezTo>
                    <a:pt x="22824" y="5173"/>
                    <a:pt x="20903" y="3307"/>
                    <a:pt x="18367" y="3307"/>
                  </a:cubicBezTo>
                  <a:cubicBezTo>
                    <a:pt x="17298" y="3307"/>
                    <a:pt x="16120" y="3638"/>
                    <a:pt x="14931" y="4580"/>
                  </a:cubicBezTo>
                  <a:cubicBezTo>
                    <a:pt x="14931" y="4580"/>
                    <a:pt x="14916" y="4554"/>
                    <a:pt x="14878" y="4501"/>
                  </a:cubicBezTo>
                  <a:cubicBezTo>
                    <a:pt x="14599" y="4071"/>
                    <a:pt x="13149" y="2055"/>
                    <a:pt x="10608" y="2055"/>
                  </a:cubicBezTo>
                  <a:cubicBezTo>
                    <a:pt x="9575" y="2055"/>
                    <a:pt x="8360" y="2389"/>
                    <a:pt x="6970" y="3299"/>
                  </a:cubicBezTo>
                  <a:cubicBezTo>
                    <a:pt x="6970" y="3299"/>
                    <a:pt x="4444" y="0"/>
                    <a:pt x="16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6" name="Google Shape;1796;p31"/>
            <p:cNvSpPr/>
            <p:nvPr/>
          </p:nvSpPr>
          <p:spPr>
            <a:xfrm rot="-1757863" flipH="1">
              <a:off x="3241473" y="1056730"/>
              <a:ext cx="308531" cy="396358"/>
            </a:xfrm>
            <a:custGeom>
              <a:avLst/>
              <a:gdLst/>
              <a:ahLst/>
              <a:cxnLst/>
              <a:rect l="l" t="t" r="r" b="b"/>
              <a:pathLst>
                <a:path w="12738" h="16365" extrusionOk="0">
                  <a:moveTo>
                    <a:pt x="8280" y="1"/>
                  </a:moveTo>
                  <a:cubicBezTo>
                    <a:pt x="7211" y="1"/>
                    <a:pt x="6033" y="332"/>
                    <a:pt x="4844" y="1274"/>
                  </a:cubicBezTo>
                  <a:cubicBezTo>
                    <a:pt x="4844" y="1274"/>
                    <a:pt x="4829" y="1248"/>
                    <a:pt x="4791" y="1195"/>
                  </a:cubicBezTo>
                  <a:cubicBezTo>
                    <a:pt x="4730" y="3426"/>
                    <a:pt x="3962" y="7924"/>
                    <a:pt x="225" y="15635"/>
                  </a:cubicBezTo>
                  <a:lnTo>
                    <a:pt x="0" y="16098"/>
                  </a:lnTo>
                  <a:cubicBezTo>
                    <a:pt x="377" y="16205"/>
                    <a:pt x="749" y="16277"/>
                    <a:pt x="1107" y="16323"/>
                  </a:cubicBezTo>
                  <a:cubicBezTo>
                    <a:pt x="1350" y="16351"/>
                    <a:pt x="1588" y="16365"/>
                    <a:pt x="1823" y="16365"/>
                  </a:cubicBezTo>
                  <a:cubicBezTo>
                    <a:pt x="9455" y="16365"/>
                    <a:pt x="12737" y="1867"/>
                    <a:pt x="12737" y="1867"/>
                  </a:cubicBezTo>
                  <a:cubicBezTo>
                    <a:pt x="12737" y="1867"/>
                    <a:pt x="10816" y="1"/>
                    <a:pt x="82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7" name="Google Shape;1797;p31"/>
            <p:cNvSpPr/>
            <p:nvPr/>
          </p:nvSpPr>
          <p:spPr>
            <a:xfrm rot="-1757863" flipH="1">
              <a:off x="3493455" y="846933"/>
              <a:ext cx="244345" cy="469987"/>
            </a:xfrm>
            <a:custGeom>
              <a:avLst/>
              <a:gdLst/>
              <a:ahLst/>
              <a:cxnLst/>
              <a:rect l="l" t="t" r="r" b="b"/>
              <a:pathLst>
                <a:path w="10088" h="19405" extrusionOk="0">
                  <a:moveTo>
                    <a:pt x="1656" y="0"/>
                  </a:moveTo>
                  <a:cubicBezTo>
                    <a:pt x="1109" y="0"/>
                    <a:pt x="551" y="128"/>
                    <a:pt x="1" y="432"/>
                  </a:cubicBezTo>
                  <a:cubicBezTo>
                    <a:pt x="1" y="432"/>
                    <a:pt x="720" y="14731"/>
                    <a:pt x="8445" y="18746"/>
                  </a:cubicBezTo>
                  <a:cubicBezTo>
                    <a:pt x="8901" y="18990"/>
                    <a:pt x="9380" y="19183"/>
                    <a:pt x="9886" y="19347"/>
                  </a:cubicBezTo>
                  <a:cubicBezTo>
                    <a:pt x="9955" y="19366"/>
                    <a:pt x="10019" y="19389"/>
                    <a:pt x="10087" y="19404"/>
                  </a:cubicBezTo>
                  <a:cubicBezTo>
                    <a:pt x="9662" y="18796"/>
                    <a:pt x="9289" y="18183"/>
                    <a:pt x="8962" y="17549"/>
                  </a:cubicBezTo>
                  <a:cubicBezTo>
                    <a:pt x="5442" y="10873"/>
                    <a:pt x="6970" y="3299"/>
                    <a:pt x="6970" y="3299"/>
                  </a:cubicBezTo>
                  <a:cubicBezTo>
                    <a:pt x="6970" y="3299"/>
                    <a:pt x="4444" y="0"/>
                    <a:pt x="16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8" name="Google Shape;1798;p31"/>
            <p:cNvSpPr/>
            <p:nvPr/>
          </p:nvSpPr>
          <p:spPr>
            <a:xfrm rot="-1757863" flipH="1">
              <a:off x="3291807" y="1119298"/>
              <a:ext cx="5934" cy="29015"/>
            </a:xfrm>
            <a:custGeom>
              <a:avLst/>
              <a:gdLst/>
              <a:ahLst/>
              <a:cxnLst/>
              <a:rect l="l" t="t" r="r" b="b"/>
              <a:pathLst>
                <a:path w="245" h="1198" extrusionOk="0">
                  <a:moveTo>
                    <a:pt x="155" y="1"/>
                  </a:moveTo>
                  <a:cubicBezTo>
                    <a:pt x="140" y="1"/>
                    <a:pt x="125" y="10"/>
                    <a:pt x="119" y="30"/>
                  </a:cubicBezTo>
                  <a:cubicBezTo>
                    <a:pt x="35" y="372"/>
                    <a:pt x="1" y="798"/>
                    <a:pt x="55" y="1148"/>
                  </a:cubicBezTo>
                  <a:cubicBezTo>
                    <a:pt x="58" y="1180"/>
                    <a:pt x="84" y="1198"/>
                    <a:pt x="109" y="1198"/>
                  </a:cubicBezTo>
                  <a:cubicBezTo>
                    <a:pt x="131" y="1198"/>
                    <a:pt x="154" y="1184"/>
                    <a:pt x="160" y="1156"/>
                  </a:cubicBezTo>
                  <a:cubicBezTo>
                    <a:pt x="244" y="810"/>
                    <a:pt x="244" y="380"/>
                    <a:pt x="191" y="30"/>
                  </a:cubicBezTo>
                  <a:cubicBezTo>
                    <a:pt x="187" y="11"/>
                    <a:pt x="171" y="1"/>
                    <a:pt x="15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9" name="Google Shape;1799;p31"/>
            <p:cNvSpPr/>
            <p:nvPr/>
          </p:nvSpPr>
          <p:spPr>
            <a:xfrm rot="-1757863" flipH="1">
              <a:off x="3274484" y="1120972"/>
              <a:ext cx="6370" cy="30033"/>
            </a:xfrm>
            <a:custGeom>
              <a:avLst/>
              <a:gdLst/>
              <a:ahLst/>
              <a:cxnLst/>
              <a:rect l="l" t="t" r="r" b="b"/>
              <a:pathLst>
                <a:path w="263" h="1240" extrusionOk="0">
                  <a:moveTo>
                    <a:pt x="204" y="1"/>
                  </a:moveTo>
                  <a:cubicBezTo>
                    <a:pt x="186" y="1"/>
                    <a:pt x="170" y="10"/>
                    <a:pt x="164" y="30"/>
                  </a:cubicBezTo>
                  <a:cubicBezTo>
                    <a:pt x="92" y="223"/>
                    <a:pt x="69" y="432"/>
                    <a:pt x="46" y="634"/>
                  </a:cubicBezTo>
                  <a:cubicBezTo>
                    <a:pt x="23" y="824"/>
                    <a:pt x="0" y="1014"/>
                    <a:pt x="50" y="1200"/>
                  </a:cubicBezTo>
                  <a:cubicBezTo>
                    <a:pt x="58" y="1228"/>
                    <a:pt x="78" y="1240"/>
                    <a:pt x="100" y="1240"/>
                  </a:cubicBezTo>
                  <a:cubicBezTo>
                    <a:pt x="128" y="1240"/>
                    <a:pt x="159" y="1220"/>
                    <a:pt x="167" y="1189"/>
                  </a:cubicBezTo>
                  <a:cubicBezTo>
                    <a:pt x="228" y="999"/>
                    <a:pt x="213" y="790"/>
                    <a:pt x="225" y="592"/>
                  </a:cubicBezTo>
                  <a:cubicBezTo>
                    <a:pt x="236" y="409"/>
                    <a:pt x="262" y="227"/>
                    <a:pt x="258" y="49"/>
                  </a:cubicBezTo>
                  <a:cubicBezTo>
                    <a:pt x="256" y="19"/>
                    <a:pt x="229" y="1"/>
                    <a:pt x="20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0" name="Google Shape;1800;p31"/>
            <p:cNvSpPr/>
            <p:nvPr/>
          </p:nvSpPr>
          <p:spPr>
            <a:xfrm rot="-1757863" flipH="1">
              <a:off x="3302033" y="1166892"/>
              <a:ext cx="10173" cy="29476"/>
            </a:xfrm>
            <a:custGeom>
              <a:avLst/>
              <a:gdLst/>
              <a:ahLst/>
              <a:cxnLst/>
              <a:rect l="l" t="t" r="r" b="b"/>
              <a:pathLst>
                <a:path w="420" h="1217" extrusionOk="0">
                  <a:moveTo>
                    <a:pt x="345" y="1"/>
                  </a:moveTo>
                  <a:cubicBezTo>
                    <a:pt x="315" y="1"/>
                    <a:pt x="284" y="19"/>
                    <a:pt x="274" y="57"/>
                  </a:cubicBezTo>
                  <a:cubicBezTo>
                    <a:pt x="217" y="247"/>
                    <a:pt x="164" y="440"/>
                    <a:pt x="119" y="635"/>
                  </a:cubicBezTo>
                  <a:cubicBezTo>
                    <a:pt x="77" y="805"/>
                    <a:pt x="0" y="984"/>
                    <a:pt x="31" y="1160"/>
                  </a:cubicBezTo>
                  <a:cubicBezTo>
                    <a:pt x="36" y="1190"/>
                    <a:pt x="66" y="1217"/>
                    <a:pt x="96" y="1217"/>
                  </a:cubicBezTo>
                  <a:cubicBezTo>
                    <a:pt x="111" y="1217"/>
                    <a:pt x="126" y="1210"/>
                    <a:pt x="137" y="1193"/>
                  </a:cubicBezTo>
                  <a:cubicBezTo>
                    <a:pt x="240" y="1053"/>
                    <a:pt x="251" y="878"/>
                    <a:pt x="289" y="711"/>
                  </a:cubicBezTo>
                  <a:cubicBezTo>
                    <a:pt x="331" y="502"/>
                    <a:pt x="373" y="293"/>
                    <a:pt x="411" y="80"/>
                  </a:cubicBezTo>
                  <a:cubicBezTo>
                    <a:pt x="419" y="29"/>
                    <a:pt x="383" y="1"/>
                    <a:pt x="34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1" name="Google Shape;1801;p31"/>
            <p:cNvSpPr/>
            <p:nvPr/>
          </p:nvSpPr>
          <p:spPr>
            <a:xfrm rot="-1757863" flipH="1">
              <a:off x="3273946" y="1167615"/>
              <a:ext cx="10682" cy="25189"/>
            </a:xfrm>
            <a:custGeom>
              <a:avLst/>
              <a:gdLst/>
              <a:ahLst/>
              <a:cxnLst/>
              <a:rect l="l" t="t" r="r" b="b"/>
              <a:pathLst>
                <a:path w="441" h="1040" extrusionOk="0">
                  <a:moveTo>
                    <a:pt x="369" y="0"/>
                  </a:moveTo>
                  <a:cubicBezTo>
                    <a:pt x="348" y="0"/>
                    <a:pt x="328" y="13"/>
                    <a:pt x="323" y="38"/>
                  </a:cubicBezTo>
                  <a:cubicBezTo>
                    <a:pt x="288" y="202"/>
                    <a:pt x="246" y="372"/>
                    <a:pt x="186" y="532"/>
                  </a:cubicBezTo>
                  <a:cubicBezTo>
                    <a:pt x="132" y="665"/>
                    <a:pt x="49" y="788"/>
                    <a:pt x="18" y="928"/>
                  </a:cubicBezTo>
                  <a:cubicBezTo>
                    <a:pt x="0" y="995"/>
                    <a:pt x="56" y="1039"/>
                    <a:pt x="114" y="1039"/>
                  </a:cubicBezTo>
                  <a:cubicBezTo>
                    <a:pt x="141" y="1039"/>
                    <a:pt x="169" y="1029"/>
                    <a:pt x="190" y="1007"/>
                  </a:cubicBezTo>
                  <a:cubicBezTo>
                    <a:pt x="406" y="776"/>
                    <a:pt x="440" y="342"/>
                    <a:pt x="414" y="42"/>
                  </a:cubicBezTo>
                  <a:cubicBezTo>
                    <a:pt x="412" y="15"/>
                    <a:pt x="391" y="0"/>
                    <a:pt x="3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2" name="Google Shape;1802;p31"/>
            <p:cNvSpPr/>
            <p:nvPr/>
          </p:nvSpPr>
          <p:spPr>
            <a:xfrm rot="-1757863" flipH="1">
              <a:off x="3245630" y="1149527"/>
              <a:ext cx="8574" cy="24922"/>
            </a:xfrm>
            <a:custGeom>
              <a:avLst/>
              <a:gdLst/>
              <a:ahLst/>
              <a:cxnLst/>
              <a:rect l="l" t="t" r="r" b="b"/>
              <a:pathLst>
                <a:path w="354" h="1029" extrusionOk="0">
                  <a:moveTo>
                    <a:pt x="252" y="1"/>
                  </a:moveTo>
                  <a:cubicBezTo>
                    <a:pt x="231" y="1"/>
                    <a:pt x="210" y="10"/>
                    <a:pt x="202" y="31"/>
                  </a:cubicBezTo>
                  <a:cubicBezTo>
                    <a:pt x="152" y="184"/>
                    <a:pt x="141" y="351"/>
                    <a:pt x="114" y="510"/>
                  </a:cubicBezTo>
                  <a:cubicBezTo>
                    <a:pt x="88" y="651"/>
                    <a:pt x="0" y="833"/>
                    <a:pt x="61" y="967"/>
                  </a:cubicBezTo>
                  <a:cubicBezTo>
                    <a:pt x="77" y="999"/>
                    <a:pt x="114" y="1028"/>
                    <a:pt x="151" y="1028"/>
                  </a:cubicBezTo>
                  <a:cubicBezTo>
                    <a:pt x="166" y="1028"/>
                    <a:pt x="181" y="1023"/>
                    <a:pt x="194" y="1012"/>
                  </a:cubicBezTo>
                  <a:cubicBezTo>
                    <a:pt x="323" y="902"/>
                    <a:pt x="312" y="708"/>
                    <a:pt x="327" y="549"/>
                  </a:cubicBezTo>
                  <a:cubicBezTo>
                    <a:pt x="339" y="381"/>
                    <a:pt x="354" y="202"/>
                    <a:pt x="308" y="39"/>
                  </a:cubicBezTo>
                  <a:cubicBezTo>
                    <a:pt x="302" y="14"/>
                    <a:pt x="277" y="1"/>
                    <a:pt x="25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3" name="Google Shape;1803;p31"/>
            <p:cNvSpPr/>
            <p:nvPr/>
          </p:nvSpPr>
          <p:spPr>
            <a:xfrm rot="-1757863" flipH="1">
              <a:off x="3353896" y="1186446"/>
              <a:ext cx="6104" cy="23760"/>
            </a:xfrm>
            <a:custGeom>
              <a:avLst/>
              <a:gdLst/>
              <a:ahLst/>
              <a:cxnLst/>
              <a:rect l="l" t="t" r="r" b="b"/>
              <a:pathLst>
                <a:path w="252" h="981" extrusionOk="0">
                  <a:moveTo>
                    <a:pt x="182" y="0"/>
                  </a:moveTo>
                  <a:cubicBezTo>
                    <a:pt x="153" y="0"/>
                    <a:pt x="124" y="17"/>
                    <a:pt x="118" y="49"/>
                  </a:cubicBezTo>
                  <a:cubicBezTo>
                    <a:pt x="92" y="205"/>
                    <a:pt x="69" y="361"/>
                    <a:pt x="50" y="521"/>
                  </a:cubicBezTo>
                  <a:cubicBezTo>
                    <a:pt x="32" y="653"/>
                    <a:pt x="1" y="787"/>
                    <a:pt x="35" y="924"/>
                  </a:cubicBezTo>
                  <a:cubicBezTo>
                    <a:pt x="45" y="961"/>
                    <a:pt x="82" y="980"/>
                    <a:pt x="119" y="980"/>
                  </a:cubicBezTo>
                  <a:cubicBezTo>
                    <a:pt x="153" y="980"/>
                    <a:pt x="186" y="964"/>
                    <a:pt x="199" y="932"/>
                  </a:cubicBezTo>
                  <a:cubicBezTo>
                    <a:pt x="252" y="806"/>
                    <a:pt x="241" y="665"/>
                    <a:pt x="244" y="528"/>
                  </a:cubicBezTo>
                  <a:lnTo>
                    <a:pt x="244" y="57"/>
                  </a:lnTo>
                  <a:cubicBezTo>
                    <a:pt x="244" y="19"/>
                    <a:pt x="214" y="0"/>
                    <a:pt x="18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4" name="Google Shape;1804;p31"/>
            <p:cNvSpPr/>
            <p:nvPr/>
          </p:nvSpPr>
          <p:spPr>
            <a:xfrm rot="-1757863" flipH="1">
              <a:off x="3338392" y="1157157"/>
              <a:ext cx="6346" cy="20563"/>
            </a:xfrm>
            <a:custGeom>
              <a:avLst/>
              <a:gdLst/>
              <a:ahLst/>
              <a:cxnLst/>
              <a:rect l="l" t="t" r="r" b="b"/>
              <a:pathLst>
                <a:path w="262" h="849" extrusionOk="0">
                  <a:moveTo>
                    <a:pt x="167" y="1"/>
                  </a:moveTo>
                  <a:cubicBezTo>
                    <a:pt x="143" y="1"/>
                    <a:pt x="119" y="14"/>
                    <a:pt x="114" y="41"/>
                  </a:cubicBezTo>
                  <a:cubicBezTo>
                    <a:pt x="76" y="269"/>
                    <a:pt x="0" y="528"/>
                    <a:pt x="19" y="760"/>
                  </a:cubicBezTo>
                  <a:cubicBezTo>
                    <a:pt x="23" y="819"/>
                    <a:pt x="68" y="849"/>
                    <a:pt x="115" y="849"/>
                  </a:cubicBezTo>
                  <a:cubicBezTo>
                    <a:pt x="158" y="849"/>
                    <a:pt x="202" y="823"/>
                    <a:pt x="213" y="771"/>
                  </a:cubicBezTo>
                  <a:cubicBezTo>
                    <a:pt x="262" y="543"/>
                    <a:pt x="224" y="277"/>
                    <a:pt x="216" y="45"/>
                  </a:cubicBezTo>
                  <a:cubicBezTo>
                    <a:pt x="216" y="16"/>
                    <a:pt x="192" y="1"/>
                    <a:pt x="16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5" name="Google Shape;1805;p31"/>
            <p:cNvSpPr/>
            <p:nvPr/>
          </p:nvSpPr>
          <p:spPr>
            <a:xfrm rot="-1757863" flipH="1">
              <a:off x="3336926" y="1120177"/>
              <a:ext cx="7315" cy="15476"/>
            </a:xfrm>
            <a:custGeom>
              <a:avLst/>
              <a:gdLst/>
              <a:ahLst/>
              <a:cxnLst/>
              <a:rect l="l" t="t" r="r" b="b"/>
              <a:pathLst>
                <a:path w="302" h="639" extrusionOk="0">
                  <a:moveTo>
                    <a:pt x="225" y="0"/>
                  </a:moveTo>
                  <a:cubicBezTo>
                    <a:pt x="205" y="0"/>
                    <a:pt x="186" y="11"/>
                    <a:pt x="178" y="37"/>
                  </a:cubicBezTo>
                  <a:cubicBezTo>
                    <a:pt x="121" y="200"/>
                    <a:pt x="0" y="444"/>
                    <a:pt x="102" y="607"/>
                  </a:cubicBezTo>
                  <a:cubicBezTo>
                    <a:pt x="115" y="628"/>
                    <a:pt x="138" y="639"/>
                    <a:pt x="162" y="639"/>
                  </a:cubicBezTo>
                  <a:cubicBezTo>
                    <a:pt x="182" y="639"/>
                    <a:pt x="203" y="631"/>
                    <a:pt x="216" y="616"/>
                  </a:cubicBezTo>
                  <a:cubicBezTo>
                    <a:pt x="274" y="543"/>
                    <a:pt x="274" y="463"/>
                    <a:pt x="278" y="379"/>
                  </a:cubicBezTo>
                  <a:cubicBezTo>
                    <a:pt x="281" y="277"/>
                    <a:pt x="285" y="174"/>
                    <a:pt x="297" y="75"/>
                  </a:cubicBezTo>
                  <a:cubicBezTo>
                    <a:pt x="301" y="34"/>
                    <a:pt x="261" y="0"/>
                    <a:pt x="2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6" name="Google Shape;1806;p31"/>
            <p:cNvSpPr/>
            <p:nvPr/>
          </p:nvSpPr>
          <p:spPr>
            <a:xfrm rot="-1757863" flipH="1">
              <a:off x="3389933" y="1191153"/>
              <a:ext cx="10367" cy="27054"/>
            </a:xfrm>
            <a:custGeom>
              <a:avLst/>
              <a:gdLst/>
              <a:ahLst/>
              <a:cxnLst/>
              <a:rect l="l" t="t" r="r" b="b"/>
              <a:pathLst>
                <a:path w="428" h="1117" extrusionOk="0">
                  <a:moveTo>
                    <a:pt x="342" y="0"/>
                  </a:moveTo>
                  <a:cubicBezTo>
                    <a:pt x="319" y="0"/>
                    <a:pt x="297" y="12"/>
                    <a:pt x="285" y="41"/>
                  </a:cubicBezTo>
                  <a:cubicBezTo>
                    <a:pt x="221" y="223"/>
                    <a:pt x="160" y="410"/>
                    <a:pt x="118" y="600"/>
                  </a:cubicBezTo>
                  <a:cubicBezTo>
                    <a:pt x="88" y="748"/>
                    <a:pt x="1" y="958"/>
                    <a:pt x="111" y="1083"/>
                  </a:cubicBezTo>
                  <a:cubicBezTo>
                    <a:pt x="129" y="1103"/>
                    <a:pt x="153" y="1117"/>
                    <a:pt x="179" y="1117"/>
                  </a:cubicBezTo>
                  <a:cubicBezTo>
                    <a:pt x="192" y="1117"/>
                    <a:pt x="205" y="1113"/>
                    <a:pt x="217" y="1106"/>
                  </a:cubicBezTo>
                  <a:cubicBezTo>
                    <a:pt x="354" y="1011"/>
                    <a:pt x="327" y="828"/>
                    <a:pt x="350" y="680"/>
                  </a:cubicBezTo>
                  <a:cubicBezTo>
                    <a:pt x="377" y="482"/>
                    <a:pt x="399" y="284"/>
                    <a:pt x="422" y="86"/>
                  </a:cubicBezTo>
                  <a:cubicBezTo>
                    <a:pt x="428" y="38"/>
                    <a:pt x="383" y="0"/>
                    <a:pt x="34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7" name="Google Shape;1807;p31"/>
            <p:cNvSpPr/>
            <p:nvPr/>
          </p:nvSpPr>
          <p:spPr>
            <a:xfrm rot="-1757863" flipH="1">
              <a:off x="3379009" y="1220127"/>
              <a:ext cx="10003" cy="25504"/>
            </a:xfrm>
            <a:custGeom>
              <a:avLst/>
              <a:gdLst/>
              <a:ahLst/>
              <a:cxnLst/>
              <a:rect l="l" t="t" r="r" b="b"/>
              <a:pathLst>
                <a:path w="413" h="1053" extrusionOk="0">
                  <a:moveTo>
                    <a:pt x="328" y="1"/>
                  </a:moveTo>
                  <a:cubicBezTo>
                    <a:pt x="306" y="1"/>
                    <a:pt x="284" y="13"/>
                    <a:pt x="275" y="44"/>
                  </a:cubicBezTo>
                  <a:cubicBezTo>
                    <a:pt x="217" y="203"/>
                    <a:pt x="161" y="358"/>
                    <a:pt x="115" y="526"/>
                  </a:cubicBezTo>
                  <a:cubicBezTo>
                    <a:pt x="77" y="678"/>
                    <a:pt x="1" y="834"/>
                    <a:pt x="54" y="986"/>
                  </a:cubicBezTo>
                  <a:cubicBezTo>
                    <a:pt x="68" y="1029"/>
                    <a:pt x="107" y="1052"/>
                    <a:pt x="147" y="1052"/>
                  </a:cubicBezTo>
                  <a:cubicBezTo>
                    <a:pt x="174" y="1052"/>
                    <a:pt x="201" y="1042"/>
                    <a:pt x="221" y="1020"/>
                  </a:cubicBezTo>
                  <a:cubicBezTo>
                    <a:pt x="324" y="906"/>
                    <a:pt x="320" y="751"/>
                    <a:pt x="347" y="602"/>
                  </a:cubicBezTo>
                  <a:cubicBezTo>
                    <a:pt x="377" y="431"/>
                    <a:pt x="389" y="260"/>
                    <a:pt x="407" y="85"/>
                  </a:cubicBezTo>
                  <a:cubicBezTo>
                    <a:pt x="412" y="39"/>
                    <a:pt x="368" y="1"/>
                    <a:pt x="32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8" name="Google Shape;1808;p31"/>
            <p:cNvSpPr/>
            <p:nvPr/>
          </p:nvSpPr>
          <p:spPr>
            <a:xfrm rot="-1757863" flipH="1">
              <a:off x="3334799" y="1219031"/>
              <a:ext cx="10512" cy="24898"/>
            </a:xfrm>
            <a:custGeom>
              <a:avLst/>
              <a:gdLst/>
              <a:ahLst/>
              <a:cxnLst/>
              <a:rect l="l" t="t" r="r" b="b"/>
              <a:pathLst>
                <a:path w="434" h="1028" extrusionOk="0">
                  <a:moveTo>
                    <a:pt x="374" y="0"/>
                  </a:moveTo>
                  <a:cubicBezTo>
                    <a:pt x="345" y="0"/>
                    <a:pt x="314" y="17"/>
                    <a:pt x="305" y="49"/>
                  </a:cubicBezTo>
                  <a:cubicBezTo>
                    <a:pt x="266" y="205"/>
                    <a:pt x="217" y="361"/>
                    <a:pt x="156" y="509"/>
                  </a:cubicBezTo>
                  <a:cubicBezTo>
                    <a:pt x="107" y="635"/>
                    <a:pt x="23" y="760"/>
                    <a:pt x="8" y="893"/>
                  </a:cubicBezTo>
                  <a:cubicBezTo>
                    <a:pt x="0" y="971"/>
                    <a:pt x="58" y="1028"/>
                    <a:pt x="121" y="1028"/>
                  </a:cubicBezTo>
                  <a:cubicBezTo>
                    <a:pt x="150" y="1028"/>
                    <a:pt x="180" y="1016"/>
                    <a:pt x="205" y="988"/>
                  </a:cubicBezTo>
                  <a:cubicBezTo>
                    <a:pt x="312" y="878"/>
                    <a:pt x="350" y="696"/>
                    <a:pt x="380" y="547"/>
                  </a:cubicBezTo>
                  <a:cubicBezTo>
                    <a:pt x="414" y="387"/>
                    <a:pt x="430" y="224"/>
                    <a:pt x="433" y="57"/>
                  </a:cubicBezTo>
                  <a:cubicBezTo>
                    <a:pt x="433" y="18"/>
                    <a:pt x="405" y="0"/>
                    <a:pt x="37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9" name="Google Shape;1809;p31"/>
            <p:cNvSpPr/>
            <p:nvPr/>
          </p:nvSpPr>
          <p:spPr>
            <a:xfrm rot="-1757863" flipH="1">
              <a:off x="3303967" y="1226726"/>
              <a:ext cx="10052" cy="23566"/>
            </a:xfrm>
            <a:custGeom>
              <a:avLst/>
              <a:gdLst/>
              <a:ahLst/>
              <a:cxnLst/>
              <a:rect l="l" t="t" r="r" b="b"/>
              <a:pathLst>
                <a:path w="415" h="973" extrusionOk="0">
                  <a:moveTo>
                    <a:pt x="280" y="1"/>
                  </a:moveTo>
                  <a:cubicBezTo>
                    <a:pt x="243" y="1"/>
                    <a:pt x="206" y="23"/>
                    <a:pt x="202" y="66"/>
                  </a:cubicBezTo>
                  <a:cubicBezTo>
                    <a:pt x="190" y="217"/>
                    <a:pt x="167" y="369"/>
                    <a:pt x="133" y="518"/>
                  </a:cubicBezTo>
                  <a:cubicBezTo>
                    <a:pt x="102" y="647"/>
                    <a:pt x="0" y="776"/>
                    <a:pt x="53" y="906"/>
                  </a:cubicBezTo>
                  <a:cubicBezTo>
                    <a:pt x="71" y="945"/>
                    <a:pt x="106" y="972"/>
                    <a:pt x="146" y="972"/>
                  </a:cubicBezTo>
                  <a:cubicBezTo>
                    <a:pt x="157" y="972"/>
                    <a:pt x="168" y="970"/>
                    <a:pt x="179" y="966"/>
                  </a:cubicBezTo>
                  <a:cubicBezTo>
                    <a:pt x="335" y="913"/>
                    <a:pt x="358" y="708"/>
                    <a:pt x="384" y="564"/>
                  </a:cubicBezTo>
                  <a:cubicBezTo>
                    <a:pt x="414" y="389"/>
                    <a:pt x="403" y="222"/>
                    <a:pt x="358" y="54"/>
                  </a:cubicBezTo>
                  <a:cubicBezTo>
                    <a:pt x="347" y="18"/>
                    <a:pt x="314" y="1"/>
                    <a:pt x="2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0" name="Google Shape;1810;p31"/>
            <p:cNvSpPr/>
            <p:nvPr/>
          </p:nvSpPr>
          <p:spPr>
            <a:xfrm rot="-1757863" flipH="1">
              <a:off x="3262256" y="1218363"/>
              <a:ext cx="7315" cy="22597"/>
            </a:xfrm>
            <a:custGeom>
              <a:avLst/>
              <a:gdLst/>
              <a:ahLst/>
              <a:cxnLst/>
              <a:rect l="l" t="t" r="r" b="b"/>
              <a:pathLst>
                <a:path w="302" h="933" extrusionOk="0">
                  <a:moveTo>
                    <a:pt x="223" y="0"/>
                  </a:moveTo>
                  <a:cubicBezTo>
                    <a:pt x="197" y="0"/>
                    <a:pt x="171" y="16"/>
                    <a:pt x="168" y="48"/>
                  </a:cubicBezTo>
                  <a:cubicBezTo>
                    <a:pt x="149" y="193"/>
                    <a:pt x="122" y="333"/>
                    <a:pt x="88" y="478"/>
                  </a:cubicBezTo>
                  <a:cubicBezTo>
                    <a:pt x="58" y="607"/>
                    <a:pt x="1" y="729"/>
                    <a:pt x="31" y="861"/>
                  </a:cubicBezTo>
                  <a:cubicBezTo>
                    <a:pt x="42" y="907"/>
                    <a:pt x="89" y="932"/>
                    <a:pt x="134" y="932"/>
                  </a:cubicBezTo>
                  <a:cubicBezTo>
                    <a:pt x="165" y="932"/>
                    <a:pt x="195" y="921"/>
                    <a:pt x="214" y="896"/>
                  </a:cubicBezTo>
                  <a:cubicBezTo>
                    <a:pt x="298" y="786"/>
                    <a:pt x="293" y="645"/>
                    <a:pt x="298" y="512"/>
                  </a:cubicBezTo>
                  <a:cubicBezTo>
                    <a:pt x="301" y="356"/>
                    <a:pt x="298" y="208"/>
                    <a:pt x="286" y="52"/>
                  </a:cubicBezTo>
                  <a:cubicBezTo>
                    <a:pt x="282" y="18"/>
                    <a:pt x="252" y="0"/>
                    <a:pt x="22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1" name="Google Shape;1811;p31"/>
            <p:cNvSpPr/>
            <p:nvPr/>
          </p:nvSpPr>
          <p:spPr>
            <a:xfrm rot="-1757863" flipH="1">
              <a:off x="3231822" y="1196017"/>
              <a:ext cx="6927" cy="25818"/>
            </a:xfrm>
            <a:custGeom>
              <a:avLst/>
              <a:gdLst/>
              <a:ahLst/>
              <a:cxnLst/>
              <a:rect l="l" t="t" r="r" b="b"/>
              <a:pathLst>
                <a:path w="286" h="1066" extrusionOk="0">
                  <a:moveTo>
                    <a:pt x="176" y="0"/>
                  </a:moveTo>
                  <a:cubicBezTo>
                    <a:pt x="149" y="0"/>
                    <a:pt x="122" y="16"/>
                    <a:pt x="115" y="51"/>
                  </a:cubicBezTo>
                  <a:cubicBezTo>
                    <a:pt x="76" y="218"/>
                    <a:pt x="62" y="393"/>
                    <a:pt x="46" y="564"/>
                  </a:cubicBezTo>
                  <a:cubicBezTo>
                    <a:pt x="34" y="712"/>
                    <a:pt x="1" y="865"/>
                    <a:pt x="54" y="1005"/>
                  </a:cubicBezTo>
                  <a:cubicBezTo>
                    <a:pt x="68" y="1044"/>
                    <a:pt x="105" y="1065"/>
                    <a:pt x="142" y="1065"/>
                  </a:cubicBezTo>
                  <a:cubicBezTo>
                    <a:pt x="174" y="1065"/>
                    <a:pt x="205" y="1050"/>
                    <a:pt x="221" y="1016"/>
                  </a:cubicBezTo>
                  <a:cubicBezTo>
                    <a:pt x="285" y="879"/>
                    <a:pt x="267" y="724"/>
                    <a:pt x="267" y="575"/>
                  </a:cubicBezTo>
                  <a:cubicBezTo>
                    <a:pt x="267" y="405"/>
                    <a:pt x="267" y="229"/>
                    <a:pt x="240" y="58"/>
                  </a:cubicBezTo>
                  <a:cubicBezTo>
                    <a:pt x="236" y="20"/>
                    <a:pt x="206" y="0"/>
                    <a:pt x="17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2" name="Google Shape;1812;p31"/>
            <p:cNvSpPr/>
            <p:nvPr/>
          </p:nvSpPr>
          <p:spPr>
            <a:xfrm rot="-1757863" flipH="1">
              <a:off x="3281563" y="1204251"/>
              <a:ext cx="6637" cy="18843"/>
            </a:xfrm>
            <a:custGeom>
              <a:avLst/>
              <a:gdLst/>
              <a:ahLst/>
              <a:cxnLst/>
              <a:rect l="l" t="t" r="r" b="b"/>
              <a:pathLst>
                <a:path w="274" h="778" extrusionOk="0">
                  <a:moveTo>
                    <a:pt x="175" y="0"/>
                  </a:moveTo>
                  <a:cubicBezTo>
                    <a:pt x="150" y="0"/>
                    <a:pt x="125" y="14"/>
                    <a:pt x="114" y="46"/>
                  </a:cubicBezTo>
                  <a:cubicBezTo>
                    <a:pt x="76" y="160"/>
                    <a:pt x="46" y="274"/>
                    <a:pt x="30" y="395"/>
                  </a:cubicBezTo>
                  <a:cubicBezTo>
                    <a:pt x="19" y="506"/>
                    <a:pt x="0" y="639"/>
                    <a:pt x="65" y="734"/>
                  </a:cubicBezTo>
                  <a:cubicBezTo>
                    <a:pt x="83" y="762"/>
                    <a:pt x="117" y="778"/>
                    <a:pt x="151" y="778"/>
                  </a:cubicBezTo>
                  <a:cubicBezTo>
                    <a:pt x="187" y="778"/>
                    <a:pt x="224" y="760"/>
                    <a:pt x="240" y="722"/>
                  </a:cubicBezTo>
                  <a:cubicBezTo>
                    <a:pt x="274" y="627"/>
                    <a:pt x="247" y="525"/>
                    <a:pt x="244" y="425"/>
                  </a:cubicBezTo>
                  <a:cubicBezTo>
                    <a:pt x="240" y="311"/>
                    <a:pt x="247" y="201"/>
                    <a:pt x="263" y="91"/>
                  </a:cubicBezTo>
                  <a:cubicBezTo>
                    <a:pt x="270" y="40"/>
                    <a:pt x="220" y="0"/>
                    <a:pt x="17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3" name="Google Shape;1813;p31"/>
            <p:cNvSpPr/>
            <p:nvPr/>
          </p:nvSpPr>
          <p:spPr>
            <a:xfrm rot="-1757863" flipH="1">
              <a:off x="3231087" y="1171862"/>
              <a:ext cx="6370" cy="26109"/>
            </a:xfrm>
            <a:custGeom>
              <a:avLst/>
              <a:gdLst/>
              <a:ahLst/>
              <a:cxnLst/>
              <a:rect l="l" t="t" r="r" b="b"/>
              <a:pathLst>
                <a:path w="263" h="1078" extrusionOk="0">
                  <a:moveTo>
                    <a:pt x="157" y="0"/>
                  </a:moveTo>
                  <a:cubicBezTo>
                    <a:pt x="138" y="0"/>
                    <a:pt x="121" y="11"/>
                    <a:pt x="118" y="36"/>
                  </a:cubicBezTo>
                  <a:cubicBezTo>
                    <a:pt x="99" y="204"/>
                    <a:pt x="88" y="371"/>
                    <a:pt x="65" y="535"/>
                  </a:cubicBezTo>
                  <a:cubicBezTo>
                    <a:pt x="46" y="687"/>
                    <a:pt x="1" y="850"/>
                    <a:pt x="31" y="1003"/>
                  </a:cubicBezTo>
                  <a:cubicBezTo>
                    <a:pt x="40" y="1049"/>
                    <a:pt x="79" y="1078"/>
                    <a:pt x="118" y="1078"/>
                  </a:cubicBezTo>
                  <a:cubicBezTo>
                    <a:pt x="146" y="1078"/>
                    <a:pt x="173" y="1064"/>
                    <a:pt x="190" y="1033"/>
                  </a:cubicBezTo>
                  <a:cubicBezTo>
                    <a:pt x="262" y="900"/>
                    <a:pt x="259" y="725"/>
                    <a:pt x="259" y="577"/>
                  </a:cubicBezTo>
                  <a:cubicBezTo>
                    <a:pt x="259" y="401"/>
                    <a:pt x="248" y="215"/>
                    <a:pt x="209" y="45"/>
                  </a:cubicBezTo>
                  <a:cubicBezTo>
                    <a:pt x="205" y="17"/>
                    <a:pt x="180" y="0"/>
                    <a:pt x="1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4" name="Google Shape;1814;p31"/>
            <p:cNvSpPr/>
            <p:nvPr/>
          </p:nvSpPr>
          <p:spPr>
            <a:xfrm rot="-1757863" flipH="1">
              <a:off x="3368977" y="1158890"/>
              <a:ext cx="7412" cy="18334"/>
            </a:xfrm>
            <a:custGeom>
              <a:avLst/>
              <a:gdLst/>
              <a:ahLst/>
              <a:cxnLst/>
              <a:rect l="l" t="t" r="r" b="b"/>
              <a:pathLst>
                <a:path w="306" h="757" extrusionOk="0">
                  <a:moveTo>
                    <a:pt x="256" y="0"/>
                  </a:moveTo>
                  <a:cubicBezTo>
                    <a:pt x="230" y="0"/>
                    <a:pt x="202" y="15"/>
                    <a:pt x="195" y="44"/>
                  </a:cubicBezTo>
                  <a:cubicBezTo>
                    <a:pt x="165" y="162"/>
                    <a:pt x="126" y="276"/>
                    <a:pt x="84" y="390"/>
                  </a:cubicBezTo>
                  <a:cubicBezTo>
                    <a:pt x="51" y="489"/>
                    <a:pt x="5" y="573"/>
                    <a:pt x="0" y="675"/>
                  </a:cubicBezTo>
                  <a:cubicBezTo>
                    <a:pt x="0" y="727"/>
                    <a:pt x="47" y="756"/>
                    <a:pt x="91" y="756"/>
                  </a:cubicBezTo>
                  <a:cubicBezTo>
                    <a:pt x="116" y="756"/>
                    <a:pt x="140" y="747"/>
                    <a:pt x="156" y="729"/>
                  </a:cubicBezTo>
                  <a:cubicBezTo>
                    <a:pt x="233" y="641"/>
                    <a:pt x="251" y="515"/>
                    <a:pt x="274" y="406"/>
                  </a:cubicBezTo>
                  <a:cubicBezTo>
                    <a:pt x="297" y="287"/>
                    <a:pt x="305" y="169"/>
                    <a:pt x="305" y="48"/>
                  </a:cubicBezTo>
                  <a:cubicBezTo>
                    <a:pt x="305" y="15"/>
                    <a:pt x="281" y="0"/>
                    <a:pt x="25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5" name="Google Shape;1815;p31"/>
            <p:cNvSpPr/>
            <p:nvPr/>
          </p:nvSpPr>
          <p:spPr>
            <a:xfrm rot="-1757863" flipH="1">
              <a:off x="3441487" y="1218007"/>
              <a:ext cx="7533" cy="21749"/>
            </a:xfrm>
            <a:custGeom>
              <a:avLst/>
              <a:gdLst/>
              <a:ahLst/>
              <a:cxnLst/>
              <a:rect l="l" t="t" r="r" b="b"/>
              <a:pathLst>
                <a:path w="311" h="898" extrusionOk="0">
                  <a:moveTo>
                    <a:pt x="249" y="1"/>
                  </a:moveTo>
                  <a:cubicBezTo>
                    <a:pt x="225" y="1"/>
                    <a:pt x="202" y="14"/>
                    <a:pt x="194" y="43"/>
                  </a:cubicBezTo>
                  <a:cubicBezTo>
                    <a:pt x="133" y="305"/>
                    <a:pt x="0" y="591"/>
                    <a:pt x="50" y="865"/>
                  </a:cubicBezTo>
                  <a:cubicBezTo>
                    <a:pt x="54" y="886"/>
                    <a:pt x="70" y="898"/>
                    <a:pt x="87" y="898"/>
                  </a:cubicBezTo>
                  <a:cubicBezTo>
                    <a:pt x="101" y="898"/>
                    <a:pt x="115" y="891"/>
                    <a:pt x="125" y="876"/>
                  </a:cubicBezTo>
                  <a:cubicBezTo>
                    <a:pt x="278" y="644"/>
                    <a:pt x="262" y="333"/>
                    <a:pt x="304" y="66"/>
                  </a:cubicBezTo>
                  <a:cubicBezTo>
                    <a:pt x="311" y="25"/>
                    <a:pt x="280" y="1"/>
                    <a:pt x="2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6" name="Google Shape;1816;p31"/>
            <p:cNvSpPr/>
            <p:nvPr/>
          </p:nvSpPr>
          <p:spPr>
            <a:xfrm rot="-1757863" flipH="1">
              <a:off x="3421388" y="1241191"/>
              <a:ext cx="10730" cy="20611"/>
            </a:xfrm>
            <a:custGeom>
              <a:avLst/>
              <a:gdLst/>
              <a:ahLst/>
              <a:cxnLst/>
              <a:rect l="l" t="t" r="r" b="b"/>
              <a:pathLst>
                <a:path w="443" h="851" extrusionOk="0">
                  <a:moveTo>
                    <a:pt x="357" y="1"/>
                  </a:moveTo>
                  <a:cubicBezTo>
                    <a:pt x="339" y="1"/>
                    <a:pt x="320" y="8"/>
                    <a:pt x="304" y="24"/>
                  </a:cubicBezTo>
                  <a:cubicBezTo>
                    <a:pt x="130" y="199"/>
                    <a:pt x="23" y="450"/>
                    <a:pt x="4" y="697"/>
                  </a:cubicBezTo>
                  <a:cubicBezTo>
                    <a:pt x="0" y="758"/>
                    <a:pt x="19" y="799"/>
                    <a:pt x="72" y="830"/>
                  </a:cubicBezTo>
                  <a:cubicBezTo>
                    <a:pt x="95" y="844"/>
                    <a:pt x="115" y="850"/>
                    <a:pt x="133" y="850"/>
                  </a:cubicBezTo>
                  <a:cubicBezTo>
                    <a:pt x="217" y="850"/>
                    <a:pt x="249" y="716"/>
                    <a:pt x="258" y="644"/>
                  </a:cubicBezTo>
                  <a:cubicBezTo>
                    <a:pt x="281" y="446"/>
                    <a:pt x="339" y="275"/>
                    <a:pt x="418" y="100"/>
                  </a:cubicBezTo>
                  <a:cubicBezTo>
                    <a:pt x="443" y="45"/>
                    <a:pt x="403" y="1"/>
                    <a:pt x="35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7" name="Google Shape;1817;p31"/>
            <p:cNvSpPr/>
            <p:nvPr/>
          </p:nvSpPr>
          <p:spPr>
            <a:xfrm rot="-1757863" flipH="1">
              <a:off x="3393085" y="1263475"/>
              <a:ext cx="11287" cy="19545"/>
            </a:xfrm>
            <a:custGeom>
              <a:avLst/>
              <a:gdLst/>
              <a:ahLst/>
              <a:cxnLst/>
              <a:rect l="l" t="t" r="r" b="b"/>
              <a:pathLst>
                <a:path w="466" h="807" extrusionOk="0">
                  <a:moveTo>
                    <a:pt x="365" y="0"/>
                  </a:moveTo>
                  <a:cubicBezTo>
                    <a:pt x="335" y="0"/>
                    <a:pt x="305" y="14"/>
                    <a:pt x="289" y="44"/>
                  </a:cubicBezTo>
                  <a:cubicBezTo>
                    <a:pt x="232" y="158"/>
                    <a:pt x="171" y="268"/>
                    <a:pt x="118" y="382"/>
                  </a:cubicBezTo>
                  <a:cubicBezTo>
                    <a:pt x="69" y="485"/>
                    <a:pt x="0" y="583"/>
                    <a:pt x="11" y="702"/>
                  </a:cubicBezTo>
                  <a:cubicBezTo>
                    <a:pt x="20" y="757"/>
                    <a:pt x="73" y="807"/>
                    <a:pt x="126" y="807"/>
                  </a:cubicBezTo>
                  <a:cubicBezTo>
                    <a:pt x="146" y="807"/>
                    <a:pt x="165" y="800"/>
                    <a:pt x="183" y="785"/>
                  </a:cubicBezTo>
                  <a:cubicBezTo>
                    <a:pt x="278" y="705"/>
                    <a:pt x="300" y="595"/>
                    <a:pt x="339" y="481"/>
                  </a:cubicBezTo>
                  <a:cubicBezTo>
                    <a:pt x="376" y="351"/>
                    <a:pt x="411" y="226"/>
                    <a:pt x="449" y="97"/>
                  </a:cubicBezTo>
                  <a:cubicBezTo>
                    <a:pt x="466" y="37"/>
                    <a:pt x="415" y="0"/>
                    <a:pt x="36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8" name="Google Shape;1818;p31"/>
            <p:cNvSpPr/>
            <p:nvPr/>
          </p:nvSpPr>
          <p:spPr>
            <a:xfrm rot="-1757863" flipH="1">
              <a:off x="3358342" y="1259765"/>
              <a:ext cx="9325" cy="22428"/>
            </a:xfrm>
            <a:custGeom>
              <a:avLst/>
              <a:gdLst/>
              <a:ahLst/>
              <a:cxnLst/>
              <a:rect l="l" t="t" r="r" b="b"/>
              <a:pathLst>
                <a:path w="385" h="926" extrusionOk="0">
                  <a:moveTo>
                    <a:pt x="238" y="0"/>
                  </a:moveTo>
                  <a:cubicBezTo>
                    <a:pt x="199" y="0"/>
                    <a:pt x="159" y="25"/>
                    <a:pt x="153" y="66"/>
                  </a:cubicBezTo>
                  <a:cubicBezTo>
                    <a:pt x="126" y="200"/>
                    <a:pt x="107" y="333"/>
                    <a:pt x="81" y="465"/>
                  </a:cubicBezTo>
                  <a:cubicBezTo>
                    <a:pt x="53" y="587"/>
                    <a:pt x="0" y="716"/>
                    <a:pt x="23" y="842"/>
                  </a:cubicBezTo>
                  <a:cubicBezTo>
                    <a:pt x="32" y="884"/>
                    <a:pt x="73" y="926"/>
                    <a:pt x="117" y="926"/>
                  </a:cubicBezTo>
                  <a:cubicBezTo>
                    <a:pt x="132" y="926"/>
                    <a:pt x="149" y="920"/>
                    <a:pt x="164" y="907"/>
                  </a:cubicBezTo>
                  <a:cubicBezTo>
                    <a:pt x="384" y="724"/>
                    <a:pt x="373" y="310"/>
                    <a:pt x="312" y="55"/>
                  </a:cubicBezTo>
                  <a:cubicBezTo>
                    <a:pt x="302" y="17"/>
                    <a:pt x="271" y="0"/>
                    <a:pt x="2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9" name="Google Shape;1819;p31"/>
            <p:cNvSpPr/>
            <p:nvPr/>
          </p:nvSpPr>
          <p:spPr>
            <a:xfrm rot="-1757863" flipH="1">
              <a:off x="3328834" y="1272806"/>
              <a:ext cx="12426" cy="26472"/>
            </a:xfrm>
            <a:custGeom>
              <a:avLst/>
              <a:gdLst/>
              <a:ahLst/>
              <a:cxnLst/>
              <a:rect l="l" t="t" r="r" b="b"/>
              <a:pathLst>
                <a:path w="513" h="1093" extrusionOk="0">
                  <a:moveTo>
                    <a:pt x="432" y="1"/>
                  </a:moveTo>
                  <a:cubicBezTo>
                    <a:pt x="408" y="1"/>
                    <a:pt x="383" y="13"/>
                    <a:pt x="366" y="43"/>
                  </a:cubicBezTo>
                  <a:cubicBezTo>
                    <a:pt x="271" y="206"/>
                    <a:pt x="210" y="389"/>
                    <a:pt x="138" y="560"/>
                  </a:cubicBezTo>
                  <a:cubicBezTo>
                    <a:pt x="73" y="708"/>
                    <a:pt x="1" y="850"/>
                    <a:pt x="4" y="1013"/>
                  </a:cubicBezTo>
                  <a:cubicBezTo>
                    <a:pt x="4" y="1055"/>
                    <a:pt x="51" y="1093"/>
                    <a:pt x="95" y="1093"/>
                  </a:cubicBezTo>
                  <a:cubicBezTo>
                    <a:pt x="110" y="1093"/>
                    <a:pt x="125" y="1088"/>
                    <a:pt x="138" y="1078"/>
                  </a:cubicBezTo>
                  <a:cubicBezTo>
                    <a:pt x="271" y="959"/>
                    <a:pt x="320" y="799"/>
                    <a:pt x="377" y="636"/>
                  </a:cubicBezTo>
                  <a:cubicBezTo>
                    <a:pt x="434" y="457"/>
                    <a:pt x="494" y="275"/>
                    <a:pt x="510" y="89"/>
                  </a:cubicBezTo>
                  <a:cubicBezTo>
                    <a:pt x="512" y="36"/>
                    <a:pt x="473" y="1"/>
                    <a:pt x="43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0" name="Google Shape;1820;p31"/>
            <p:cNvSpPr/>
            <p:nvPr/>
          </p:nvSpPr>
          <p:spPr>
            <a:xfrm rot="-1757863" flipH="1">
              <a:off x="3394689" y="1308789"/>
              <a:ext cx="7969" cy="15210"/>
            </a:xfrm>
            <a:custGeom>
              <a:avLst/>
              <a:gdLst/>
              <a:ahLst/>
              <a:cxnLst/>
              <a:rect l="l" t="t" r="r" b="b"/>
              <a:pathLst>
                <a:path w="329" h="628" extrusionOk="0">
                  <a:moveTo>
                    <a:pt x="217" y="0"/>
                  </a:moveTo>
                  <a:cubicBezTo>
                    <a:pt x="181" y="0"/>
                    <a:pt x="144" y="22"/>
                    <a:pt x="138" y="63"/>
                  </a:cubicBezTo>
                  <a:cubicBezTo>
                    <a:pt x="115" y="185"/>
                    <a:pt x="88" y="295"/>
                    <a:pt x="43" y="409"/>
                  </a:cubicBezTo>
                  <a:cubicBezTo>
                    <a:pt x="13" y="485"/>
                    <a:pt x="1" y="611"/>
                    <a:pt x="108" y="626"/>
                  </a:cubicBezTo>
                  <a:cubicBezTo>
                    <a:pt x="115" y="627"/>
                    <a:pt x="123" y="628"/>
                    <a:pt x="130" y="628"/>
                  </a:cubicBezTo>
                  <a:cubicBezTo>
                    <a:pt x="238" y="628"/>
                    <a:pt x="280" y="476"/>
                    <a:pt x="301" y="390"/>
                  </a:cubicBezTo>
                  <a:cubicBezTo>
                    <a:pt x="328" y="276"/>
                    <a:pt x="324" y="162"/>
                    <a:pt x="290" y="52"/>
                  </a:cubicBezTo>
                  <a:cubicBezTo>
                    <a:pt x="279" y="17"/>
                    <a:pt x="249" y="0"/>
                    <a:pt x="2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1" name="Google Shape;1821;p31"/>
            <p:cNvSpPr/>
            <p:nvPr/>
          </p:nvSpPr>
          <p:spPr>
            <a:xfrm rot="-1757863" flipH="1">
              <a:off x="3286686" y="1261020"/>
              <a:ext cx="6564" cy="24874"/>
            </a:xfrm>
            <a:custGeom>
              <a:avLst/>
              <a:gdLst/>
              <a:ahLst/>
              <a:cxnLst/>
              <a:rect l="l" t="t" r="r" b="b"/>
              <a:pathLst>
                <a:path w="271" h="1027" extrusionOk="0">
                  <a:moveTo>
                    <a:pt x="153" y="0"/>
                  </a:moveTo>
                  <a:cubicBezTo>
                    <a:pt x="132" y="0"/>
                    <a:pt x="111" y="13"/>
                    <a:pt x="107" y="40"/>
                  </a:cubicBezTo>
                  <a:cubicBezTo>
                    <a:pt x="81" y="203"/>
                    <a:pt x="54" y="367"/>
                    <a:pt x="43" y="534"/>
                  </a:cubicBezTo>
                  <a:cubicBezTo>
                    <a:pt x="31" y="675"/>
                    <a:pt x="1" y="823"/>
                    <a:pt x="35" y="960"/>
                  </a:cubicBezTo>
                  <a:cubicBezTo>
                    <a:pt x="47" y="1007"/>
                    <a:pt x="80" y="1027"/>
                    <a:pt x="115" y="1027"/>
                  </a:cubicBezTo>
                  <a:cubicBezTo>
                    <a:pt x="162" y="1027"/>
                    <a:pt x="214" y="994"/>
                    <a:pt x="229" y="949"/>
                  </a:cubicBezTo>
                  <a:cubicBezTo>
                    <a:pt x="271" y="812"/>
                    <a:pt x="241" y="652"/>
                    <a:pt x="241" y="511"/>
                  </a:cubicBezTo>
                  <a:cubicBezTo>
                    <a:pt x="232" y="356"/>
                    <a:pt x="218" y="200"/>
                    <a:pt x="202" y="44"/>
                  </a:cubicBezTo>
                  <a:cubicBezTo>
                    <a:pt x="200" y="16"/>
                    <a:pt x="176" y="0"/>
                    <a:pt x="15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2" name="Google Shape;1822;p31"/>
            <p:cNvSpPr/>
            <p:nvPr/>
          </p:nvSpPr>
          <p:spPr>
            <a:xfrm rot="-1757863" flipH="1">
              <a:off x="3431491" y="1302960"/>
              <a:ext cx="9713" cy="19497"/>
            </a:xfrm>
            <a:custGeom>
              <a:avLst/>
              <a:gdLst/>
              <a:ahLst/>
              <a:cxnLst/>
              <a:rect l="l" t="t" r="r" b="b"/>
              <a:pathLst>
                <a:path w="401" h="805" extrusionOk="0">
                  <a:moveTo>
                    <a:pt x="328" y="1"/>
                  </a:moveTo>
                  <a:cubicBezTo>
                    <a:pt x="307" y="1"/>
                    <a:pt x="288" y="10"/>
                    <a:pt x="278" y="33"/>
                  </a:cubicBezTo>
                  <a:cubicBezTo>
                    <a:pt x="217" y="177"/>
                    <a:pt x="148" y="317"/>
                    <a:pt x="99" y="470"/>
                  </a:cubicBezTo>
                  <a:cubicBezTo>
                    <a:pt x="62" y="584"/>
                    <a:pt x="1" y="687"/>
                    <a:pt x="92" y="785"/>
                  </a:cubicBezTo>
                  <a:cubicBezTo>
                    <a:pt x="102" y="799"/>
                    <a:pt x="122" y="804"/>
                    <a:pt x="140" y="804"/>
                  </a:cubicBezTo>
                  <a:cubicBezTo>
                    <a:pt x="149" y="804"/>
                    <a:pt x="157" y="803"/>
                    <a:pt x="164" y="801"/>
                  </a:cubicBezTo>
                  <a:cubicBezTo>
                    <a:pt x="285" y="747"/>
                    <a:pt x="274" y="622"/>
                    <a:pt x="297" y="508"/>
                  </a:cubicBezTo>
                  <a:cubicBezTo>
                    <a:pt x="324" y="359"/>
                    <a:pt x="346" y="211"/>
                    <a:pt x="388" y="71"/>
                  </a:cubicBezTo>
                  <a:cubicBezTo>
                    <a:pt x="401" y="30"/>
                    <a:pt x="363" y="1"/>
                    <a:pt x="32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3" name="Google Shape;1823;p31"/>
            <p:cNvSpPr/>
            <p:nvPr/>
          </p:nvSpPr>
          <p:spPr>
            <a:xfrm rot="-1757863" flipH="1">
              <a:off x="3440073" y="1278759"/>
              <a:ext cx="9059" cy="21144"/>
            </a:xfrm>
            <a:custGeom>
              <a:avLst/>
              <a:gdLst/>
              <a:ahLst/>
              <a:cxnLst/>
              <a:rect l="l" t="t" r="r" b="b"/>
              <a:pathLst>
                <a:path w="374" h="873" extrusionOk="0">
                  <a:moveTo>
                    <a:pt x="298" y="0"/>
                  </a:moveTo>
                  <a:cubicBezTo>
                    <a:pt x="277" y="0"/>
                    <a:pt x="257" y="12"/>
                    <a:pt x="247" y="38"/>
                  </a:cubicBezTo>
                  <a:cubicBezTo>
                    <a:pt x="194" y="179"/>
                    <a:pt x="141" y="319"/>
                    <a:pt x="95" y="461"/>
                  </a:cubicBezTo>
                  <a:cubicBezTo>
                    <a:pt x="57" y="582"/>
                    <a:pt x="0" y="692"/>
                    <a:pt x="38" y="814"/>
                  </a:cubicBezTo>
                  <a:cubicBezTo>
                    <a:pt x="49" y="854"/>
                    <a:pt x="83" y="873"/>
                    <a:pt x="119" y="873"/>
                  </a:cubicBezTo>
                  <a:cubicBezTo>
                    <a:pt x="144" y="873"/>
                    <a:pt x="171" y="863"/>
                    <a:pt x="190" y="844"/>
                  </a:cubicBezTo>
                  <a:cubicBezTo>
                    <a:pt x="277" y="753"/>
                    <a:pt x="281" y="620"/>
                    <a:pt x="304" y="498"/>
                  </a:cubicBezTo>
                  <a:cubicBezTo>
                    <a:pt x="330" y="357"/>
                    <a:pt x="350" y="217"/>
                    <a:pt x="369" y="76"/>
                  </a:cubicBezTo>
                  <a:cubicBezTo>
                    <a:pt x="373" y="33"/>
                    <a:pt x="334" y="0"/>
                    <a:pt x="29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4" name="Google Shape;1824;p31"/>
            <p:cNvSpPr/>
            <p:nvPr/>
          </p:nvSpPr>
          <p:spPr>
            <a:xfrm rot="-1757863" flipH="1">
              <a:off x="3458137" y="1261916"/>
              <a:ext cx="7872" cy="17559"/>
            </a:xfrm>
            <a:custGeom>
              <a:avLst/>
              <a:gdLst/>
              <a:ahLst/>
              <a:cxnLst/>
              <a:rect l="l" t="t" r="r" b="b"/>
              <a:pathLst>
                <a:path w="325" h="725" extrusionOk="0">
                  <a:moveTo>
                    <a:pt x="258" y="0"/>
                  </a:moveTo>
                  <a:cubicBezTo>
                    <a:pt x="238" y="0"/>
                    <a:pt x="218" y="10"/>
                    <a:pt x="206" y="31"/>
                  </a:cubicBezTo>
                  <a:cubicBezTo>
                    <a:pt x="148" y="126"/>
                    <a:pt x="114" y="240"/>
                    <a:pt x="83" y="347"/>
                  </a:cubicBezTo>
                  <a:cubicBezTo>
                    <a:pt x="49" y="449"/>
                    <a:pt x="0" y="559"/>
                    <a:pt x="38" y="666"/>
                  </a:cubicBezTo>
                  <a:cubicBezTo>
                    <a:pt x="52" y="701"/>
                    <a:pt x="90" y="725"/>
                    <a:pt x="127" y="725"/>
                  </a:cubicBezTo>
                  <a:cubicBezTo>
                    <a:pt x="151" y="725"/>
                    <a:pt x="174" y="715"/>
                    <a:pt x="190" y="693"/>
                  </a:cubicBezTo>
                  <a:cubicBezTo>
                    <a:pt x="255" y="609"/>
                    <a:pt x="247" y="507"/>
                    <a:pt x="262" y="403"/>
                  </a:cubicBezTo>
                  <a:cubicBezTo>
                    <a:pt x="278" y="289"/>
                    <a:pt x="308" y="180"/>
                    <a:pt x="320" y="69"/>
                  </a:cubicBezTo>
                  <a:cubicBezTo>
                    <a:pt x="324" y="27"/>
                    <a:pt x="292" y="0"/>
                    <a:pt x="25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5" name="Google Shape;1825;p31"/>
            <p:cNvSpPr/>
            <p:nvPr/>
          </p:nvSpPr>
          <p:spPr>
            <a:xfrm rot="-1757863" flipH="1">
              <a:off x="3502922" y="1278130"/>
              <a:ext cx="10246" cy="23881"/>
            </a:xfrm>
            <a:custGeom>
              <a:avLst/>
              <a:gdLst/>
              <a:ahLst/>
              <a:cxnLst/>
              <a:rect l="l" t="t" r="r" b="b"/>
              <a:pathLst>
                <a:path w="423" h="986" extrusionOk="0">
                  <a:moveTo>
                    <a:pt x="369" y="1"/>
                  </a:moveTo>
                  <a:cubicBezTo>
                    <a:pt x="353" y="1"/>
                    <a:pt x="337" y="8"/>
                    <a:pt x="329" y="25"/>
                  </a:cubicBezTo>
                  <a:cubicBezTo>
                    <a:pt x="215" y="288"/>
                    <a:pt x="17" y="604"/>
                    <a:pt x="5" y="897"/>
                  </a:cubicBezTo>
                  <a:cubicBezTo>
                    <a:pt x="1" y="958"/>
                    <a:pt x="43" y="985"/>
                    <a:pt x="91" y="985"/>
                  </a:cubicBezTo>
                  <a:cubicBezTo>
                    <a:pt x="132" y="985"/>
                    <a:pt x="176" y="965"/>
                    <a:pt x="199" y="930"/>
                  </a:cubicBezTo>
                  <a:cubicBezTo>
                    <a:pt x="275" y="813"/>
                    <a:pt x="290" y="653"/>
                    <a:pt x="324" y="516"/>
                  </a:cubicBezTo>
                  <a:cubicBezTo>
                    <a:pt x="359" y="364"/>
                    <a:pt x="385" y="208"/>
                    <a:pt x="415" y="56"/>
                  </a:cubicBezTo>
                  <a:cubicBezTo>
                    <a:pt x="423" y="22"/>
                    <a:pt x="396" y="1"/>
                    <a:pt x="3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6" name="Google Shape;1826;p31"/>
            <p:cNvSpPr/>
            <p:nvPr/>
          </p:nvSpPr>
          <p:spPr>
            <a:xfrm rot="-1757863" flipH="1">
              <a:off x="3476349" y="1299967"/>
              <a:ext cx="14702" cy="24801"/>
            </a:xfrm>
            <a:custGeom>
              <a:avLst/>
              <a:gdLst/>
              <a:ahLst/>
              <a:cxnLst/>
              <a:rect l="l" t="t" r="r" b="b"/>
              <a:pathLst>
                <a:path w="607" h="1024" extrusionOk="0">
                  <a:moveTo>
                    <a:pt x="531" y="1"/>
                  </a:moveTo>
                  <a:cubicBezTo>
                    <a:pt x="515" y="1"/>
                    <a:pt x="498" y="7"/>
                    <a:pt x="485" y="22"/>
                  </a:cubicBezTo>
                  <a:cubicBezTo>
                    <a:pt x="382" y="148"/>
                    <a:pt x="306" y="296"/>
                    <a:pt x="226" y="440"/>
                  </a:cubicBezTo>
                  <a:cubicBezTo>
                    <a:pt x="143" y="585"/>
                    <a:pt x="44" y="733"/>
                    <a:pt x="13" y="897"/>
                  </a:cubicBezTo>
                  <a:cubicBezTo>
                    <a:pt x="0" y="970"/>
                    <a:pt x="61" y="1024"/>
                    <a:pt x="124" y="1024"/>
                  </a:cubicBezTo>
                  <a:cubicBezTo>
                    <a:pt x="152" y="1024"/>
                    <a:pt x="181" y="1013"/>
                    <a:pt x="203" y="988"/>
                  </a:cubicBezTo>
                  <a:cubicBezTo>
                    <a:pt x="314" y="867"/>
                    <a:pt x="371" y="691"/>
                    <a:pt x="431" y="540"/>
                  </a:cubicBezTo>
                  <a:cubicBezTo>
                    <a:pt x="492" y="387"/>
                    <a:pt x="561" y="235"/>
                    <a:pt x="599" y="75"/>
                  </a:cubicBezTo>
                  <a:cubicBezTo>
                    <a:pt x="607" y="34"/>
                    <a:pt x="569" y="1"/>
                    <a:pt x="53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7" name="Google Shape;1827;p31"/>
            <p:cNvSpPr/>
            <p:nvPr/>
          </p:nvSpPr>
          <p:spPr>
            <a:xfrm rot="-1757863" flipH="1">
              <a:off x="3452482" y="1318662"/>
              <a:ext cx="12668" cy="18892"/>
            </a:xfrm>
            <a:custGeom>
              <a:avLst/>
              <a:gdLst/>
              <a:ahLst/>
              <a:cxnLst/>
              <a:rect l="l" t="t" r="r" b="b"/>
              <a:pathLst>
                <a:path w="523" h="780" extrusionOk="0">
                  <a:moveTo>
                    <a:pt x="436" y="0"/>
                  </a:moveTo>
                  <a:cubicBezTo>
                    <a:pt x="409" y="0"/>
                    <a:pt x="381" y="12"/>
                    <a:pt x="365" y="38"/>
                  </a:cubicBezTo>
                  <a:cubicBezTo>
                    <a:pt x="301" y="156"/>
                    <a:pt x="228" y="270"/>
                    <a:pt x="156" y="384"/>
                  </a:cubicBezTo>
                  <a:cubicBezTo>
                    <a:pt x="96" y="483"/>
                    <a:pt x="0" y="570"/>
                    <a:pt x="23" y="696"/>
                  </a:cubicBezTo>
                  <a:cubicBezTo>
                    <a:pt x="33" y="747"/>
                    <a:pt x="69" y="779"/>
                    <a:pt x="117" y="779"/>
                  </a:cubicBezTo>
                  <a:cubicBezTo>
                    <a:pt x="126" y="779"/>
                    <a:pt x="135" y="778"/>
                    <a:pt x="145" y="775"/>
                  </a:cubicBezTo>
                  <a:cubicBezTo>
                    <a:pt x="278" y="742"/>
                    <a:pt x="324" y="601"/>
                    <a:pt x="377" y="491"/>
                  </a:cubicBezTo>
                  <a:cubicBezTo>
                    <a:pt x="434" y="358"/>
                    <a:pt x="476" y="228"/>
                    <a:pt x="510" y="84"/>
                  </a:cubicBezTo>
                  <a:cubicBezTo>
                    <a:pt x="522" y="32"/>
                    <a:pt x="480" y="0"/>
                    <a:pt x="4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8" name="Google Shape;1828;p31"/>
            <p:cNvSpPr/>
            <p:nvPr/>
          </p:nvSpPr>
          <p:spPr>
            <a:xfrm rot="-1757863" flipH="1">
              <a:off x="3506050" y="1334436"/>
              <a:ext cx="9664" cy="20393"/>
            </a:xfrm>
            <a:custGeom>
              <a:avLst/>
              <a:gdLst/>
              <a:ahLst/>
              <a:cxnLst/>
              <a:rect l="l" t="t" r="r" b="b"/>
              <a:pathLst>
                <a:path w="399" h="842" extrusionOk="0">
                  <a:moveTo>
                    <a:pt x="309" y="1"/>
                  </a:moveTo>
                  <a:cubicBezTo>
                    <a:pt x="285" y="1"/>
                    <a:pt x="263" y="13"/>
                    <a:pt x="252" y="42"/>
                  </a:cubicBezTo>
                  <a:cubicBezTo>
                    <a:pt x="202" y="175"/>
                    <a:pt x="145" y="308"/>
                    <a:pt x="103" y="441"/>
                  </a:cubicBezTo>
                  <a:cubicBezTo>
                    <a:pt x="65" y="555"/>
                    <a:pt x="1" y="665"/>
                    <a:pt x="50" y="779"/>
                  </a:cubicBezTo>
                  <a:cubicBezTo>
                    <a:pt x="63" y="816"/>
                    <a:pt x="98" y="842"/>
                    <a:pt x="134" y="842"/>
                  </a:cubicBezTo>
                  <a:cubicBezTo>
                    <a:pt x="151" y="842"/>
                    <a:pt x="168" y="837"/>
                    <a:pt x="183" y="825"/>
                  </a:cubicBezTo>
                  <a:cubicBezTo>
                    <a:pt x="286" y="749"/>
                    <a:pt x="289" y="631"/>
                    <a:pt x="316" y="514"/>
                  </a:cubicBezTo>
                  <a:cubicBezTo>
                    <a:pt x="347" y="372"/>
                    <a:pt x="366" y="228"/>
                    <a:pt x="389" y="87"/>
                  </a:cubicBezTo>
                  <a:cubicBezTo>
                    <a:pt x="398" y="39"/>
                    <a:pt x="352" y="1"/>
                    <a:pt x="30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9" name="Google Shape;1829;p31"/>
            <p:cNvSpPr/>
            <p:nvPr/>
          </p:nvSpPr>
          <p:spPr>
            <a:xfrm rot="-1757863" flipH="1">
              <a:off x="3522394" y="1317991"/>
              <a:ext cx="8114" cy="17898"/>
            </a:xfrm>
            <a:custGeom>
              <a:avLst/>
              <a:gdLst/>
              <a:ahLst/>
              <a:cxnLst/>
              <a:rect l="l" t="t" r="r" b="b"/>
              <a:pathLst>
                <a:path w="335" h="739" extrusionOk="0">
                  <a:moveTo>
                    <a:pt x="273" y="1"/>
                  </a:moveTo>
                  <a:cubicBezTo>
                    <a:pt x="248" y="1"/>
                    <a:pt x="223" y="15"/>
                    <a:pt x="217" y="43"/>
                  </a:cubicBezTo>
                  <a:cubicBezTo>
                    <a:pt x="187" y="157"/>
                    <a:pt x="145" y="274"/>
                    <a:pt x="96" y="385"/>
                  </a:cubicBezTo>
                  <a:cubicBezTo>
                    <a:pt x="54" y="476"/>
                    <a:pt x="1" y="556"/>
                    <a:pt x="5" y="662"/>
                  </a:cubicBezTo>
                  <a:cubicBezTo>
                    <a:pt x="7" y="710"/>
                    <a:pt x="49" y="739"/>
                    <a:pt x="92" y="739"/>
                  </a:cubicBezTo>
                  <a:cubicBezTo>
                    <a:pt x="108" y="739"/>
                    <a:pt x="124" y="735"/>
                    <a:pt x="138" y="727"/>
                  </a:cubicBezTo>
                  <a:cubicBezTo>
                    <a:pt x="335" y="602"/>
                    <a:pt x="335" y="255"/>
                    <a:pt x="324" y="46"/>
                  </a:cubicBezTo>
                  <a:cubicBezTo>
                    <a:pt x="322" y="16"/>
                    <a:pt x="298" y="1"/>
                    <a:pt x="2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0" name="Google Shape;1830;p31"/>
            <p:cNvSpPr/>
            <p:nvPr/>
          </p:nvSpPr>
          <p:spPr>
            <a:xfrm rot="-1757863" flipH="1">
              <a:off x="3551404" y="1309627"/>
              <a:ext cx="11214" cy="21798"/>
            </a:xfrm>
            <a:custGeom>
              <a:avLst/>
              <a:gdLst/>
              <a:ahLst/>
              <a:cxnLst/>
              <a:rect l="l" t="t" r="r" b="b"/>
              <a:pathLst>
                <a:path w="463" h="900" extrusionOk="0">
                  <a:moveTo>
                    <a:pt x="383" y="0"/>
                  </a:moveTo>
                  <a:cubicBezTo>
                    <a:pt x="353" y="0"/>
                    <a:pt x="324" y="19"/>
                    <a:pt x="314" y="60"/>
                  </a:cubicBezTo>
                  <a:cubicBezTo>
                    <a:pt x="276" y="189"/>
                    <a:pt x="223" y="323"/>
                    <a:pt x="165" y="448"/>
                  </a:cubicBezTo>
                  <a:cubicBezTo>
                    <a:pt x="112" y="554"/>
                    <a:pt x="25" y="653"/>
                    <a:pt x="9" y="771"/>
                  </a:cubicBezTo>
                  <a:cubicBezTo>
                    <a:pt x="1" y="840"/>
                    <a:pt x="56" y="899"/>
                    <a:pt x="119" y="899"/>
                  </a:cubicBezTo>
                  <a:cubicBezTo>
                    <a:pt x="138" y="899"/>
                    <a:pt x="158" y="894"/>
                    <a:pt x="177" y="881"/>
                  </a:cubicBezTo>
                  <a:cubicBezTo>
                    <a:pt x="397" y="729"/>
                    <a:pt x="443" y="330"/>
                    <a:pt x="458" y="86"/>
                  </a:cubicBezTo>
                  <a:cubicBezTo>
                    <a:pt x="462" y="32"/>
                    <a:pt x="423" y="0"/>
                    <a:pt x="38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1" name="Google Shape;1831;p31"/>
            <p:cNvSpPr/>
            <p:nvPr/>
          </p:nvSpPr>
          <p:spPr>
            <a:xfrm rot="-1757863" flipH="1">
              <a:off x="3557030" y="1342731"/>
              <a:ext cx="11699" cy="21265"/>
            </a:xfrm>
            <a:custGeom>
              <a:avLst/>
              <a:gdLst/>
              <a:ahLst/>
              <a:cxnLst/>
              <a:rect l="l" t="t" r="r" b="b"/>
              <a:pathLst>
                <a:path w="483" h="878" extrusionOk="0">
                  <a:moveTo>
                    <a:pt x="405" y="1"/>
                  </a:moveTo>
                  <a:cubicBezTo>
                    <a:pt x="374" y="1"/>
                    <a:pt x="342" y="20"/>
                    <a:pt x="328" y="60"/>
                  </a:cubicBezTo>
                  <a:cubicBezTo>
                    <a:pt x="279" y="216"/>
                    <a:pt x="206" y="371"/>
                    <a:pt x="134" y="520"/>
                  </a:cubicBezTo>
                  <a:cubicBezTo>
                    <a:pt x="77" y="634"/>
                    <a:pt x="1" y="718"/>
                    <a:pt x="66" y="843"/>
                  </a:cubicBezTo>
                  <a:cubicBezTo>
                    <a:pt x="76" y="863"/>
                    <a:pt x="108" y="878"/>
                    <a:pt x="134" y="878"/>
                  </a:cubicBezTo>
                  <a:cubicBezTo>
                    <a:pt x="137" y="878"/>
                    <a:pt x="139" y="878"/>
                    <a:pt x="142" y="877"/>
                  </a:cubicBezTo>
                  <a:cubicBezTo>
                    <a:pt x="294" y="869"/>
                    <a:pt x="336" y="699"/>
                    <a:pt x="381" y="576"/>
                  </a:cubicBezTo>
                  <a:cubicBezTo>
                    <a:pt x="439" y="417"/>
                    <a:pt x="462" y="257"/>
                    <a:pt x="476" y="86"/>
                  </a:cubicBezTo>
                  <a:cubicBezTo>
                    <a:pt x="483" y="31"/>
                    <a:pt x="445" y="1"/>
                    <a:pt x="4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2" name="Google Shape;1832;p31"/>
            <p:cNvSpPr/>
            <p:nvPr/>
          </p:nvSpPr>
          <p:spPr>
            <a:xfrm rot="-1757863" flipH="1">
              <a:off x="3531949" y="1360553"/>
              <a:ext cx="13201" cy="20563"/>
            </a:xfrm>
            <a:custGeom>
              <a:avLst/>
              <a:gdLst/>
              <a:ahLst/>
              <a:cxnLst/>
              <a:rect l="l" t="t" r="r" b="b"/>
              <a:pathLst>
                <a:path w="545" h="849" extrusionOk="0">
                  <a:moveTo>
                    <a:pt x="453" y="0"/>
                  </a:moveTo>
                  <a:cubicBezTo>
                    <a:pt x="434" y="0"/>
                    <a:pt x="415" y="9"/>
                    <a:pt x="400" y="29"/>
                  </a:cubicBezTo>
                  <a:cubicBezTo>
                    <a:pt x="324" y="136"/>
                    <a:pt x="259" y="250"/>
                    <a:pt x="194" y="360"/>
                  </a:cubicBezTo>
                  <a:cubicBezTo>
                    <a:pt x="130" y="474"/>
                    <a:pt x="39" y="584"/>
                    <a:pt x="12" y="714"/>
                  </a:cubicBezTo>
                  <a:cubicBezTo>
                    <a:pt x="1" y="785"/>
                    <a:pt x="63" y="849"/>
                    <a:pt x="129" y="849"/>
                  </a:cubicBezTo>
                  <a:cubicBezTo>
                    <a:pt x="150" y="849"/>
                    <a:pt x="171" y="842"/>
                    <a:pt x="191" y="828"/>
                  </a:cubicBezTo>
                  <a:cubicBezTo>
                    <a:pt x="301" y="748"/>
                    <a:pt x="354" y="615"/>
                    <a:pt x="411" y="497"/>
                  </a:cubicBezTo>
                  <a:cubicBezTo>
                    <a:pt x="468" y="371"/>
                    <a:pt x="518" y="235"/>
                    <a:pt x="536" y="98"/>
                  </a:cubicBezTo>
                  <a:cubicBezTo>
                    <a:pt x="545" y="47"/>
                    <a:pt x="499" y="0"/>
                    <a:pt x="45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3" name="Google Shape;1833;p31"/>
            <p:cNvSpPr/>
            <p:nvPr/>
          </p:nvSpPr>
          <p:spPr>
            <a:xfrm rot="-1757863" flipH="1">
              <a:off x="3488627" y="1361357"/>
              <a:ext cx="11021" cy="15864"/>
            </a:xfrm>
            <a:custGeom>
              <a:avLst/>
              <a:gdLst/>
              <a:ahLst/>
              <a:cxnLst/>
              <a:rect l="l" t="t" r="r" b="b"/>
              <a:pathLst>
                <a:path w="455" h="655" extrusionOk="0">
                  <a:moveTo>
                    <a:pt x="352" y="0"/>
                  </a:moveTo>
                  <a:cubicBezTo>
                    <a:pt x="320" y="0"/>
                    <a:pt x="287" y="15"/>
                    <a:pt x="269" y="48"/>
                  </a:cubicBezTo>
                  <a:cubicBezTo>
                    <a:pt x="224" y="132"/>
                    <a:pt x="171" y="220"/>
                    <a:pt x="118" y="304"/>
                  </a:cubicBezTo>
                  <a:cubicBezTo>
                    <a:pt x="64" y="383"/>
                    <a:pt x="11" y="452"/>
                    <a:pt x="4" y="550"/>
                  </a:cubicBezTo>
                  <a:cubicBezTo>
                    <a:pt x="1" y="605"/>
                    <a:pt x="36" y="655"/>
                    <a:pt x="88" y="655"/>
                  </a:cubicBezTo>
                  <a:cubicBezTo>
                    <a:pt x="97" y="655"/>
                    <a:pt x="107" y="653"/>
                    <a:pt x="118" y="650"/>
                  </a:cubicBezTo>
                  <a:cubicBezTo>
                    <a:pt x="327" y="573"/>
                    <a:pt x="395" y="296"/>
                    <a:pt x="441" y="102"/>
                  </a:cubicBezTo>
                  <a:cubicBezTo>
                    <a:pt x="455" y="39"/>
                    <a:pt x="404" y="0"/>
                    <a:pt x="3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4" name="Google Shape;1834;p31"/>
            <p:cNvSpPr/>
            <p:nvPr/>
          </p:nvSpPr>
          <p:spPr>
            <a:xfrm rot="-1757863" flipH="1">
              <a:off x="3443770" y="1349989"/>
              <a:ext cx="10536" cy="18310"/>
            </a:xfrm>
            <a:custGeom>
              <a:avLst/>
              <a:gdLst/>
              <a:ahLst/>
              <a:cxnLst/>
              <a:rect l="l" t="t" r="r" b="b"/>
              <a:pathLst>
                <a:path w="435" h="756" extrusionOk="0">
                  <a:moveTo>
                    <a:pt x="347" y="0"/>
                  </a:moveTo>
                  <a:cubicBezTo>
                    <a:pt x="318" y="0"/>
                    <a:pt x="288" y="13"/>
                    <a:pt x="270" y="41"/>
                  </a:cubicBezTo>
                  <a:cubicBezTo>
                    <a:pt x="205" y="140"/>
                    <a:pt x="156" y="247"/>
                    <a:pt x="107" y="357"/>
                  </a:cubicBezTo>
                  <a:cubicBezTo>
                    <a:pt x="61" y="456"/>
                    <a:pt x="0" y="547"/>
                    <a:pt x="8" y="661"/>
                  </a:cubicBezTo>
                  <a:cubicBezTo>
                    <a:pt x="13" y="723"/>
                    <a:pt x="60" y="755"/>
                    <a:pt x="111" y="755"/>
                  </a:cubicBezTo>
                  <a:cubicBezTo>
                    <a:pt x="140" y="755"/>
                    <a:pt x="171" y="744"/>
                    <a:pt x="194" y="722"/>
                  </a:cubicBezTo>
                  <a:cubicBezTo>
                    <a:pt x="277" y="645"/>
                    <a:pt x="297" y="517"/>
                    <a:pt x="331" y="414"/>
                  </a:cubicBezTo>
                  <a:cubicBezTo>
                    <a:pt x="365" y="308"/>
                    <a:pt x="400" y="201"/>
                    <a:pt x="423" y="91"/>
                  </a:cubicBezTo>
                  <a:cubicBezTo>
                    <a:pt x="434" y="33"/>
                    <a:pt x="392" y="0"/>
                    <a:pt x="34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5" name="Google Shape;1835;p31"/>
            <p:cNvSpPr/>
            <p:nvPr/>
          </p:nvSpPr>
          <p:spPr>
            <a:xfrm rot="-1757863" flipH="1">
              <a:off x="3392206" y="1333254"/>
              <a:ext cx="10391" cy="17584"/>
            </a:xfrm>
            <a:custGeom>
              <a:avLst/>
              <a:gdLst/>
              <a:ahLst/>
              <a:cxnLst/>
              <a:rect l="l" t="t" r="r" b="b"/>
              <a:pathLst>
                <a:path w="429" h="726" extrusionOk="0">
                  <a:moveTo>
                    <a:pt x="352" y="1"/>
                  </a:moveTo>
                  <a:cubicBezTo>
                    <a:pt x="326" y="1"/>
                    <a:pt x="300" y="12"/>
                    <a:pt x="285" y="36"/>
                  </a:cubicBezTo>
                  <a:cubicBezTo>
                    <a:pt x="187" y="203"/>
                    <a:pt x="1" y="496"/>
                    <a:pt x="118" y="689"/>
                  </a:cubicBezTo>
                  <a:cubicBezTo>
                    <a:pt x="136" y="714"/>
                    <a:pt x="162" y="726"/>
                    <a:pt x="189" y="726"/>
                  </a:cubicBezTo>
                  <a:cubicBezTo>
                    <a:pt x="214" y="726"/>
                    <a:pt x="240" y="715"/>
                    <a:pt x="259" y="697"/>
                  </a:cubicBezTo>
                  <a:cubicBezTo>
                    <a:pt x="334" y="617"/>
                    <a:pt x="331" y="510"/>
                    <a:pt x="346" y="408"/>
                  </a:cubicBezTo>
                  <a:cubicBezTo>
                    <a:pt x="362" y="298"/>
                    <a:pt x="380" y="184"/>
                    <a:pt x="415" y="77"/>
                  </a:cubicBezTo>
                  <a:cubicBezTo>
                    <a:pt x="429" y="28"/>
                    <a:pt x="392" y="1"/>
                    <a:pt x="35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6" name="Google Shape;1836;p31"/>
            <p:cNvSpPr/>
            <p:nvPr/>
          </p:nvSpPr>
          <p:spPr>
            <a:xfrm rot="-1757863" flipH="1">
              <a:off x="3352645" y="1313891"/>
              <a:ext cx="8768" cy="17971"/>
            </a:xfrm>
            <a:custGeom>
              <a:avLst/>
              <a:gdLst/>
              <a:ahLst/>
              <a:cxnLst/>
              <a:rect l="l" t="t" r="r" b="b"/>
              <a:pathLst>
                <a:path w="362" h="742" extrusionOk="0">
                  <a:moveTo>
                    <a:pt x="294" y="1"/>
                  </a:moveTo>
                  <a:cubicBezTo>
                    <a:pt x="273" y="1"/>
                    <a:pt x="251" y="11"/>
                    <a:pt x="238" y="36"/>
                  </a:cubicBezTo>
                  <a:cubicBezTo>
                    <a:pt x="129" y="218"/>
                    <a:pt x="41" y="427"/>
                    <a:pt x="10" y="637"/>
                  </a:cubicBezTo>
                  <a:cubicBezTo>
                    <a:pt x="1" y="701"/>
                    <a:pt x="49" y="741"/>
                    <a:pt x="99" y="741"/>
                  </a:cubicBezTo>
                  <a:cubicBezTo>
                    <a:pt x="129" y="741"/>
                    <a:pt x="159" y="727"/>
                    <a:pt x="178" y="694"/>
                  </a:cubicBezTo>
                  <a:cubicBezTo>
                    <a:pt x="280" y="504"/>
                    <a:pt x="334" y="287"/>
                    <a:pt x="357" y="74"/>
                  </a:cubicBezTo>
                  <a:cubicBezTo>
                    <a:pt x="361" y="29"/>
                    <a:pt x="328" y="1"/>
                    <a:pt x="29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7" name="Google Shape;1837;p31"/>
            <p:cNvSpPr/>
            <p:nvPr/>
          </p:nvSpPr>
          <p:spPr>
            <a:xfrm rot="-1757863" flipH="1">
              <a:off x="3374206" y="1293516"/>
              <a:ext cx="7339" cy="14774"/>
            </a:xfrm>
            <a:custGeom>
              <a:avLst/>
              <a:gdLst/>
              <a:ahLst/>
              <a:cxnLst/>
              <a:rect l="l" t="t" r="r" b="b"/>
              <a:pathLst>
                <a:path w="303" h="610" extrusionOk="0">
                  <a:moveTo>
                    <a:pt x="229" y="1"/>
                  </a:moveTo>
                  <a:cubicBezTo>
                    <a:pt x="209" y="1"/>
                    <a:pt x="190" y="10"/>
                    <a:pt x="183" y="32"/>
                  </a:cubicBezTo>
                  <a:cubicBezTo>
                    <a:pt x="145" y="138"/>
                    <a:pt x="99" y="241"/>
                    <a:pt x="57" y="344"/>
                  </a:cubicBezTo>
                  <a:cubicBezTo>
                    <a:pt x="24" y="427"/>
                    <a:pt x="1" y="503"/>
                    <a:pt x="43" y="584"/>
                  </a:cubicBezTo>
                  <a:cubicBezTo>
                    <a:pt x="52" y="602"/>
                    <a:pt x="70" y="609"/>
                    <a:pt x="89" y="609"/>
                  </a:cubicBezTo>
                  <a:cubicBezTo>
                    <a:pt x="100" y="609"/>
                    <a:pt x="112" y="607"/>
                    <a:pt x="122" y="603"/>
                  </a:cubicBezTo>
                  <a:cubicBezTo>
                    <a:pt x="199" y="557"/>
                    <a:pt x="213" y="462"/>
                    <a:pt x="232" y="378"/>
                  </a:cubicBezTo>
                  <a:cubicBezTo>
                    <a:pt x="252" y="275"/>
                    <a:pt x="267" y="169"/>
                    <a:pt x="294" y="70"/>
                  </a:cubicBezTo>
                  <a:cubicBezTo>
                    <a:pt x="303" y="29"/>
                    <a:pt x="264" y="1"/>
                    <a:pt x="22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8" name="Google Shape;1838;p31"/>
            <p:cNvSpPr/>
            <p:nvPr/>
          </p:nvSpPr>
          <p:spPr>
            <a:xfrm rot="-1757863" flipH="1">
              <a:off x="3604944" y="851204"/>
              <a:ext cx="6661" cy="21701"/>
            </a:xfrm>
            <a:custGeom>
              <a:avLst/>
              <a:gdLst/>
              <a:ahLst/>
              <a:cxnLst/>
              <a:rect l="l" t="t" r="r" b="b"/>
              <a:pathLst>
                <a:path w="275" h="896" extrusionOk="0">
                  <a:moveTo>
                    <a:pt x="151" y="1"/>
                  </a:moveTo>
                  <a:cubicBezTo>
                    <a:pt x="140" y="1"/>
                    <a:pt x="129" y="6"/>
                    <a:pt x="123" y="19"/>
                  </a:cubicBezTo>
                  <a:cubicBezTo>
                    <a:pt x="58" y="156"/>
                    <a:pt x="39" y="312"/>
                    <a:pt x="27" y="460"/>
                  </a:cubicBezTo>
                  <a:cubicBezTo>
                    <a:pt x="20" y="601"/>
                    <a:pt x="1" y="741"/>
                    <a:pt x="88" y="863"/>
                  </a:cubicBezTo>
                  <a:cubicBezTo>
                    <a:pt x="105" y="883"/>
                    <a:pt x="134" y="896"/>
                    <a:pt x="161" y="896"/>
                  </a:cubicBezTo>
                  <a:cubicBezTo>
                    <a:pt x="189" y="896"/>
                    <a:pt x="215" y="882"/>
                    <a:pt x="225" y="852"/>
                  </a:cubicBezTo>
                  <a:cubicBezTo>
                    <a:pt x="274" y="719"/>
                    <a:pt x="237" y="605"/>
                    <a:pt x="221" y="468"/>
                  </a:cubicBezTo>
                  <a:cubicBezTo>
                    <a:pt x="206" y="323"/>
                    <a:pt x="210" y="175"/>
                    <a:pt x="187" y="31"/>
                  </a:cubicBezTo>
                  <a:cubicBezTo>
                    <a:pt x="185" y="12"/>
                    <a:pt x="168" y="1"/>
                    <a:pt x="15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9" name="Google Shape;1839;p31"/>
            <p:cNvSpPr/>
            <p:nvPr/>
          </p:nvSpPr>
          <p:spPr>
            <a:xfrm rot="-1757863" flipH="1">
              <a:off x="3583132" y="857932"/>
              <a:ext cx="5934" cy="20272"/>
            </a:xfrm>
            <a:custGeom>
              <a:avLst/>
              <a:gdLst/>
              <a:ahLst/>
              <a:cxnLst/>
              <a:rect l="l" t="t" r="r" b="b"/>
              <a:pathLst>
                <a:path w="245" h="837" extrusionOk="0">
                  <a:moveTo>
                    <a:pt x="113" y="0"/>
                  </a:moveTo>
                  <a:cubicBezTo>
                    <a:pt x="86" y="0"/>
                    <a:pt x="61" y="13"/>
                    <a:pt x="50" y="42"/>
                  </a:cubicBezTo>
                  <a:cubicBezTo>
                    <a:pt x="9" y="156"/>
                    <a:pt x="13" y="278"/>
                    <a:pt x="5" y="396"/>
                  </a:cubicBezTo>
                  <a:cubicBezTo>
                    <a:pt x="1" y="525"/>
                    <a:pt x="1" y="647"/>
                    <a:pt x="36" y="776"/>
                  </a:cubicBezTo>
                  <a:cubicBezTo>
                    <a:pt x="47" y="818"/>
                    <a:pt x="79" y="837"/>
                    <a:pt x="113" y="837"/>
                  </a:cubicBezTo>
                  <a:cubicBezTo>
                    <a:pt x="156" y="837"/>
                    <a:pt x="202" y="808"/>
                    <a:pt x="214" y="761"/>
                  </a:cubicBezTo>
                  <a:cubicBezTo>
                    <a:pt x="245" y="640"/>
                    <a:pt x="245" y="525"/>
                    <a:pt x="237" y="400"/>
                  </a:cubicBezTo>
                  <a:cubicBezTo>
                    <a:pt x="229" y="285"/>
                    <a:pt x="229" y="160"/>
                    <a:pt x="192" y="50"/>
                  </a:cubicBezTo>
                  <a:cubicBezTo>
                    <a:pt x="179" y="19"/>
                    <a:pt x="145" y="0"/>
                    <a:pt x="11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0" name="Google Shape;1840;p31"/>
            <p:cNvSpPr/>
            <p:nvPr/>
          </p:nvSpPr>
          <p:spPr>
            <a:xfrm rot="-1757863" flipH="1">
              <a:off x="3564961" y="881127"/>
              <a:ext cx="11311" cy="21556"/>
            </a:xfrm>
            <a:custGeom>
              <a:avLst/>
              <a:gdLst/>
              <a:ahLst/>
              <a:cxnLst/>
              <a:rect l="l" t="t" r="r" b="b"/>
              <a:pathLst>
                <a:path w="467" h="890" extrusionOk="0">
                  <a:moveTo>
                    <a:pt x="370" y="1"/>
                  </a:moveTo>
                  <a:cubicBezTo>
                    <a:pt x="352" y="1"/>
                    <a:pt x="334" y="9"/>
                    <a:pt x="320" y="29"/>
                  </a:cubicBezTo>
                  <a:cubicBezTo>
                    <a:pt x="176" y="235"/>
                    <a:pt x="1" y="600"/>
                    <a:pt x="145" y="842"/>
                  </a:cubicBezTo>
                  <a:cubicBezTo>
                    <a:pt x="166" y="876"/>
                    <a:pt x="195" y="890"/>
                    <a:pt x="225" y="890"/>
                  </a:cubicBezTo>
                  <a:cubicBezTo>
                    <a:pt x="275" y="890"/>
                    <a:pt x="325" y="852"/>
                    <a:pt x="339" y="800"/>
                  </a:cubicBezTo>
                  <a:cubicBezTo>
                    <a:pt x="370" y="694"/>
                    <a:pt x="339" y="572"/>
                    <a:pt x="350" y="463"/>
                  </a:cubicBezTo>
                  <a:cubicBezTo>
                    <a:pt x="362" y="337"/>
                    <a:pt x="389" y="223"/>
                    <a:pt x="442" y="112"/>
                  </a:cubicBezTo>
                  <a:cubicBezTo>
                    <a:pt x="467" y="58"/>
                    <a:pt x="418" y="1"/>
                    <a:pt x="37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1" name="Google Shape;1841;p31"/>
            <p:cNvSpPr/>
            <p:nvPr/>
          </p:nvSpPr>
          <p:spPr>
            <a:xfrm rot="-1757863" flipH="1">
              <a:off x="3601072" y="899431"/>
              <a:ext cx="7484" cy="16276"/>
            </a:xfrm>
            <a:custGeom>
              <a:avLst/>
              <a:gdLst/>
              <a:ahLst/>
              <a:cxnLst/>
              <a:rect l="l" t="t" r="r" b="b"/>
              <a:pathLst>
                <a:path w="309" h="672" extrusionOk="0">
                  <a:moveTo>
                    <a:pt x="153" y="1"/>
                  </a:moveTo>
                  <a:cubicBezTo>
                    <a:pt x="129" y="1"/>
                    <a:pt x="105" y="12"/>
                    <a:pt x="91" y="38"/>
                  </a:cubicBezTo>
                  <a:cubicBezTo>
                    <a:pt x="27" y="140"/>
                    <a:pt x="0" y="247"/>
                    <a:pt x="8" y="372"/>
                  </a:cubicBezTo>
                  <a:cubicBezTo>
                    <a:pt x="16" y="490"/>
                    <a:pt x="49" y="634"/>
                    <a:pt x="175" y="668"/>
                  </a:cubicBezTo>
                  <a:cubicBezTo>
                    <a:pt x="183" y="670"/>
                    <a:pt x="190" y="671"/>
                    <a:pt x="197" y="671"/>
                  </a:cubicBezTo>
                  <a:cubicBezTo>
                    <a:pt x="241" y="671"/>
                    <a:pt x="279" y="631"/>
                    <a:pt x="289" y="589"/>
                  </a:cubicBezTo>
                  <a:cubicBezTo>
                    <a:pt x="309" y="501"/>
                    <a:pt x="236" y="425"/>
                    <a:pt x="217" y="341"/>
                  </a:cubicBezTo>
                  <a:cubicBezTo>
                    <a:pt x="198" y="258"/>
                    <a:pt x="198" y="159"/>
                    <a:pt x="217" y="75"/>
                  </a:cubicBezTo>
                  <a:cubicBezTo>
                    <a:pt x="226" y="29"/>
                    <a:pt x="190" y="1"/>
                    <a:pt x="15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2" name="Google Shape;1842;p31"/>
            <p:cNvSpPr/>
            <p:nvPr/>
          </p:nvSpPr>
          <p:spPr>
            <a:xfrm rot="-1757863" flipH="1">
              <a:off x="3615252" y="882364"/>
              <a:ext cx="8938" cy="20684"/>
            </a:xfrm>
            <a:custGeom>
              <a:avLst/>
              <a:gdLst/>
              <a:ahLst/>
              <a:cxnLst/>
              <a:rect l="l" t="t" r="r" b="b"/>
              <a:pathLst>
                <a:path w="369" h="854" extrusionOk="0">
                  <a:moveTo>
                    <a:pt x="73" y="1"/>
                  </a:moveTo>
                  <a:cubicBezTo>
                    <a:pt x="44" y="1"/>
                    <a:pt x="14" y="18"/>
                    <a:pt x="12" y="51"/>
                  </a:cubicBezTo>
                  <a:cubicBezTo>
                    <a:pt x="0" y="195"/>
                    <a:pt x="16" y="343"/>
                    <a:pt x="42" y="488"/>
                  </a:cubicBezTo>
                  <a:cubicBezTo>
                    <a:pt x="65" y="605"/>
                    <a:pt x="77" y="796"/>
                    <a:pt x="202" y="845"/>
                  </a:cubicBezTo>
                  <a:cubicBezTo>
                    <a:pt x="214" y="851"/>
                    <a:pt x="226" y="853"/>
                    <a:pt x="238" y="853"/>
                  </a:cubicBezTo>
                  <a:cubicBezTo>
                    <a:pt x="268" y="853"/>
                    <a:pt x="296" y="837"/>
                    <a:pt x="312" y="807"/>
                  </a:cubicBezTo>
                  <a:cubicBezTo>
                    <a:pt x="369" y="693"/>
                    <a:pt x="274" y="556"/>
                    <a:pt x="240" y="446"/>
                  </a:cubicBezTo>
                  <a:cubicBezTo>
                    <a:pt x="198" y="313"/>
                    <a:pt x="172" y="176"/>
                    <a:pt x="134" y="43"/>
                  </a:cubicBezTo>
                  <a:cubicBezTo>
                    <a:pt x="126" y="15"/>
                    <a:pt x="100" y="1"/>
                    <a:pt x="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3" name="Google Shape;1843;p31"/>
            <p:cNvSpPr/>
            <p:nvPr/>
          </p:nvSpPr>
          <p:spPr>
            <a:xfrm rot="-1757863" flipH="1">
              <a:off x="3629559" y="937725"/>
              <a:ext cx="8938" cy="18988"/>
            </a:xfrm>
            <a:custGeom>
              <a:avLst/>
              <a:gdLst/>
              <a:ahLst/>
              <a:cxnLst/>
              <a:rect l="l" t="t" r="r" b="b"/>
              <a:pathLst>
                <a:path w="369" h="784" extrusionOk="0">
                  <a:moveTo>
                    <a:pt x="125" y="1"/>
                  </a:moveTo>
                  <a:cubicBezTo>
                    <a:pt x="96" y="1"/>
                    <a:pt x="65" y="21"/>
                    <a:pt x="57" y="52"/>
                  </a:cubicBezTo>
                  <a:cubicBezTo>
                    <a:pt x="0" y="257"/>
                    <a:pt x="42" y="554"/>
                    <a:pt x="160" y="733"/>
                  </a:cubicBezTo>
                  <a:cubicBezTo>
                    <a:pt x="180" y="760"/>
                    <a:pt x="214" y="784"/>
                    <a:pt x="245" y="784"/>
                  </a:cubicBezTo>
                  <a:cubicBezTo>
                    <a:pt x="250" y="784"/>
                    <a:pt x="254" y="783"/>
                    <a:pt x="258" y="782"/>
                  </a:cubicBezTo>
                  <a:cubicBezTo>
                    <a:pt x="278" y="778"/>
                    <a:pt x="297" y="775"/>
                    <a:pt x="312" y="764"/>
                  </a:cubicBezTo>
                  <a:cubicBezTo>
                    <a:pt x="353" y="729"/>
                    <a:pt x="369" y="687"/>
                    <a:pt x="353" y="638"/>
                  </a:cubicBezTo>
                  <a:cubicBezTo>
                    <a:pt x="330" y="536"/>
                    <a:pt x="281" y="440"/>
                    <a:pt x="255" y="341"/>
                  </a:cubicBezTo>
                  <a:cubicBezTo>
                    <a:pt x="228" y="243"/>
                    <a:pt x="213" y="140"/>
                    <a:pt x="183" y="45"/>
                  </a:cubicBezTo>
                  <a:cubicBezTo>
                    <a:pt x="172" y="14"/>
                    <a:pt x="149" y="1"/>
                    <a:pt x="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4" name="Google Shape;1844;p31"/>
            <p:cNvSpPr/>
            <p:nvPr/>
          </p:nvSpPr>
          <p:spPr>
            <a:xfrm rot="-1757863" flipH="1">
              <a:off x="3607824" y="942416"/>
              <a:ext cx="9543" cy="20078"/>
            </a:xfrm>
            <a:custGeom>
              <a:avLst/>
              <a:gdLst/>
              <a:ahLst/>
              <a:cxnLst/>
              <a:rect l="l" t="t" r="r" b="b"/>
              <a:pathLst>
                <a:path w="394" h="829" extrusionOk="0">
                  <a:moveTo>
                    <a:pt x="85" y="0"/>
                  </a:moveTo>
                  <a:cubicBezTo>
                    <a:pt x="43" y="0"/>
                    <a:pt x="1" y="29"/>
                    <a:pt x="9" y="80"/>
                  </a:cubicBezTo>
                  <a:cubicBezTo>
                    <a:pt x="32" y="210"/>
                    <a:pt x="40" y="338"/>
                    <a:pt x="67" y="468"/>
                  </a:cubicBezTo>
                  <a:cubicBezTo>
                    <a:pt x="86" y="578"/>
                    <a:pt x="86" y="730"/>
                    <a:pt x="181" y="806"/>
                  </a:cubicBezTo>
                  <a:cubicBezTo>
                    <a:pt x="202" y="821"/>
                    <a:pt x="228" y="829"/>
                    <a:pt x="253" y="829"/>
                  </a:cubicBezTo>
                  <a:cubicBezTo>
                    <a:pt x="291" y="829"/>
                    <a:pt x="328" y="811"/>
                    <a:pt x="344" y="772"/>
                  </a:cubicBezTo>
                  <a:cubicBezTo>
                    <a:pt x="393" y="654"/>
                    <a:pt x="329" y="533"/>
                    <a:pt x="295" y="419"/>
                  </a:cubicBezTo>
                  <a:cubicBezTo>
                    <a:pt x="257" y="293"/>
                    <a:pt x="204" y="175"/>
                    <a:pt x="158" y="50"/>
                  </a:cubicBezTo>
                  <a:cubicBezTo>
                    <a:pt x="147" y="16"/>
                    <a:pt x="116" y="0"/>
                    <a:pt x="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5" name="Google Shape;1845;p31"/>
            <p:cNvSpPr/>
            <p:nvPr/>
          </p:nvSpPr>
          <p:spPr>
            <a:xfrm rot="-1757863" flipH="1">
              <a:off x="3572674" y="931809"/>
              <a:ext cx="8502" cy="19812"/>
            </a:xfrm>
            <a:custGeom>
              <a:avLst/>
              <a:gdLst/>
              <a:ahLst/>
              <a:cxnLst/>
              <a:rect l="l" t="t" r="r" b="b"/>
              <a:pathLst>
                <a:path w="351" h="818" extrusionOk="0">
                  <a:moveTo>
                    <a:pt x="99" y="1"/>
                  </a:moveTo>
                  <a:cubicBezTo>
                    <a:pt x="58" y="1"/>
                    <a:pt x="16" y="27"/>
                    <a:pt x="12" y="68"/>
                  </a:cubicBezTo>
                  <a:cubicBezTo>
                    <a:pt x="1" y="189"/>
                    <a:pt x="27" y="311"/>
                    <a:pt x="46" y="433"/>
                  </a:cubicBezTo>
                  <a:cubicBezTo>
                    <a:pt x="61" y="543"/>
                    <a:pt x="64" y="687"/>
                    <a:pt x="137" y="775"/>
                  </a:cubicBezTo>
                  <a:cubicBezTo>
                    <a:pt x="159" y="800"/>
                    <a:pt x="196" y="818"/>
                    <a:pt x="232" y="818"/>
                  </a:cubicBezTo>
                  <a:cubicBezTo>
                    <a:pt x="265" y="818"/>
                    <a:pt x="295" y="802"/>
                    <a:pt x="308" y="764"/>
                  </a:cubicBezTo>
                  <a:cubicBezTo>
                    <a:pt x="350" y="642"/>
                    <a:pt x="308" y="524"/>
                    <a:pt x="278" y="403"/>
                  </a:cubicBezTo>
                  <a:cubicBezTo>
                    <a:pt x="247" y="280"/>
                    <a:pt x="224" y="148"/>
                    <a:pt x="168" y="38"/>
                  </a:cubicBezTo>
                  <a:cubicBezTo>
                    <a:pt x="152" y="12"/>
                    <a:pt x="126" y="1"/>
                    <a:pt x="9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6" name="Google Shape;1846;p31"/>
            <p:cNvSpPr/>
            <p:nvPr/>
          </p:nvSpPr>
          <p:spPr>
            <a:xfrm rot="-1757863" flipH="1">
              <a:off x="3542729" y="908946"/>
              <a:ext cx="8768" cy="23760"/>
            </a:xfrm>
            <a:custGeom>
              <a:avLst/>
              <a:gdLst/>
              <a:ahLst/>
              <a:cxnLst/>
              <a:rect l="l" t="t" r="r" b="b"/>
              <a:pathLst>
                <a:path w="362" h="981" extrusionOk="0">
                  <a:moveTo>
                    <a:pt x="231" y="1"/>
                  </a:moveTo>
                  <a:cubicBezTo>
                    <a:pt x="196" y="1"/>
                    <a:pt x="160" y="21"/>
                    <a:pt x="153" y="63"/>
                  </a:cubicBezTo>
                  <a:cubicBezTo>
                    <a:pt x="107" y="329"/>
                    <a:pt x="1" y="667"/>
                    <a:pt x="92" y="934"/>
                  </a:cubicBezTo>
                  <a:cubicBezTo>
                    <a:pt x="104" y="965"/>
                    <a:pt x="132" y="980"/>
                    <a:pt x="160" y="980"/>
                  </a:cubicBezTo>
                  <a:cubicBezTo>
                    <a:pt x="187" y="980"/>
                    <a:pt x="214" y="967"/>
                    <a:pt x="229" y="941"/>
                  </a:cubicBezTo>
                  <a:cubicBezTo>
                    <a:pt x="362" y="694"/>
                    <a:pt x="308" y="340"/>
                    <a:pt x="308" y="70"/>
                  </a:cubicBezTo>
                  <a:cubicBezTo>
                    <a:pt x="308" y="25"/>
                    <a:pt x="270" y="1"/>
                    <a:pt x="23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7" name="Google Shape;1847;p31"/>
            <p:cNvSpPr/>
            <p:nvPr/>
          </p:nvSpPr>
          <p:spPr>
            <a:xfrm rot="-1757863" flipH="1">
              <a:off x="3572333" y="970729"/>
              <a:ext cx="10003" cy="22742"/>
            </a:xfrm>
            <a:custGeom>
              <a:avLst/>
              <a:gdLst/>
              <a:ahLst/>
              <a:cxnLst/>
              <a:rect l="l" t="t" r="r" b="b"/>
              <a:pathLst>
                <a:path w="413" h="939" extrusionOk="0">
                  <a:moveTo>
                    <a:pt x="89" y="0"/>
                  </a:moveTo>
                  <a:cubicBezTo>
                    <a:pt x="45" y="0"/>
                    <a:pt x="1" y="31"/>
                    <a:pt x="10" y="84"/>
                  </a:cubicBezTo>
                  <a:cubicBezTo>
                    <a:pt x="36" y="270"/>
                    <a:pt x="66" y="461"/>
                    <a:pt x="105" y="643"/>
                  </a:cubicBezTo>
                  <a:cubicBezTo>
                    <a:pt x="123" y="718"/>
                    <a:pt x="141" y="939"/>
                    <a:pt x="257" y="939"/>
                  </a:cubicBezTo>
                  <a:cubicBezTo>
                    <a:pt x="265" y="939"/>
                    <a:pt x="272" y="938"/>
                    <a:pt x="280" y="936"/>
                  </a:cubicBezTo>
                  <a:cubicBezTo>
                    <a:pt x="412" y="905"/>
                    <a:pt x="340" y="703"/>
                    <a:pt x="321" y="624"/>
                  </a:cubicBezTo>
                  <a:cubicBezTo>
                    <a:pt x="275" y="434"/>
                    <a:pt x="222" y="244"/>
                    <a:pt x="166" y="54"/>
                  </a:cubicBezTo>
                  <a:cubicBezTo>
                    <a:pt x="154" y="17"/>
                    <a:pt x="122" y="0"/>
                    <a:pt x="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8" name="Google Shape;1848;p31"/>
            <p:cNvSpPr/>
            <p:nvPr/>
          </p:nvSpPr>
          <p:spPr>
            <a:xfrm rot="-1757863" flipH="1">
              <a:off x="3544116" y="958099"/>
              <a:ext cx="10246" cy="28628"/>
            </a:xfrm>
            <a:custGeom>
              <a:avLst/>
              <a:gdLst/>
              <a:ahLst/>
              <a:cxnLst/>
              <a:rect l="l" t="t" r="r" b="b"/>
              <a:pathLst>
                <a:path w="423" h="1182" extrusionOk="0">
                  <a:moveTo>
                    <a:pt x="73" y="0"/>
                  </a:moveTo>
                  <a:cubicBezTo>
                    <a:pt x="41" y="0"/>
                    <a:pt x="12" y="18"/>
                    <a:pt x="8" y="62"/>
                  </a:cubicBezTo>
                  <a:cubicBezTo>
                    <a:pt x="1" y="244"/>
                    <a:pt x="43" y="430"/>
                    <a:pt x="69" y="613"/>
                  </a:cubicBezTo>
                  <a:cubicBezTo>
                    <a:pt x="96" y="780"/>
                    <a:pt x="103" y="981"/>
                    <a:pt x="191" y="1130"/>
                  </a:cubicBezTo>
                  <a:cubicBezTo>
                    <a:pt x="213" y="1165"/>
                    <a:pt x="249" y="1181"/>
                    <a:pt x="285" y="1181"/>
                  </a:cubicBezTo>
                  <a:cubicBezTo>
                    <a:pt x="338" y="1181"/>
                    <a:pt x="391" y="1147"/>
                    <a:pt x="400" y="1088"/>
                  </a:cubicBezTo>
                  <a:cubicBezTo>
                    <a:pt x="422" y="925"/>
                    <a:pt x="354" y="750"/>
                    <a:pt x="317" y="590"/>
                  </a:cubicBezTo>
                  <a:cubicBezTo>
                    <a:pt x="271" y="411"/>
                    <a:pt x="236" y="213"/>
                    <a:pt x="157" y="50"/>
                  </a:cubicBezTo>
                  <a:cubicBezTo>
                    <a:pt x="141" y="19"/>
                    <a:pt x="105" y="0"/>
                    <a:pt x="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9" name="Google Shape;1849;p31"/>
            <p:cNvSpPr/>
            <p:nvPr/>
          </p:nvSpPr>
          <p:spPr>
            <a:xfrm rot="-1757863" flipH="1">
              <a:off x="3570268" y="1020288"/>
              <a:ext cx="6443" cy="17390"/>
            </a:xfrm>
            <a:custGeom>
              <a:avLst/>
              <a:gdLst/>
              <a:ahLst/>
              <a:cxnLst/>
              <a:rect l="l" t="t" r="r" b="b"/>
              <a:pathLst>
                <a:path w="266" h="718" extrusionOk="0">
                  <a:moveTo>
                    <a:pt x="73" y="1"/>
                  </a:moveTo>
                  <a:cubicBezTo>
                    <a:pt x="38" y="1"/>
                    <a:pt x="0" y="28"/>
                    <a:pt x="2" y="70"/>
                  </a:cubicBezTo>
                  <a:cubicBezTo>
                    <a:pt x="6" y="180"/>
                    <a:pt x="11" y="287"/>
                    <a:pt x="18" y="393"/>
                  </a:cubicBezTo>
                  <a:cubicBezTo>
                    <a:pt x="29" y="488"/>
                    <a:pt x="29" y="602"/>
                    <a:pt x="86" y="682"/>
                  </a:cubicBezTo>
                  <a:cubicBezTo>
                    <a:pt x="103" y="705"/>
                    <a:pt x="132" y="718"/>
                    <a:pt x="161" y="718"/>
                  </a:cubicBezTo>
                  <a:cubicBezTo>
                    <a:pt x="190" y="718"/>
                    <a:pt x="219" y="704"/>
                    <a:pt x="231" y="670"/>
                  </a:cubicBezTo>
                  <a:cubicBezTo>
                    <a:pt x="265" y="572"/>
                    <a:pt x="234" y="470"/>
                    <a:pt x="216" y="370"/>
                  </a:cubicBezTo>
                  <a:cubicBezTo>
                    <a:pt x="189" y="260"/>
                    <a:pt x="162" y="154"/>
                    <a:pt x="128" y="44"/>
                  </a:cubicBezTo>
                  <a:cubicBezTo>
                    <a:pt x="120" y="14"/>
                    <a:pt x="97" y="1"/>
                    <a:pt x="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0" name="Google Shape;1850;p31"/>
            <p:cNvSpPr/>
            <p:nvPr/>
          </p:nvSpPr>
          <p:spPr>
            <a:xfrm rot="-1757863" flipH="1">
              <a:off x="3587560" y="1003180"/>
              <a:ext cx="7557" cy="21774"/>
            </a:xfrm>
            <a:custGeom>
              <a:avLst/>
              <a:gdLst/>
              <a:ahLst/>
              <a:cxnLst/>
              <a:rect l="l" t="t" r="r" b="b"/>
              <a:pathLst>
                <a:path w="312" h="899" extrusionOk="0">
                  <a:moveTo>
                    <a:pt x="82" y="0"/>
                  </a:moveTo>
                  <a:cubicBezTo>
                    <a:pt x="47" y="0"/>
                    <a:pt x="13" y="25"/>
                    <a:pt x="20" y="71"/>
                  </a:cubicBezTo>
                  <a:cubicBezTo>
                    <a:pt x="38" y="204"/>
                    <a:pt x="50" y="344"/>
                    <a:pt x="50" y="481"/>
                  </a:cubicBezTo>
                  <a:cubicBezTo>
                    <a:pt x="50" y="607"/>
                    <a:pt x="0" y="748"/>
                    <a:pt x="69" y="858"/>
                  </a:cubicBezTo>
                  <a:cubicBezTo>
                    <a:pt x="86" y="886"/>
                    <a:pt x="116" y="899"/>
                    <a:pt x="146" y="899"/>
                  </a:cubicBezTo>
                  <a:cubicBezTo>
                    <a:pt x="174" y="899"/>
                    <a:pt x="202" y="887"/>
                    <a:pt x="220" y="865"/>
                  </a:cubicBezTo>
                  <a:cubicBezTo>
                    <a:pt x="312" y="763"/>
                    <a:pt x="274" y="592"/>
                    <a:pt x="259" y="467"/>
                  </a:cubicBezTo>
                  <a:cubicBezTo>
                    <a:pt x="236" y="318"/>
                    <a:pt x="202" y="181"/>
                    <a:pt x="145" y="41"/>
                  </a:cubicBezTo>
                  <a:cubicBezTo>
                    <a:pt x="133" y="13"/>
                    <a:pt x="107" y="0"/>
                    <a:pt x="8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1" name="Google Shape;1851;p31"/>
            <p:cNvSpPr/>
            <p:nvPr/>
          </p:nvSpPr>
          <p:spPr>
            <a:xfrm rot="-1757863" flipH="1">
              <a:off x="3601257" y="981057"/>
              <a:ext cx="9713" cy="26666"/>
            </a:xfrm>
            <a:custGeom>
              <a:avLst/>
              <a:gdLst/>
              <a:ahLst/>
              <a:cxnLst/>
              <a:rect l="l" t="t" r="r" b="b"/>
              <a:pathLst>
                <a:path w="401" h="1101" extrusionOk="0">
                  <a:moveTo>
                    <a:pt x="150" y="1"/>
                  </a:moveTo>
                  <a:cubicBezTo>
                    <a:pt x="121" y="1"/>
                    <a:pt x="90" y="19"/>
                    <a:pt x="81" y="50"/>
                  </a:cubicBezTo>
                  <a:cubicBezTo>
                    <a:pt x="16" y="244"/>
                    <a:pt x="1" y="441"/>
                    <a:pt x="35" y="643"/>
                  </a:cubicBezTo>
                  <a:cubicBezTo>
                    <a:pt x="62" y="802"/>
                    <a:pt x="115" y="1023"/>
                    <a:pt x="282" y="1095"/>
                  </a:cubicBezTo>
                  <a:cubicBezTo>
                    <a:pt x="291" y="1099"/>
                    <a:pt x="300" y="1101"/>
                    <a:pt x="310" y="1101"/>
                  </a:cubicBezTo>
                  <a:cubicBezTo>
                    <a:pt x="342" y="1101"/>
                    <a:pt x="374" y="1081"/>
                    <a:pt x="378" y="1046"/>
                  </a:cubicBezTo>
                  <a:cubicBezTo>
                    <a:pt x="400" y="890"/>
                    <a:pt x="305" y="741"/>
                    <a:pt x="264" y="593"/>
                  </a:cubicBezTo>
                  <a:cubicBezTo>
                    <a:pt x="213" y="418"/>
                    <a:pt x="199" y="236"/>
                    <a:pt x="202" y="57"/>
                  </a:cubicBezTo>
                  <a:cubicBezTo>
                    <a:pt x="202" y="18"/>
                    <a:pt x="177" y="1"/>
                    <a:pt x="15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2" name="Google Shape;1852;p31"/>
            <p:cNvSpPr/>
            <p:nvPr/>
          </p:nvSpPr>
          <p:spPr>
            <a:xfrm rot="-1757863" flipH="1">
              <a:off x="3632678" y="1006756"/>
              <a:ext cx="7751" cy="16615"/>
            </a:xfrm>
            <a:custGeom>
              <a:avLst/>
              <a:gdLst/>
              <a:ahLst/>
              <a:cxnLst/>
              <a:rect l="l" t="t" r="r" b="b"/>
              <a:pathLst>
                <a:path w="320" h="686" extrusionOk="0">
                  <a:moveTo>
                    <a:pt x="98" y="1"/>
                  </a:moveTo>
                  <a:cubicBezTo>
                    <a:pt x="59" y="1"/>
                    <a:pt x="16" y="27"/>
                    <a:pt x="12" y="69"/>
                  </a:cubicBezTo>
                  <a:cubicBezTo>
                    <a:pt x="0" y="174"/>
                    <a:pt x="23" y="285"/>
                    <a:pt x="42" y="392"/>
                  </a:cubicBezTo>
                  <a:cubicBezTo>
                    <a:pt x="61" y="502"/>
                    <a:pt x="72" y="597"/>
                    <a:pt x="167" y="669"/>
                  </a:cubicBezTo>
                  <a:cubicBezTo>
                    <a:pt x="181" y="680"/>
                    <a:pt x="200" y="685"/>
                    <a:pt x="218" y="685"/>
                  </a:cubicBezTo>
                  <a:cubicBezTo>
                    <a:pt x="244" y="685"/>
                    <a:pt x="269" y="673"/>
                    <a:pt x="277" y="646"/>
                  </a:cubicBezTo>
                  <a:cubicBezTo>
                    <a:pt x="319" y="536"/>
                    <a:pt x="293" y="456"/>
                    <a:pt x="258" y="346"/>
                  </a:cubicBezTo>
                  <a:cubicBezTo>
                    <a:pt x="228" y="239"/>
                    <a:pt x="209" y="132"/>
                    <a:pt x="160" y="38"/>
                  </a:cubicBezTo>
                  <a:cubicBezTo>
                    <a:pt x="148" y="12"/>
                    <a:pt x="123" y="1"/>
                    <a:pt x="9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3" name="Google Shape;1853;p31"/>
            <p:cNvSpPr/>
            <p:nvPr/>
          </p:nvSpPr>
          <p:spPr>
            <a:xfrm rot="-1757863" flipH="1">
              <a:off x="3634637" y="973896"/>
              <a:ext cx="8211" cy="16227"/>
            </a:xfrm>
            <a:custGeom>
              <a:avLst/>
              <a:gdLst/>
              <a:ahLst/>
              <a:cxnLst/>
              <a:rect l="l" t="t" r="r" b="b"/>
              <a:pathLst>
                <a:path w="339" h="670" extrusionOk="0">
                  <a:moveTo>
                    <a:pt x="89" y="1"/>
                  </a:moveTo>
                  <a:cubicBezTo>
                    <a:pt x="46" y="1"/>
                    <a:pt x="1" y="43"/>
                    <a:pt x="19" y="92"/>
                  </a:cubicBezTo>
                  <a:cubicBezTo>
                    <a:pt x="53" y="180"/>
                    <a:pt x="64" y="271"/>
                    <a:pt x="75" y="362"/>
                  </a:cubicBezTo>
                  <a:cubicBezTo>
                    <a:pt x="87" y="454"/>
                    <a:pt x="75" y="549"/>
                    <a:pt x="121" y="628"/>
                  </a:cubicBezTo>
                  <a:cubicBezTo>
                    <a:pt x="140" y="657"/>
                    <a:pt x="168" y="670"/>
                    <a:pt x="197" y="670"/>
                  </a:cubicBezTo>
                  <a:cubicBezTo>
                    <a:pt x="233" y="670"/>
                    <a:pt x="270" y="650"/>
                    <a:pt x="289" y="617"/>
                  </a:cubicBezTo>
                  <a:cubicBezTo>
                    <a:pt x="338" y="526"/>
                    <a:pt x="300" y="400"/>
                    <a:pt x="270" y="309"/>
                  </a:cubicBezTo>
                  <a:cubicBezTo>
                    <a:pt x="243" y="210"/>
                    <a:pt x="189" y="123"/>
                    <a:pt x="140" y="31"/>
                  </a:cubicBezTo>
                  <a:cubicBezTo>
                    <a:pt x="128" y="10"/>
                    <a:pt x="109" y="1"/>
                    <a:pt x="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4" name="Google Shape;1854;p31"/>
            <p:cNvSpPr/>
            <p:nvPr/>
          </p:nvSpPr>
          <p:spPr>
            <a:xfrm rot="-1757863" flipH="1">
              <a:off x="3657279" y="1037499"/>
              <a:ext cx="11142" cy="21653"/>
            </a:xfrm>
            <a:custGeom>
              <a:avLst/>
              <a:gdLst/>
              <a:ahLst/>
              <a:cxnLst/>
              <a:rect l="l" t="t" r="r" b="b"/>
              <a:pathLst>
                <a:path w="460" h="894" extrusionOk="0">
                  <a:moveTo>
                    <a:pt x="66" y="1"/>
                  </a:moveTo>
                  <a:cubicBezTo>
                    <a:pt x="33" y="1"/>
                    <a:pt x="1" y="25"/>
                    <a:pt x="3" y="67"/>
                  </a:cubicBezTo>
                  <a:cubicBezTo>
                    <a:pt x="10" y="223"/>
                    <a:pt x="45" y="371"/>
                    <a:pt x="101" y="519"/>
                  </a:cubicBezTo>
                  <a:cubicBezTo>
                    <a:pt x="147" y="641"/>
                    <a:pt x="205" y="827"/>
                    <a:pt x="330" y="884"/>
                  </a:cubicBezTo>
                  <a:cubicBezTo>
                    <a:pt x="344" y="891"/>
                    <a:pt x="357" y="893"/>
                    <a:pt x="370" y="893"/>
                  </a:cubicBezTo>
                  <a:cubicBezTo>
                    <a:pt x="421" y="893"/>
                    <a:pt x="459" y="851"/>
                    <a:pt x="459" y="797"/>
                  </a:cubicBezTo>
                  <a:cubicBezTo>
                    <a:pt x="459" y="671"/>
                    <a:pt x="341" y="542"/>
                    <a:pt x="288" y="432"/>
                  </a:cubicBezTo>
                  <a:cubicBezTo>
                    <a:pt x="227" y="306"/>
                    <a:pt x="174" y="173"/>
                    <a:pt x="124" y="40"/>
                  </a:cubicBezTo>
                  <a:cubicBezTo>
                    <a:pt x="113" y="13"/>
                    <a:pt x="89" y="1"/>
                    <a:pt x="6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5" name="Google Shape;1855;p31"/>
            <p:cNvSpPr/>
            <p:nvPr/>
          </p:nvSpPr>
          <p:spPr>
            <a:xfrm rot="-1757863" flipH="1">
              <a:off x="3629740" y="1045815"/>
              <a:ext cx="13830" cy="22476"/>
            </a:xfrm>
            <a:custGeom>
              <a:avLst/>
              <a:gdLst/>
              <a:ahLst/>
              <a:cxnLst/>
              <a:rect l="l" t="t" r="r" b="b"/>
              <a:pathLst>
                <a:path w="571" h="928" extrusionOk="0">
                  <a:moveTo>
                    <a:pt x="96" y="1"/>
                  </a:moveTo>
                  <a:cubicBezTo>
                    <a:pt x="48" y="1"/>
                    <a:pt x="0" y="43"/>
                    <a:pt x="15" y="104"/>
                  </a:cubicBezTo>
                  <a:cubicBezTo>
                    <a:pt x="60" y="264"/>
                    <a:pt x="106" y="413"/>
                    <a:pt x="174" y="564"/>
                  </a:cubicBezTo>
                  <a:cubicBezTo>
                    <a:pt x="235" y="694"/>
                    <a:pt x="288" y="838"/>
                    <a:pt x="414" y="915"/>
                  </a:cubicBezTo>
                  <a:cubicBezTo>
                    <a:pt x="428" y="924"/>
                    <a:pt x="443" y="928"/>
                    <a:pt x="458" y="928"/>
                  </a:cubicBezTo>
                  <a:cubicBezTo>
                    <a:pt x="514" y="928"/>
                    <a:pt x="571" y="873"/>
                    <a:pt x="558" y="815"/>
                  </a:cubicBezTo>
                  <a:cubicBezTo>
                    <a:pt x="536" y="683"/>
                    <a:pt x="437" y="580"/>
                    <a:pt x="372" y="466"/>
                  </a:cubicBezTo>
                  <a:cubicBezTo>
                    <a:pt x="297" y="333"/>
                    <a:pt x="224" y="192"/>
                    <a:pt x="167" y="52"/>
                  </a:cubicBezTo>
                  <a:cubicBezTo>
                    <a:pt x="153" y="16"/>
                    <a:pt x="124" y="1"/>
                    <a:pt x="9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6" name="Google Shape;1856;p31"/>
            <p:cNvSpPr/>
            <p:nvPr/>
          </p:nvSpPr>
          <p:spPr>
            <a:xfrm rot="-1757863" flipH="1">
              <a:off x="3604077" y="1037410"/>
              <a:ext cx="12111" cy="26061"/>
            </a:xfrm>
            <a:custGeom>
              <a:avLst/>
              <a:gdLst/>
              <a:ahLst/>
              <a:cxnLst/>
              <a:rect l="l" t="t" r="r" b="b"/>
              <a:pathLst>
                <a:path w="500" h="1076" extrusionOk="0">
                  <a:moveTo>
                    <a:pt x="93" y="1"/>
                  </a:moveTo>
                  <a:cubicBezTo>
                    <a:pt x="47" y="1"/>
                    <a:pt x="1" y="34"/>
                    <a:pt x="10" y="89"/>
                  </a:cubicBezTo>
                  <a:cubicBezTo>
                    <a:pt x="59" y="398"/>
                    <a:pt x="119" y="698"/>
                    <a:pt x="233" y="987"/>
                  </a:cubicBezTo>
                  <a:cubicBezTo>
                    <a:pt x="255" y="1036"/>
                    <a:pt x="302" y="1076"/>
                    <a:pt x="354" y="1076"/>
                  </a:cubicBezTo>
                  <a:cubicBezTo>
                    <a:pt x="358" y="1076"/>
                    <a:pt x="362" y="1075"/>
                    <a:pt x="367" y="1075"/>
                  </a:cubicBezTo>
                  <a:cubicBezTo>
                    <a:pt x="389" y="1070"/>
                    <a:pt x="409" y="1067"/>
                    <a:pt x="428" y="1052"/>
                  </a:cubicBezTo>
                  <a:cubicBezTo>
                    <a:pt x="473" y="1017"/>
                    <a:pt x="500" y="961"/>
                    <a:pt x="477" y="903"/>
                  </a:cubicBezTo>
                  <a:cubicBezTo>
                    <a:pt x="367" y="626"/>
                    <a:pt x="253" y="345"/>
                    <a:pt x="170" y="55"/>
                  </a:cubicBezTo>
                  <a:cubicBezTo>
                    <a:pt x="158" y="18"/>
                    <a:pt x="126" y="1"/>
                    <a:pt x="9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7" name="Google Shape;1857;p31"/>
            <p:cNvSpPr/>
            <p:nvPr/>
          </p:nvSpPr>
          <p:spPr>
            <a:xfrm rot="-1757863" flipH="1">
              <a:off x="3597105" y="1083502"/>
              <a:ext cx="10464" cy="24995"/>
            </a:xfrm>
            <a:custGeom>
              <a:avLst/>
              <a:gdLst/>
              <a:ahLst/>
              <a:cxnLst/>
              <a:rect l="l" t="t" r="r" b="b"/>
              <a:pathLst>
                <a:path w="432" h="1032" extrusionOk="0">
                  <a:moveTo>
                    <a:pt x="71" y="1"/>
                  </a:moveTo>
                  <a:cubicBezTo>
                    <a:pt x="37" y="1"/>
                    <a:pt x="0" y="26"/>
                    <a:pt x="2" y="67"/>
                  </a:cubicBezTo>
                  <a:cubicBezTo>
                    <a:pt x="18" y="242"/>
                    <a:pt x="40" y="406"/>
                    <a:pt x="86" y="573"/>
                  </a:cubicBezTo>
                  <a:cubicBezTo>
                    <a:pt x="124" y="721"/>
                    <a:pt x="162" y="911"/>
                    <a:pt x="288" y="1014"/>
                  </a:cubicBezTo>
                  <a:cubicBezTo>
                    <a:pt x="302" y="1026"/>
                    <a:pt x="323" y="1032"/>
                    <a:pt x="343" y="1032"/>
                  </a:cubicBezTo>
                  <a:cubicBezTo>
                    <a:pt x="382" y="1032"/>
                    <a:pt x="421" y="1011"/>
                    <a:pt x="421" y="969"/>
                  </a:cubicBezTo>
                  <a:cubicBezTo>
                    <a:pt x="432" y="813"/>
                    <a:pt x="344" y="668"/>
                    <a:pt x="291" y="523"/>
                  </a:cubicBezTo>
                  <a:cubicBezTo>
                    <a:pt x="235" y="368"/>
                    <a:pt x="174" y="204"/>
                    <a:pt x="124" y="41"/>
                  </a:cubicBezTo>
                  <a:cubicBezTo>
                    <a:pt x="117" y="13"/>
                    <a:pt x="94" y="1"/>
                    <a:pt x="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8" name="Google Shape;1858;p31"/>
            <p:cNvSpPr/>
            <p:nvPr/>
          </p:nvSpPr>
          <p:spPr>
            <a:xfrm rot="-1757863" flipH="1">
              <a:off x="3521185" y="960001"/>
              <a:ext cx="11844" cy="23445"/>
            </a:xfrm>
            <a:custGeom>
              <a:avLst/>
              <a:gdLst/>
              <a:ahLst/>
              <a:cxnLst/>
              <a:rect l="l" t="t" r="r" b="b"/>
              <a:pathLst>
                <a:path w="489" h="968" extrusionOk="0">
                  <a:moveTo>
                    <a:pt x="393" y="0"/>
                  </a:moveTo>
                  <a:cubicBezTo>
                    <a:pt x="377" y="0"/>
                    <a:pt x="361" y="7"/>
                    <a:pt x="350" y="23"/>
                  </a:cubicBezTo>
                  <a:cubicBezTo>
                    <a:pt x="186" y="259"/>
                    <a:pt x="0" y="681"/>
                    <a:pt x="228" y="939"/>
                  </a:cubicBezTo>
                  <a:cubicBezTo>
                    <a:pt x="244" y="958"/>
                    <a:pt x="271" y="968"/>
                    <a:pt x="296" y="968"/>
                  </a:cubicBezTo>
                  <a:cubicBezTo>
                    <a:pt x="329" y="968"/>
                    <a:pt x="360" y="950"/>
                    <a:pt x="365" y="909"/>
                  </a:cubicBezTo>
                  <a:cubicBezTo>
                    <a:pt x="380" y="783"/>
                    <a:pt x="342" y="658"/>
                    <a:pt x="346" y="532"/>
                  </a:cubicBezTo>
                  <a:cubicBezTo>
                    <a:pt x="346" y="385"/>
                    <a:pt x="384" y="225"/>
                    <a:pt x="460" y="95"/>
                  </a:cubicBezTo>
                  <a:cubicBezTo>
                    <a:pt x="488" y="51"/>
                    <a:pt x="438" y="0"/>
                    <a:pt x="39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9" name="Google Shape;1859;p31"/>
            <p:cNvSpPr/>
            <p:nvPr/>
          </p:nvSpPr>
          <p:spPr>
            <a:xfrm rot="-1757863" flipH="1">
              <a:off x="3626601" y="1102232"/>
              <a:ext cx="9422" cy="22670"/>
            </a:xfrm>
            <a:custGeom>
              <a:avLst/>
              <a:gdLst/>
              <a:ahLst/>
              <a:cxnLst/>
              <a:rect l="l" t="t" r="r" b="b"/>
              <a:pathLst>
                <a:path w="389" h="936" extrusionOk="0">
                  <a:moveTo>
                    <a:pt x="85" y="1"/>
                  </a:moveTo>
                  <a:cubicBezTo>
                    <a:pt x="57" y="1"/>
                    <a:pt x="28" y="20"/>
                    <a:pt x="23" y="52"/>
                  </a:cubicBezTo>
                  <a:cubicBezTo>
                    <a:pt x="0" y="185"/>
                    <a:pt x="35" y="345"/>
                    <a:pt x="65" y="478"/>
                  </a:cubicBezTo>
                  <a:cubicBezTo>
                    <a:pt x="92" y="611"/>
                    <a:pt x="114" y="786"/>
                    <a:pt x="206" y="892"/>
                  </a:cubicBezTo>
                  <a:cubicBezTo>
                    <a:pt x="230" y="922"/>
                    <a:pt x="260" y="936"/>
                    <a:pt x="289" y="936"/>
                  </a:cubicBezTo>
                  <a:cubicBezTo>
                    <a:pt x="339" y="936"/>
                    <a:pt x="384" y="896"/>
                    <a:pt x="384" y="831"/>
                  </a:cubicBezTo>
                  <a:cubicBezTo>
                    <a:pt x="388" y="694"/>
                    <a:pt x="312" y="550"/>
                    <a:pt x="270" y="421"/>
                  </a:cubicBezTo>
                  <a:cubicBezTo>
                    <a:pt x="228" y="292"/>
                    <a:pt x="198" y="143"/>
                    <a:pt x="134" y="29"/>
                  </a:cubicBezTo>
                  <a:cubicBezTo>
                    <a:pt x="123" y="9"/>
                    <a:pt x="104" y="1"/>
                    <a:pt x="8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0" name="Google Shape;1860;p31"/>
            <p:cNvSpPr/>
            <p:nvPr/>
          </p:nvSpPr>
          <p:spPr>
            <a:xfrm rot="-1757863" flipH="1">
              <a:off x="3645037" y="1091465"/>
              <a:ext cx="9592" cy="18698"/>
            </a:xfrm>
            <a:custGeom>
              <a:avLst/>
              <a:gdLst/>
              <a:ahLst/>
              <a:cxnLst/>
              <a:rect l="l" t="t" r="r" b="b"/>
              <a:pathLst>
                <a:path w="396" h="772" extrusionOk="0">
                  <a:moveTo>
                    <a:pt x="92" y="0"/>
                  </a:moveTo>
                  <a:cubicBezTo>
                    <a:pt x="65" y="0"/>
                    <a:pt x="38" y="20"/>
                    <a:pt x="31" y="48"/>
                  </a:cubicBezTo>
                  <a:cubicBezTo>
                    <a:pt x="0" y="150"/>
                    <a:pt x="31" y="283"/>
                    <a:pt x="54" y="386"/>
                  </a:cubicBezTo>
                  <a:cubicBezTo>
                    <a:pt x="77" y="500"/>
                    <a:pt x="103" y="614"/>
                    <a:pt x="160" y="717"/>
                  </a:cubicBezTo>
                  <a:cubicBezTo>
                    <a:pt x="182" y="755"/>
                    <a:pt x="215" y="771"/>
                    <a:pt x="248" y="771"/>
                  </a:cubicBezTo>
                  <a:cubicBezTo>
                    <a:pt x="320" y="771"/>
                    <a:pt x="395" y="697"/>
                    <a:pt x="370" y="614"/>
                  </a:cubicBezTo>
                  <a:cubicBezTo>
                    <a:pt x="339" y="508"/>
                    <a:pt x="286" y="413"/>
                    <a:pt x="248" y="310"/>
                  </a:cubicBezTo>
                  <a:cubicBezTo>
                    <a:pt x="214" y="218"/>
                    <a:pt x="191" y="109"/>
                    <a:pt x="137" y="25"/>
                  </a:cubicBezTo>
                  <a:cubicBezTo>
                    <a:pt x="126" y="7"/>
                    <a:pt x="109" y="0"/>
                    <a:pt x="9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1" name="Google Shape;1861;p31"/>
            <p:cNvSpPr/>
            <p:nvPr/>
          </p:nvSpPr>
          <p:spPr>
            <a:xfrm rot="-1757863" flipH="1">
              <a:off x="3668928" y="1087299"/>
              <a:ext cx="9543" cy="17269"/>
            </a:xfrm>
            <a:custGeom>
              <a:avLst/>
              <a:gdLst/>
              <a:ahLst/>
              <a:cxnLst/>
              <a:rect l="l" t="t" r="r" b="b"/>
              <a:pathLst>
                <a:path w="394" h="713" extrusionOk="0">
                  <a:moveTo>
                    <a:pt x="68" y="0"/>
                  </a:moveTo>
                  <a:cubicBezTo>
                    <a:pt x="33" y="0"/>
                    <a:pt x="1" y="25"/>
                    <a:pt x="4" y="73"/>
                  </a:cubicBezTo>
                  <a:cubicBezTo>
                    <a:pt x="7" y="175"/>
                    <a:pt x="49" y="278"/>
                    <a:pt x="80" y="377"/>
                  </a:cubicBezTo>
                  <a:cubicBezTo>
                    <a:pt x="113" y="475"/>
                    <a:pt x="136" y="590"/>
                    <a:pt x="209" y="673"/>
                  </a:cubicBezTo>
                  <a:cubicBezTo>
                    <a:pt x="231" y="700"/>
                    <a:pt x="263" y="713"/>
                    <a:pt x="293" y="713"/>
                  </a:cubicBezTo>
                  <a:cubicBezTo>
                    <a:pt x="345" y="713"/>
                    <a:pt x="394" y="676"/>
                    <a:pt x="392" y="609"/>
                  </a:cubicBezTo>
                  <a:cubicBezTo>
                    <a:pt x="383" y="498"/>
                    <a:pt x="327" y="403"/>
                    <a:pt x="281" y="305"/>
                  </a:cubicBezTo>
                  <a:cubicBezTo>
                    <a:pt x="236" y="214"/>
                    <a:pt x="197" y="103"/>
                    <a:pt x="129" y="27"/>
                  </a:cubicBezTo>
                  <a:cubicBezTo>
                    <a:pt x="112" y="9"/>
                    <a:pt x="89" y="0"/>
                    <a:pt x="6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2" name="Google Shape;1862;p31"/>
            <p:cNvSpPr/>
            <p:nvPr/>
          </p:nvSpPr>
          <p:spPr>
            <a:xfrm rot="-1757863" flipH="1">
              <a:off x="3665709" y="1146647"/>
              <a:ext cx="13031" cy="19255"/>
            </a:xfrm>
            <a:custGeom>
              <a:avLst/>
              <a:gdLst/>
              <a:ahLst/>
              <a:cxnLst/>
              <a:rect l="l" t="t" r="r" b="b"/>
              <a:pathLst>
                <a:path w="538" h="795" extrusionOk="0">
                  <a:moveTo>
                    <a:pt x="85" y="0"/>
                  </a:moveTo>
                  <a:cubicBezTo>
                    <a:pt x="44" y="0"/>
                    <a:pt x="5" y="29"/>
                    <a:pt x="5" y="84"/>
                  </a:cubicBezTo>
                  <a:cubicBezTo>
                    <a:pt x="1" y="252"/>
                    <a:pt x="43" y="412"/>
                    <a:pt x="134" y="552"/>
                  </a:cubicBezTo>
                  <a:cubicBezTo>
                    <a:pt x="187" y="641"/>
                    <a:pt x="312" y="795"/>
                    <a:pt x="434" y="795"/>
                  </a:cubicBezTo>
                  <a:cubicBezTo>
                    <a:pt x="452" y="795"/>
                    <a:pt x="470" y="792"/>
                    <a:pt x="487" y="784"/>
                  </a:cubicBezTo>
                  <a:cubicBezTo>
                    <a:pt x="518" y="769"/>
                    <a:pt x="538" y="742"/>
                    <a:pt x="538" y="708"/>
                  </a:cubicBezTo>
                  <a:cubicBezTo>
                    <a:pt x="538" y="602"/>
                    <a:pt x="401" y="514"/>
                    <a:pt x="340" y="435"/>
                  </a:cubicBezTo>
                  <a:cubicBezTo>
                    <a:pt x="256" y="328"/>
                    <a:pt x="195" y="207"/>
                    <a:pt x="168" y="73"/>
                  </a:cubicBezTo>
                  <a:cubicBezTo>
                    <a:pt x="159" y="24"/>
                    <a:pt x="122" y="0"/>
                    <a:pt x="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3" name="Google Shape;1863;p31"/>
            <p:cNvSpPr/>
            <p:nvPr/>
          </p:nvSpPr>
          <p:spPr>
            <a:xfrm rot="-1757863" flipH="1">
              <a:off x="3641242" y="1145820"/>
              <a:ext cx="12619" cy="19134"/>
            </a:xfrm>
            <a:custGeom>
              <a:avLst/>
              <a:gdLst/>
              <a:ahLst/>
              <a:cxnLst/>
              <a:rect l="l" t="t" r="r" b="b"/>
              <a:pathLst>
                <a:path w="521" h="790" extrusionOk="0">
                  <a:moveTo>
                    <a:pt x="99" y="1"/>
                  </a:moveTo>
                  <a:cubicBezTo>
                    <a:pt x="50" y="1"/>
                    <a:pt x="0" y="44"/>
                    <a:pt x="23" y="103"/>
                  </a:cubicBezTo>
                  <a:cubicBezTo>
                    <a:pt x="73" y="240"/>
                    <a:pt x="138" y="366"/>
                    <a:pt x="201" y="495"/>
                  </a:cubicBezTo>
                  <a:cubicBezTo>
                    <a:pt x="255" y="601"/>
                    <a:pt x="308" y="719"/>
                    <a:pt x="415" y="780"/>
                  </a:cubicBezTo>
                  <a:cubicBezTo>
                    <a:pt x="426" y="787"/>
                    <a:pt x="437" y="789"/>
                    <a:pt x="447" y="789"/>
                  </a:cubicBezTo>
                  <a:cubicBezTo>
                    <a:pt x="485" y="789"/>
                    <a:pt x="513" y="751"/>
                    <a:pt x="513" y="715"/>
                  </a:cubicBezTo>
                  <a:cubicBezTo>
                    <a:pt x="521" y="594"/>
                    <a:pt x="441" y="475"/>
                    <a:pt x="384" y="377"/>
                  </a:cubicBezTo>
                  <a:cubicBezTo>
                    <a:pt x="312" y="263"/>
                    <a:pt x="243" y="145"/>
                    <a:pt x="164" y="35"/>
                  </a:cubicBezTo>
                  <a:cubicBezTo>
                    <a:pt x="148" y="11"/>
                    <a:pt x="124" y="1"/>
                    <a:pt x="9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4" name="Google Shape;1864;p31"/>
            <p:cNvSpPr/>
            <p:nvPr/>
          </p:nvSpPr>
          <p:spPr>
            <a:xfrm rot="-1757863" flipH="1">
              <a:off x="3615882" y="1137904"/>
              <a:ext cx="12450" cy="24002"/>
            </a:xfrm>
            <a:custGeom>
              <a:avLst/>
              <a:gdLst/>
              <a:ahLst/>
              <a:cxnLst/>
              <a:rect l="l" t="t" r="r" b="b"/>
              <a:pathLst>
                <a:path w="514" h="991" extrusionOk="0">
                  <a:moveTo>
                    <a:pt x="105" y="1"/>
                  </a:moveTo>
                  <a:cubicBezTo>
                    <a:pt x="55" y="1"/>
                    <a:pt x="1" y="57"/>
                    <a:pt x="17" y="117"/>
                  </a:cubicBezTo>
                  <a:cubicBezTo>
                    <a:pt x="89" y="398"/>
                    <a:pt x="176" y="683"/>
                    <a:pt x="309" y="942"/>
                  </a:cubicBezTo>
                  <a:cubicBezTo>
                    <a:pt x="327" y="977"/>
                    <a:pt x="355" y="991"/>
                    <a:pt x="384" y="991"/>
                  </a:cubicBezTo>
                  <a:cubicBezTo>
                    <a:pt x="446" y="991"/>
                    <a:pt x="514" y="923"/>
                    <a:pt x="496" y="850"/>
                  </a:cubicBezTo>
                  <a:cubicBezTo>
                    <a:pt x="424" y="569"/>
                    <a:pt x="298" y="299"/>
                    <a:pt x="164" y="41"/>
                  </a:cubicBezTo>
                  <a:cubicBezTo>
                    <a:pt x="150" y="12"/>
                    <a:pt x="128" y="1"/>
                    <a:pt x="1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5" name="Google Shape;1865;p31"/>
            <p:cNvSpPr/>
            <p:nvPr/>
          </p:nvSpPr>
          <p:spPr>
            <a:xfrm rot="-1757863" flipH="1">
              <a:off x="3629506" y="1195959"/>
              <a:ext cx="14242" cy="24317"/>
            </a:xfrm>
            <a:custGeom>
              <a:avLst/>
              <a:gdLst/>
              <a:ahLst/>
              <a:cxnLst/>
              <a:rect l="l" t="t" r="r" b="b"/>
              <a:pathLst>
                <a:path w="588" h="1004" extrusionOk="0">
                  <a:moveTo>
                    <a:pt x="79" y="1"/>
                  </a:moveTo>
                  <a:cubicBezTo>
                    <a:pt x="40" y="1"/>
                    <a:pt x="1" y="37"/>
                    <a:pt x="16" y="83"/>
                  </a:cubicBezTo>
                  <a:cubicBezTo>
                    <a:pt x="73" y="243"/>
                    <a:pt x="150" y="395"/>
                    <a:pt x="218" y="551"/>
                  </a:cubicBezTo>
                  <a:cubicBezTo>
                    <a:pt x="278" y="688"/>
                    <a:pt x="336" y="855"/>
                    <a:pt x="434" y="969"/>
                  </a:cubicBezTo>
                  <a:cubicBezTo>
                    <a:pt x="454" y="993"/>
                    <a:pt x="478" y="1003"/>
                    <a:pt x="501" y="1003"/>
                  </a:cubicBezTo>
                  <a:cubicBezTo>
                    <a:pt x="547" y="1003"/>
                    <a:pt x="588" y="960"/>
                    <a:pt x="575" y="901"/>
                  </a:cubicBezTo>
                  <a:cubicBezTo>
                    <a:pt x="545" y="752"/>
                    <a:pt x="446" y="604"/>
                    <a:pt x="373" y="471"/>
                  </a:cubicBezTo>
                  <a:cubicBezTo>
                    <a:pt x="294" y="327"/>
                    <a:pt x="222" y="171"/>
                    <a:pt x="127" y="27"/>
                  </a:cubicBezTo>
                  <a:cubicBezTo>
                    <a:pt x="115" y="9"/>
                    <a:pt x="97" y="1"/>
                    <a:pt x="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6" name="Google Shape;1866;p31"/>
            <p:cNvSpPr/>
            <p:nvPr/>
          </p:nvSpPr>
          <p:spPr>
            <a:xfrm rot="-1757863" flipH="1">
              <a:off x="3647308" y="1194878"/>
              <a:ext cx="11675" cy="19327"/>
            </a:xfrm>
            <a:custGeom>
              <a:avLst/>
              <a:gdLst/>
              <a:ahLst/>
              <a:cxnLst/>
              <a:rect l="l" t="t" r="r" b="b"/>
              <a:pathLst>
                <a:path w="482" h="798" extrusionOk="0">
                  <a:moveTo>
                    <a:pt x="90" y="1"/>
                  </a:moveTo>
                  <a:cubicBezTo>
                    <a:pt x="45" y="1"/>
                    <a:pt x="0" y="41"/>
                    <a:pt x="15" y="98"/>
                  </a:cubicBezTo>
                  <a:cubicBezTo>
                    <a:pt x="71" y="327"/>
                    <a:pt x="143" y="566"/>
                    <a:pt x="276" y="760"/>
                  </a:cubicBezTo>
                  <a:cubicBezTo>
                    <a:pt x="296" y="786"/>
                    <a:pt x="324" y="798"/>
                    <a:pt x="353" y="798"/>
                  </a:cubicBezTo>
                  <a:cubicBezTo>
                    <a:pt x="417" y="798"/>
                    <a:pt x="482" y="743"/>
                    <a:pt x="448" y="672"/>
                  </a:cubicBezTo>
                  <a:cubicBezTo>
                    <a:pt x="349" y="463"/>
                    <a:pt x="231" y="270"/>
                    <a:pt x="155" y="49"/>
                  </a:cubicBezTo>
                  <a:cubicBezTo>
                    <a:pt x="142" y="15"/>
                    <a:pt x="116" y="1"/>
                    <a:pt x="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7" name="Google Shape;1867;p31"/>
            <p:cNvSpPr/>
            <p:nvPr/>
          </p:nvSpPr>
          <p:spPr>
            <a:xfrm rot="-1757863" flipH="1">
              <a:off x="3670777" y="1192948"/>
              <a:ext cx="14194" cy="19763"/>
            </a:xfrm>
            <a:custGeom>
              <a:avLst/>
              <a:gdLst/>
              <a:ahLst/>
              <a:cxnLst/>
              <a:rect l="l" t="t" r="r" b="b"/>
              <a:pathLst>
                <a:path w="586" h="816" extrusionOk="0">
                  <a:moveTo>
                    <a:pt x="92" y="1"/>
                  </a:moveTo>
                  <a:cubicBezTo>
                    <a:pt x="45" y="1"/>
                    <a:pt x="0" y="53"/>
                    <a:pt x="30" y="106"/>
                  </a:cubicBezTo>
                  <a:cubicBezTo>
                    <a:pt x="102" y="236"/>
                    <a:pt x="174" y="362"/>
                    <a:pt x="250" y="487"/>
                  </a:cubicBezTo>
                  <a:cubicBezTo>
                    <a:pt x="318" y="601"/>
                    <a:pt x="379" y="727"/>
                    <a:pt x="486" y="806"/>
                  </a:cubicBezTo>
                  <a:cubicBezTo>
                    <a:pt x="496" y="813"/>
                    <a:pt x="508" y="816"/>
                    <a:pt x="520" y="816"/>
                  </a:cubicBezTo>
                  <a:cubicBezTo>
                    <a:pt x="552" y="816"/>
                    <a:pt x="585" y="796"/>
                    <a:pt x="577" y="761"/>
                  </a:cubicBezTo>
                  <a:cubicBezTo>
                    <a:pt x="554" y="627"/>
                    <a:pt x="478" y="525"/>
                    <a:pt x="406" y="415"/>
                  </a:cubicBezTo>
                  <a:cubicBezTo>
                    <a:pt x="322" y="285"/>
                    <a:pt x="235" y="157"/>
                    <a:pt x="148" y="31"/>
                  </a:cubicBezTo>
                  <a:cubicBezTo>
                    <a:pt x="132" y="10"/>
                    <a:pt x="112" y="1"/>
                    <a:pt x="9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8" name="Google Shape;1868;p31"/>
            <p:cNvSpPr/>
            <p:nvPr/>
          </p:nvSpPr>
          <p:spPr>
            <a:xfrm rot="-1757863" flipH="1">
              <a:off x="3651766" y="1232195"/>
              <a:ext cx="16906" cy="22985"/>
            </a:xfrm>
            <a:custGeom>
              <a:avLst/>
              <a:gdLst/>
              <a:ahLst/>
              <a:cxnLst/>
              <a:rect l="l" t="t" r="r" b="b"/>
              <a:pathLst>
                <a:path w="698" h="949" extrusionOk="0">
                  <a:moveTo>
                    <a:pt x="84" y="0"/>
                  </a:moveTo>
                  <a:cubicBezTo>
                    <a:pt x="40" y="0"/>
                    <a:pt x="0" y="49"/>
                    <a:pt x="27" y="101"/>
                  </a:cubicBezTo>
                  <a:cubicBezTo>
                    <a:pt x="108" y="249"/>
                    <a:pt x="187" y="397"/>
                    <a:pt x="275" y="546"/>
                  </a:cubicBezTo>
                  <a:cubicBezTo>
                    <a:pt x="354" y="674"/>
                    <a:pt x="422" y="827"/>
                    <a:pt x="541" y="925"/>
                  </a:cubicBezTo>
                  <a:cubicBezTo>
                    <a:pt x="558" y="941"/>
                    <a:pt x="577" y="948"/>
                    <a:pt x="596" y="948"/>
                  </a:cubicBezTo>
                  <a:cubicBezTo>
                    <a:pt x="648" y="948"/>
                    <a:pt x="697" y="893"/>
                    <a:pt x="678" y="834"/>
                  </a:cubicBezTo>
                  <a:cubicBezTo>
                    <a:pt x="632" y="686"/>
                    <a:pt x="525" y="560"/>
                    <a:pt x="438" y="435"/>
                  </a:cubicBezTo>
                  <a:cubicBezTo>
                    <a:pt x="339" y="295"/>
                    <a:pt x="240" y="162"/>
                    <a:pt x="134" y="28"/>
                  </a:cubicBezTo>
                  <a:cubicBezTo>
                    <a:pt x="120" y="8"/>
                    <a:pt x="101" y="0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9" name="Google Shape;1869;p31"/>
            <p:cNvSpPr/>
            <p:nvPr/>
          </p:nvSpPr>
          <p:spPr>
            <a:xfrm rot="-1757863" flipH="1">
              <a:off x="3638121" y="1234535"/>
              <a:ext cx="16398" cy="18601"/>
            </a:xfrm>
            <a:custGeom>
              <a:avLst/>
              <a:gdLst/>
              <a:ahLst/>
              <a:cxnLst/>
              <a:rect l="l" t="t" r="r" b="b"/>
              <a:pathLst>
                <a:path w="677" h="768" extrusionOk="0">
                  <a:moveTo>
                    <a:pt x="139" y="0"/>
                  </a:moveTo>
                  <a:cubicBezTo>
                    <a:pt x="69" y="0"/>
                    <a:pt x="0" y="84"/>
                    <a:pt x="53" y="152"/>
                  </a:cubicBezTo>
                  <a:cubicBezTo>
                    <a:pt x="194" y="335"/>
                    <a:pt x="308" y="540"/>
                    <a:pt x="449" y="715"/>
                  </a:cubicBezTo>
                  <a:cubicBezTo>
                    <a:pt x="475" y="747"/>
                    <a:pt x="509" y="768"/>
                    <a:pt x="549" y="768"/>
                  </a:cubicBezTo>
                  <a:cubicBezTo>
                    <a:pt x="562" y="768"/>
                    <a:pt x="575" y="766"/>
                    <a:pt x="589" y="761"/>
                  </a:cubicBezTo>
                  <a:cubicBezTo>
                    <a:pt x="608" y="754"/>
                    <a:pt x="624" y="742"/>
                    <a:pt x="638" y="726"/>
                  </a:cubicBezTo>
                  <a:cubicBezTo>
                    <a:pt x="666" y="700"/>
                    <a:pt x="677" y="647"/>
                    <a:pt x="661" y="609"/>
                  </a:cubicBezTo>
                  <a:cubicBezTo>
                    <a:pt x="566" y="384"/>
                    <a:pt x="376" y="187"/>
                    <a:pt x="198" y="24"/>
                  </a:cubicBezTo>
                  <a:cubicBezTo>
                    <a:pt x="180" y="7"/>
                    <a:pt x="159" y="0"/>
                    <a:pt x="13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0" name="Google Shape;1870;p31"/>
            <p:cNvSpPr/>
            <p:nvPr/>
          </p:nvSpPr>
          <p:spPr>
            <a:xfrm rot="-1757863" flipH="1">
              <a:off x="3638260" y="1275516"/>
              <a:ext cx="16979" cy="17971"/>
            </a:xfrm>
            <a:custGeom>
              <a:avLst/>
              <a:gdLst/>
              <a:ahLst/>
              <a:cxnLst/>
              <a:rect l="l" t="t" r="r" b="b"/>
              <a:pathLst>
                <a:path w="701" h="742" extrusionOk="0">
                  <a:moveTo>
                    <a:pt x="98" y="0"/>
                  </a:moveTo>
                  <a:cubicBezTo>
                    <a:pt x="47" y="0"/>
                    <a:pt x="0" y="55"/>
                    <a:pt x="35" y="112"/>
                  </a:cubicBezTo>
                  <a:cubicBezTo>
                    <a:pt x="172" y="321"/>
                    <a:pt x="320" y="533"/>
                    <a:pt x="499" y="712"/>
                  </a:cubicBezTo>
                  <a:cubicBezTo>
                    <a:pt x="519" y="733"/>
                    <a:pt x="540" y="742"/>
                    <a:pt x="561" y="742"/>
                  </a:cubicBezTo>
                  <a:cubicBezTo>
                    <a:pt x="636" y="742"/>
                    <a:pt x="700" y="631"/>
                    <a:pt x="632" y="560"/>
                  </a:cubicBezTo>
                  <a:cubicBezTo>
                    <a:pt x="468" y="385"/>
                    <a:pt x="305" y="217"/>
                    <a:pt x="156" y="31"/>
                  </a:cubicBezTo>
                  <a:cubicBezTo>
                    <a:pt x="140" y="9"/>
                    <a:pt x="119" y="0"/>
                    <a:pt x="9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1" name="Google Shape;1871;p31"/>
            <p:cNvSpPr/>
            <p:nvPr/>
          </p:nvSpPr>
          <p:spPr>
            <a:xfrm rot="-1757863" flipH="1">
              <a:off x="3411457" y="1105937"/>
              <a:ext cx="4723" cy="21144"/>
            </a:xfrm>
            <a:custGeom>
              <a:avLst/>
              <a:gdLst/>
              <a:ahLst/>
              <a:cxnLst/>
              <a:rect l="l" t="t" r="r" b="b"/>
              <a:pathLst>
                <a:path w="195" h="873" extrusionOk="0">
                  <a:moveTo>
                    <a:pt x="81" y="0"/>
                  </a:moveTo>
                  <a:cubicBezTo>
                    <a:pt x="76" y="0"/>
                    <a:pt x="70" y="3"/>
                    <a:pt x="69" y="9"/>
                  </a:cubicBezTo>
                  <a:cubicBezTo>
                    <a:pt x="46" y="146"/>
                    <a:pt x="35" y="280"/>
                    <a:pt x="31" y="420"/>
                  </a:cubicBezTo>
                  <a:cubicBezTo>
                    <a:pt x="23" y="557"/>
                    <a:pt x="0" y="701"/>
                    <a:pt x="42" y="834"/>
                  </a:cubicBezTo>
                  <a:cubicBezTo>
                    <a:pt x="48" y="859"/>
                    <a:pt x="73" y="872"/>
                    <a:pt x="98" y="872"/>
                  </a:cubicBezTo>
                  <a:cubicBezTo>
                    <a:pt x="118" y="872"/>
                    <a:pt x="138" y="863"/>
                    <a:pt x="145" y="842"/>
                  </a:cubicBezTo>
                  <a:cubicBezTo>
                    <a:pt x="194" y="713"/>
                    <a:pt x="179" y="572"/>
                    <a:pt x="168" y="435"/>
                  </a:cubicBezTo>
                  <a:cubicBezTo>
                    <a:pt x="160" y="287"/>
                    <a:pt x="137" y="150"/>
                    <a:pt x="88" y="6"/>
                  </a:cubicBezTo>
                  <a:cubicBezTo>
                    <a:pt x="88" y="2"/>
                    <a:pt x="84" y="0"/>
                    <a:pt x="8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2" name="Google Shape;1872;p31"/>
            <p:cNvSpPr/>
            <p:nvPr/>
          </p:nvSpPr>
          <p:spPr>
            <a:xfrm rot="-1757863" flipH="1">
              <a:off x="3426780" y="1101837"/>
              <a:ext cx="4990" cy="20635"/>
            </a:xfrm>
            <a:custGeom>
              <a:avLst/>
              <a:gdLst/>
              <a:ahLst/>
              <a:cxnLst/>
              <a:rect l="l" t="t" r="r" b="b"/>
              <a:pathLst>
                <a:path w="206" h="852" extrusionOk="0">
                  <a:moveTo>
                    <a:pt x="92" y="0"/>
                  </a:moveTo>
                  <a:cubicBezTo>
                    <a:pt x="72" y="0"/>
                    <a:pt x="50" y="14"/>
                    <a:pt x="46" y="37"/>
                  </a:cubicBezTo>
                  <a:cubicBezTo>
                    <a:pt x="20" y="174"/>
                    <a:pt x="27" y="319"/>
                    <a:pt x="23" y="456"/>
                  </a:cubicBezTo>
                  <a:cubicBezTo>
                    <a:pt x="20" y="581"/>
                    <a:pt x="0" y="721"/>
                    <a:pt x="69" y="832"/>
                  </a:cubicBezTo>
                  <a:cubicBezTo>
                    <a:pt x="77" y="845"/>
                    <a:pt x="91" y="851"/>
                    <a:pt x="104" y="851"/>
                  </a:cubicBezTo>
                  <a:cubicBezTo>
                    <a:pt x="120" y="851"/>
                    <a:pt x="136" y="843"/>
                    <a:pt x="145" y="828"/>
                  </a:cubicBezTo>
                  <a:cubicBezTo>
                    <a:pt x="206" y="714"/>
                    <a:pt x="179" y="570"/>
                    <a:pt x="171" y="444"/>
                  </a:cubicBezTo>
                  <a:cubicBezTo>
                    <a:pt x="164" y="307"/>
                    <a:pt x="160" y="166"/>
                    <a:pt x="129" y="30"/>
                  </a:cubicBezTo>
                  <a:cubicBezTo>
                    <a:pt x="124" y="9"/>
                    <a:pt x="108" y="0"/>
                    <a:pt x="9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3" name="Google Shape;1873;p31"/>
            <p:cNvSpPr/>
            <p:nvPr/>
          </p:nvSpPr>
          <p:spPr>
            <a:xfrm rot="-1757863" flipH="1">
              <a:off x="3482075" y="1137233"/>
              <a:ext cx="5910" cy="17632"/>
            </a:xfrm>
            <a:custGeom>
              <a:avLst/>
              <a:gdLst/>
              <a:ahLst/>
              <a:cxnLst/>
              <a:rect l="l" t="t" r="r" b="b"/>
              <a:pathLst>
                <a:path w="244" h="728" extrusionOk="0">
                  <a:moveTo>
                    <a:pt x="145" y="1"/>
                  </a:moveTo>
                  <a:cubicBezTo>
                    <a:pt x="121" y="1"/>
                    <a:pt x="97" y="14"/>
                    <a:pt x="95" y="39"/>
                  </a:cubicBezTo>
                  <a:cubicBezTo>
                    <a:pt x="88" y="149"/>
                    <a:pt x="69" y="259"/>
                    <a:pt x="53" y="365"/>
                  </a:cubicBezTo>
                  <a:cubicBezTo>
                    <a:pt x="38" y="468"/>
                    <a:pt x="0" y="567"/>
                    <a:pt x="27" y="666"/>
                  </a:cubicBezTo>
                  <a:cubicBezTo>
                    <a:pt x="36" y="705"/>
                    <a:pt x="76" y="727"/>
                    <a:pt x="114" y="727"/>
                  </a:cubicBezTo>
                  <a:cubicBezTo>
                    <a:pt x="139" y="727"/>
                    <a:pt x="164" y="717"/>
                    <a:pt x="179" y="697"/>
                  </a:cubicBezTo>
                  <a:cubicBezTo>
                    <a:pt x="244" y="605"/>
                    <a:pt x="236" y="488"/>
                    <a:pt x="236" y="377"/>
                  </a:cubicBezTo>
                  <a:cubicBezTo>
                    <a:pt x="236" y="255"/>
                    <a:pt x="216" y="149"/>
                    <a:pt x="190" y="31"/>
                  </a:cubicBezTo>
                  <a:cubicBezTo>
                    <a:pt x="185" y="10"/>
                    <a:pt x="165" y="1"/>
                    <a:pt x="14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4" name="Google Shape;1874;p31"/>
            <p:cNvSpPr/>
            <p:nvPr/>
          </p:nvSpPr>
          <p:spPr>
            <a:xfrm rot="-1757863" flipH="1">
              <a:off x="3475155" y="1098205"/>
              <a:ext cx="5813" cy="17971"/>
            </a:xfrm>
            <a:custGeom>
              <a:avLst/>
              <a:gdLst/>
              <a:ahLst/>
              <a:cxnLst/>
              <a:rect l="l" t="t" r="r" b="b"/>
              <a:pathLst>
                <a:path w="240" h="742" extrusionOk="0">
                  <a:moveTo>
                    <a:pt x="115" y="0"/>
                  </a:moveTo>
                  <a:cubicBezTo>
                    <a:pt x="96" y="0"/>
                    <a:pt x="77" y="12"/>
                    <a:pt x="72" y="38"/>
                  </a:cubicBezTo>
                  <a:cubicBezTo>
                    <a:pt x="49" y="171"/>
                    <a:pt x="38" y="305"/>
                    <a:pt x="27" y="445"/>
                  </a:cubicBezTo>
                  <a:cubicBezTo>
                    <a:pt x="18" y="547"/>
                    <a:pt x="0" y="650"/>
                    <a:pt x="83" y="730"/>
                  </a:cubicBezTo>
                  <a:cubicBezTo>
                    <a:pt x="93" y="738"/>
                    <a:pt x="104" y="741"/>
                    <a:pt x="115" y="741"/>
                  </a:cubicBezTo>
                  <a:cubicBezTo>
                    <a:pt x="130" y="741"/>
                    <a:pt x="145" y="735"/>
                    <a:pt x="155" y="726"/>
                  </a:cubicBezTo>
                  <a:cubicBezTo>
                    <a:pt x="239" y="647"/>
                    <a:pt x="216" y="536"/>
                    <a:pt x="209" y="430"/>
                  </a:cubicBezTo>
                  <a:cubicBezTo>
                    <a:pt x="197" y="296"/>
                    <a:pt x="186" y="171"/>
                    <a:pt x="164" y="42"/>
                  </a:cubicBezTo>
                  <a:cubicBezTo>
                    <a:pt x="159" y="15"/>
                    <a:pt x="137" y="0"/>
                    <a:pt x="11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5" name="Google Shape;1875;p31"/>
            <p:cNvSpPr/>
            <p:nvPr/>
          </p:nvSpPr>
          <p:spPr>
            <a:xfrm rot="-1757863" flipH="1">
              <a:off x="3498920" y="1071076"/>
              <a:ext cx="7920" cy="20466"/>
            </a:xfrm>
            <a:custGeom>
              <a:avLst/>
              <a:gdLst/>
              <a:ahLst/>
              <a:cxnLst/>
              <a:rect l="l" t="t" r="r" b="b"/>
              <a:pathLst>
                <a:path w="327" h="845" extrusionOk="0">
                  <a:moveTo>
                    <a:pt x="96" y="0"/>
                  </a:moveTo>
                  <a:cubicBezTo>
                    <a:pt x="85" y="0"/>
                    <a:pt x="74" y="6"/>
                    <a:pt x="69" y="18"/>
                  </a:cubicBezTo>
                  <a:cubicBezTo>
                    <a:pt x="4" y="148"/>
                    <a:pt x="0" y="304"/>
                    <a:pt x="4" y="444"/>
                  </a:cubicBezTo>
                  <a:cubicBezTo>
                    <a:pt x="8" y="569"/>
                    <a:pt x="0" y="775"/>
                    <a:pt x="133" y="836"/>
                  </a:cubicBezTo>
                  <a:cubicBezTo>
                    <a:pt x="147" y="842"/>
                    <a:pt x="161" y="845"/>
                    <a:pt x="174" y="845"/>
                  </a:cubicBezTo>
                  <a:cubicBezTo>
                    <a:pt x="209" y="845"/>
                    <a:pt x="239" y="824"/>
                    <a:pt x="258" y="790"/>
                  </a:cubicBezTo>
                  <a:cubicBezTo>
                    <a:pt x="327" y="687"/>
                    <a:pt x="236" y="527"/>
                    <a:pt x="209" y="422"/>
                  </a:cubicBezTo>
                  <a:cubicBezTo>
                    <a:pt x="175" y="288"/>
                    <a:pt x="167" y="151"/>
                    <a:pt x="125" y="22"/>
                  </a:cubicBezTo>
                  <a:cubicBezTo>
                    <a:pt x="121" y="8"/>
                    <a:pt x="109" y="0"/>
                    <a:pt x="9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6" name="Google Shape;1876;p31"/>
            <p:cNvSpPr/>
            <p:nvPr/>
          </p:nvSpPr>
          <p:spPr>
            <a:xfrm rot="-1757863" flipH="1">
              <a:off x="3505701" y="1020452"/>
              <a:ext cx="5983" cy="18770"/>
            </a:xfrm>
            <a:custGeom>
              <a:avLst/>
              <a:gdLst/>
              <a:ahLst/>
              <a:cxnLst/>
              <a:rect l="l" t="t" r="r" b="b"/>
              <a:pathLst>
                <a:path w="247" h="775" extrusionOk="0">
                  <a:moveTo>
                    <a:pt x="49" y="0"/>
                  </a:moveTo>
                  <a:cubicBezTo>
                    <a:pt x="32" y="0"/>
                    <a:pt x="15" y="13"/>
                    <a:pt x="15" y="35"/>
                  </a:cubicBezTo>
                  <a:cubicBezTo>
                    <a:pt x="11" y="161"/>
                    <a:pt x="0" y="282"/>
                    <a:pt x="11" y="412"/>
                  </a:cubicBezTo>
                  <a:cubicBezTo>
                    <a:pt x="18" y="514"/>
                    <a:pt x="15" y="651"/>
                    <a:pt x="80" y="738"/>
                  </a:cubicBezTo>
                  <a:cubicBezTo>
                    <a:pt x="97" y="763"/>
                    <a:pt x="126" y="774"/>
                    <a:pt x="155" y="774"/>
                  </a:cubicBezTo>
                  <a:cubicBezTo>
                    <a:pt x="194" y="774"/>
                    <a:pt x="231" y="752"/>
                    <a:pt x="236" y="708"/>
                  </a:cubicBezTo>
                  <a:cubicBezTo>
                    <a:pt x="247" y="601"/>
                    <a:pt x="194" y="499"/>
                    <a:pt x="167" y="396"/>
                  </a:cubicBezTo>
                  <a:cubicBezTo>
                    <a:pt x="137" y="278"/>
                    <a:pt x="99" y="153"/>
                    <a:pt x="83" y="31"/>
                  </a:cubicBezTo>
                  <a:cubicBezTo>
                    <a:pt x="80" y="10"/>
                    <a:pt x="65" y="0"/>
                    <a:pt x="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7" name="Google Shape;1877;p31"/>
            <p:cNvSpPr/>
            <p:nvPr/>
          </p:nvSpPr>
          <p:spPr>
            <a:xfrm rot="-1757863" flipH="1">
              <a:off x="3475482" y="1016121"/>
              <a:ext cx="6661" cy="18528"/>
            </a:xfrm>
            <a:custGeom>
              <a:avLst/>
              <a:gdLst/>
              <a:ahLst/>
              <a:cxnLst/>
              <a:rect l="l" t="t" r="r" b="b"/>
              <a:pathLst>
                <a:path w="275" h="765" extrusionOk="0">
                  <a:moveTo>
                    <a:pt x="82" y="1"/>
                  </a:moveTo>
                  <a:cubicBezTo>
                    <a:pt x="62" y="1"/>
                    <a:pt x="45" y="12"/>
                    <a:pt x="43" y="37"/>
                  </a:cubicBezTo>
                  <a:cubicBezTo>
                    <a:pt x="36" y="151"/>
                    <a:pt x="27" y="269"/>
                    <a:pt x="24" y="383"/>
                  </a:cubicBezTo>
                  <a:cubicBezTo>
                    <a:pt x="24" y="490"/>
                    <a:pt x="1" y="638"/>
                    <a:pt x="69" y="725"/>
                  </a:cubicBezTo>
                  <a:cubicBezTo>
                    <a:pt x="90" y="750"/>
                    <a:pt x="123" y="764"/>
                    <a:pt x="154" y="764"/>
                  </a:cubicBezTo>
                  <a:cubicBezTo>
                    <a:pt x="187" y="764"/>
                    <a:pt x="217" y="749"/>
                    <a:pt x="233" y="714"/>
                  </a:cubicBezTo>
                  <a:cubicBezTo>
                    <a:pt x="275" y="608"/>
                    <a:pt x="225" y="497"/>
                    <a:pt x="203" y="391"/>
                  </a:cubicBezTo>
                  <a:cubicBezTo>
                    <a:pt x="180" y="273"/>
                    <a:pt x="153" y="159"/>
                    <a:pt x="134" y="41"/>
                  </a:cubicBezTo>
                  <a:cubicBezTo>
                    <a:pt x="130" y="16"/>
                    <a:pt x="105" y="1"/>
                    <a:pt x="8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8" name="Google Shape;1878;p31"/>
            <p:cNvSpPr/>
            <p:nvPr/>
          </p:nvSpPr>
          <p:spPr>
            <a:xfrm rot="-1757863" flipH="1">
              <a:off x="3479304" y="981421"/>
              <a:ext cx="7945" cy="17656"/>
            </a:xfrm>
            <a:custGeom>
              <a:avLst/>
              <a:gdLst/>
              <a:ahLst/>
              <a:cxnLst/>
              <a:rect l="l" t="t" r="r" b="b"/>
              <a:pathLst>
                <a:path w="328" h="729" extrusionOk="0">
                  <a:moveTo>
                    <a:pt x="232" y="0"/>
                  </a:moveTo>
                  <a:cubicBezTo>
                    <a:pt x="211" y="0"/>
                    <a:pt x="190" y="11"/>
                    <a:pt x="180" y="35"/>
                  </a:cubicBezTo>
                  <a:cubicBezTo>
                    <a:pt x="92" y="217"/>
                    <a:pt x="1" y="536"/>
                    <a:pt x="161" y="704"/>
                  </a:cubicBezTo>
                  <a:cubicBezTo>
                    <a:pt x="176" y="721"/>
                    <a:pt x="196" y="729"/>
                    <a:pt x="217" y="729"/>
                  </a:cubicBezTo>
                  <a:cubicBezTo>
                    <a:pt x="260" y="729"/>
                    <a:pt x="305" y="696"/>
                    <a:pt x="313" y="654"/>
                  </a:cubicBezTo>
                  <a:cubicBezTo>
                    <a:pt x="328" y="563"/>
                    <a:pt x="282" y="468"/>
                    <a:pt x="278" y="373"/>
                  </a:cubicBezTo>
                  <a:cubicBezTo>
                    <a:pt x="271" y="278"/>
                    <a:pt x="275" y="168"/>
                    <a:pt x="294" y="73"/>
                  </a:cubicBezTo>
                  <a:cubicBezTo>
                    <a:pt x="306" y="30"/>
                    <a:pt x="268" y="0"/>
                    <a:pt x="2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9" name="Google Shape;1879;p31"/>
            <p:cNvSpPr/>
            <p:nvPr/>
          </p:nvSpPr>
          <p:spPr>
            <a:xfrm rot="-1757863" flipH="1">
              <a:off x="3446829" y="986443"/>
              <a:ext cx="6491" cy="17656"/>
            </a:xfrm>
            <a:custGeom>
              <a:avLst/>
              <a:gdLst/>
              <a:ahLst/>
              <a:cxnLst/>
              <a:rect l="l" t="t" r="r" b="b"/>
              <a:pathLst>
                <a:path w="268" h="729" extrusionOk="0">
                  <a:moveTo>
                    <a:pt x="63" y="0"/>
                  </a:moveTo>
                  <a:cubicBezTo>
                    <a:pt x="35" y="0"/>
                    <a:pt x="6" y="24"/>
                    <a:pt x="4" y="57"/>
                  </a:cubicBezTo>
                  <a:cubicBezTo>
                    <a:pt x="1" y="171"/>
                    <a:pt x="8" y="282"/>
                    <a:pt x="16" y="391"/>
                  </a:cubicBezTo>
                  <a:cubicBezTo>
                    <a:pt x="27" y="487"/>
                    <a:pt x="20" y="609"/>
                    <a:pt x="76" y="688"/>
                  </a:cubicBezTo>
                  <a:cubicBezTo>
                    <a:pt x="96" y="713"/>
                    <a:pt x="129" y="728"/>
                    <a:pt x="160" y="728"/>
                  </a:cubicBezTo>
                  <a:cubicBezTo>
                    <a:pt x="192" y="728"/>
                    <a:pt x="221" y="713"/>
                    <a:pt x="232" y="677"/>
                  </a:cubicBezTo>
                  <a:cubicBezTo>
                    <a:pt x="267" y="574"/>
                    <a:pt x="229" y="475"/>
                    <a:pt x="206" y="369"/>
                  </a:cubicBezTo>
                  <a:cubicBezTo>
                    <a:pt x="180" y="259"/>
                    <a:pt x="153" y="145"/>
                    <a:pt x="111" y="38"/>
                  </a:cubicBezTo>
                  <a:cubicBezTo>
                    <a:pt x="102" y="12"/>
                    <a:pt x="83" y="0"/>
                    <a:pt x="6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0" name="Google Shape;1880;p31"/>
            <p:cNvSpPr/>
            <p:nvPr/>
          </p:nvSpPr>
          <p:spPr>
            <a:xfrm rot="-1757863" flipH="1">
              <a:off x="3416116" y="1008965"/>
              <a:ext cx="8792" cy="29645"/>
            </a:xfrm>
            <a:custGeom>
              <a:avLst/>
              <a:gdLst/>
              <a:ahLst/>
              <a:cxnLst/>
              <a:rect l="l" t="t" r="r" b="b"/>
              <a:pathLst>
                <a:path w="363" h="1224" extrusionOk="0">
                  <a:moveTo>
                    <a:pt x="43" y="1"/>
                  </a:moveTo>
                  <a:cubicBezTo>
                    <a:pt x="22" y="1"/>
                    <a:pt x="1" y="17"/>
                    <a:pt x="1" y="42"/>
                  </a:cubicBezTo>
                  <a:cubicBezTo>
                    <a:pt x="4" y="251"/>
                    <a:pt x="20" y="457"/>
                    <a:pt x="43" y="666"/>
                  </a:cubicBezTo>
                  <a:cubicBezTo>
                    <a:pt x="57" y="837"/>
                    <a:pt x="50" y="1042"/>
                    <a:pt x="153" y="1187"/>
                  </a:cubicBezTo>
                  <a:cubicBezTo>
                    <a:pt x="171" y="1212"/>
                    <a:pt x="197" y="1224"/>
                    <a:pt x="223" y="1224"/>
                  </a:cubicBezTo>
                  <a:cubicBezTo>
                    <a:pt x="262" y="1224"/>
                    <a:pt x="303" y="1197"/>
                    <a:pt x="317" y="1153"/>
                  </a:cubicBezTo>
                  <a:cubicBezTo>
                    <a:pt x="362" y="985"/>
                    <a:pt x="282" y="788"/>
                    <a:pt x="244" y="620"/>
                  </a:cubicBezTo>
                  <a:cubicBezTo>
                    <a:pt x="194" y="423"/>
                    <a:pt x="141" y="221"/>
                    <a:pt x="77" y="27"/>
                  </a:cubicBezTo>
                  <a:cubicBezTo>
                    <a:pt x="71" y="8"/>
                    <a:pt x="57" y="1"/>
                    <a:pt x="4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1" name="Google Shape;1881;p31"/>
            <p:cNvSpPr/>
            <p:nvPr/>
          </p:nvSpPr>
          <p:spPr>
            <a:xfrm rot="-1757863" flipH="1">
              <a:off x="3453443" y="1046583"/>
              <a:ext cx="4917" cy="12061"/>
            </a:xfrm>
            <a:custGeom>
              <a:avLst/>
              <a:gdLst/>
              <a:ahLst/>
              <a:cxnLst/>
              <a:rect l="l" t="t" r="r" b="b"/>
              <a:pathLst>
                <a:path w="203" h="498" extrusionOk="0">
                  <a:moveTo>
                    <a:pt x="99" y="1"/>
                  </a:moveTo>
                  <a:cubicBezTo>
                    <a:pt x="88" y="1"/>
                    <a:pt x="78" y="6"/>
                    <a:pt x="73" y="18"/>
                  </a:cubicBezTo>
                  <a:cubicBezTo>
                    <a:pt x="43" y="83"/>
                    <a:pt x="43" y="177"/>
                    <a:pt x="35" y="246"/>
                  </a:cubicBezTo>
                  <a:cubicBezTo>
                    <a:pt x="27" y="322"/>
                    <a:pt x="1" y="406"/>
                    <a:pt x="46" y="470"/>
                  </a:cubicBezTo>
                  <a:cubicBezTo>
                    <a:pt x="59" y="487"/>
                    <a:pt x="82" y="498"/>
                    <a:pt x="105" y="498"/>
                  </a:cubicBezTo>
                  <a:cubicBezTo>
                    <a:pt x="123" y="498"/>
                    <a:pt x="141" y="491"/>
                    <a:pt x="153" y="474"/>
                  </a:cubicBezTo>
                  <a:cubicBezTo>
                    <a:pt x="202" y="406"/>
                    <a:pt x="179" y="334"/>
                    <a:pt x="172" y="253"/>
                  </a:cubicBezTo>
                  <a:cubicBezTo>
                    <a:pt x="164" y="181"/>
                    <a:pt x="164" y="90"/>
                    <a:pt x="134" y="21"/>
                  </a:cubicBezTo>
                  <a:cubicBezTo>
                    <a:pt x="127" y="9"/>
                    <a:pt x="113" y="1"/>
                    <a:pt x="9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2" name="Google Shape;1882;p31"/>
            <p:cNvSpPr/>
            <p:nvPr/>
          </p:nvSpPr>
          <p:spPr>
            <a:xfrm rot="-1757863" flipH="1">
              <a:off x="3422449" y="1052341"/>
              <a:ext cx="7751" cy="18020"/>
            </a:xfrm>
            <a:custGeom>
              <a:avLst/>
              <a:gdLst/>
              <a:ahLst/>
              <a:cxnLst/>
              <a:rect l="l" t="t" r="r" b="b"/>
              <a:pathLst>
                <a:path w="320" h="744" extrusionOk="0">
                  <a:moveTo>
                    <a:pt x="94" y="1"/>
                  </a:moveTo>
                  <a:cubicBezTo>
                    <a:pt x="91" y="1"/>
                    <a:pt x="89" y="2"/>
                    <a:pt x="88" y="5"/>
                  </a:cubicBezTo>
                  <a:cubicBezTo>
                    <a:pt x="57" y="40"/>
                    <a:pt x="38" y="43"/>
                    <a:pt x="23" y="89"/>
                  </a:cubicBezTo>
                  <a:cubicBezTo>
                    <a:pt x="4" y="150"/>
                    <a:pt x="0" y="215"/>
                    <a:pt x="4" y="275"/>
                  </a:cubicBezTo>
                  <a:cubicBezTo>
                    <a:pt x="7" y="408"/>
                    <a:pt x="34" y="538"/>
                    <a:pt x="76" y="663"/>
                  </a:cubicBezTo>
                  <a:cubicBezTo>
                    <a:pt x="91" y="710"/>
                    <a:pt x="139" y="743"/>
                    <a:pt x="190" y="743"/>
                  </a:cubicBezTo>
                  <a:cubicBezTo>
                    <a:pt x="193" y="743"/>
                    <a:pt x="196" y="743"/>
                    <a:pt x="198" y="743"/>
                  </a:cubicBezTo>
                  <a:cubicBezTo>
                    <a:pt x="221" y="740"/>
                    <a:pt x="236" y="735"/>
                    <a:pt x="255" y="720"/>
                  </a:cubicBezTo>
                  <a:cubicBezTo>
                    <a:pt x="297" y="694"/>
                    <a:pt x="320" y="633"/>
                    <a:pt x="300" y="583"/>
                  </a:cubicBezTo>
                  <a:cubicBezTo>
                    <a:pt x="262" y="473"/>
                    <a:pt x="228" y="355"/>
                    <a:pt x="205" y="241"/>
                  </a:cubicBezTo>
                  <a:cubicBezTo>
                    <a:pt x="194" y="192"/>
                    <a:pt x="183" y="142"/>
                    <a:pt x="167" y="96"/>
                  </a:cubicBezTo>
                  <a:cubicBezTo>
                    <a:pt x="153" y="51"/>
                    <a:pt x="133" y="43"/>
                    <a:pt x="107" y="5"/>
                  </a:cubicBezTo>
                  <a:cubicBezTo>
                    <a:pt x="102" y="3"/>
                    <a:pt x="98" y="1"/>
                    <a:pt x="9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3" name="Google Shape;1883;p31"/>
            <p:cNvSpPr/>
            <p:nvPr/>
          </p:nvSpPr>
          <p:spPr>
            <a:xfrm rot="-1757863" flipH="1">
              <a:off x="3392387" y="1037103"/>
              <a:ext cx="6491" cy="18480"/>
            </a:xfrm>
            <a:custGeom>
              <a:avLst/>
              <a:gdLst/>
              <a:ahLst/>
              <a:cxnLst/>
              <a:rect l="l" t="t" r="r" b="b"/>
              <a:pathLst>
                <a:path w="268" h="763" extrusionOk="0">
                  <a:moveTo>
                    <a:pt x="126" y="1"/>
                  </a:moveTo>
                  <a:cubicBezTo>
                    <a:pt x="96" y="1"/>
                    <a:pt x="66" y="20"/>
                    <a:pt x="54" y="57"/>
                  </a:cubicBezTo>
                  <a:cubicBezTo>
                    <a:pt x="20" y="168"/>
                    <a:pt x="16" y="282"/>
                    <a:pt x="16" y="396"/>
                  </a:cubicBezTo>
                  <a:cubicBezTo>
                    <a:pt x="13" y="502"/>
                    <a:pt x="1" y="636"/>
                    <a:pt x="69" y="723"/>
                  </a:cubicBezTo>
                  <a:cubicBezTo>
                    <a:pt x="88" y="748"/>
                    <a:pt x="122" y="763"/>
                    <a:pt x="154" y="763"/>
                  </a:cubicBezTo>
                  <a:cubicBezTo>
                    <a:pt x="187" y="763"/>
                    <a:pt x="217" y="748"/>
                    <a:pt x="229" y="711"/>
                  </a:cubicBezTo>
                  <a:cubicBezTo>
                    <a:pt x="267" y="609"/>
                    <a:pt x="232" y="506"/>
                    <a:pt x="221" y="399"/>
                  </a:cubicBezTo>
                  <a:cubicBezTo>
                    <a:pt x="206" y="285"/>
                    <a:pt x="210" y="176"/>
                    <a:pt x="191" y="62"/>
                  </a:cubicBezTo>
                  <a:cubicBezTo>
                    <a:pt x="185" y="21"/>
                    <a:pt x="156" y="1"/>
                    <a:pt x="12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4" name="Google Shape;1884;p31"/>
            <p:cNvSpPr/>
            <p:nvPr/>
          </p:nvSpPr>
          <p:spPr>
            <a:xfrm rot="-1757863" flipH="1">
              <a:off x="3385050" y="1071373"/>
              <a:ext cx="7073" cy="19473"/>
            </a:xfrm>
            <a:custGeom>
              <a:avLst/>
              <a:gdLst/>
              <a:ahLst/>
              <a:cxnLst/>
              <a:rect l="l" t="t" r="r" b="b"/>
              <a:pathLst>
                <a:path w="292" h="804" extrusionOk="0">
                  <a:moveTo>
                    <a:pt x="108" y="0"/>
                  </a:moveTo>
                  <a:cubicBezTo>
                    <a:pt x="83" y="0"/>
                    <a:pt x="55" y="17"/>
                    <a:pt x="49" y="45"/>
                  </a:cubicBezTo>
                  <a:cubicBezTo>
                    <a:pt x="7" y="258"/>
                    <a:pt x="0" y="478"/>
                    <a:pt x="27" y="695"/>
                  </a:cubicBezTo>
                  <a:cubicBezTo>
                    <a:pt x="36" y="769"/>
                    <a:pt x="97" y="804"/>
                    <a:pt x="157" y="804"/>
                  </a:cubicBezTo>
                  <a:cubicBezTo>
                    <a:pt x="225" y="804"/>
                    <a:pt x="292" y="759"/>
                    <a:pt x="278" y="675"/>
                  </a:cubicBezTo>
                  <a:cubicBezTo>
                    <a:pt x="243" y="459"/>
                    <a:pt x="201" y="246"/>
                    <a:pt x="152" y="37"/>
                  </a:cubicBezTo>
                  <a:cubicBezTo>
                    <a:pt x="147" y="11"/>
                    <a:pt x="128" y="0"/>
                    <a:pt x="10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5" name="Google Shape;1885;p31"/>
            <p:cNvSpPr/>
            <p:nvPr/>
          </p:nvSpPr>
          <p:spPr>
            <a:xfrm rot="-1757863" flipH="1">
              <a:off x="3363277" y="1079199"/>
              <a:ext cx="7581" cy="24777"/>
            </a:xfrm>
            <a:custGeom>
              <a:avLst/>
              <a:gdLst/>
              <a:ahLst/>
              <a:cxnLst/>
              <a:rect l="l" t="t" r="r" b="b"/>
              <a:pathLst>
                <a:path w="313" h="1023" extrusionOk="0">
                  <a:moveTo>
                    <a:pt x="114" y="0"/>
                  </a:moveTo>
                  <a:cubicBezTo>
                    <a:pt x="93" y="0"/>
                    <a:pt x="71" y="12"/>
                    <a:pt x="69" y="37"/>
                  </a:cubicBezTo>
                  <a:cubicBezTo>
                    <a:pt x="54" y="204"/>
                    <a:pt x="42" y="372"/>
                    <a:pt x="35" y="535"/>
                  </a:cubicBezTo>
                  <a:cubicBezTo>
                    <a:pt x="23" y="686"/>
                    <a:pt x="0" y="823"/>
                    <a:pt x="42" y="968"/>
                  </a:cubicBezTo>
                  <a:cubicBezTo>
                    <a:pt x="53" y="1005"/>
                    <a:pt x="87" y="1023"/>
                    <a:pt x="121" y="1023"/>
                  </a:cubicBezTo>
                  <a:cubicBezTo>
                    <a:pt x="152" y="1023"/>
                    <a:pt x="182" y="1008"/>
                    <a:pt x="195" y="979"/>
                  </a:cubicBezTo>
                  <a:cubicBezTo>
                    <a:pt x="313" y="706"/>
                    <a:pt x="229" y="310"/>
                    <a:pt x="157" y="29"/>
                  </a:cubicBezTo>
                  <a:cubicBezTo>
                    <a:pt x="151" y="10"/>
                    <a:pt x="133" y="0"/>
                    <a:pt x="1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6" name="Google Shape;1886;p31"/>
            <p:cNvSpPr/>
            <p:nvPr/>
          </p:nvSpPr>
          <p:spPr>
            <a:xfrm rot="-1757863" flipH="1">
              <a:off x="3533466" y="1124414"/>
              <a:ext cx="5910" cy="16784"/>
            </a:xfrm>
            <a:custGeom>
              <a:avLst/>
              <a:gdLst/>
              <a:ahLst/>
              <a:cxnLst/>
              <a:rect l="l" t="t" r="r" b="b"/>
              <a:pathLst>
                <a:path w="244" h="693" extrusionOk="0">
                  <a:moveTo>
                    <a:pt x="73" y="0"/>
                  </a:moveTo>
                  <a:cubicBezTo>
                    <a:pt x="48" y="0"/>
                    <a:pt x="21" y="20"/>
                    <a:pt x="23" y="45"/>
                  </a:cubicBezTo>
                  <a:cubicBezTo>
                    <a:pt x="35" y="137"/>
                    <a:pt x="39" y="220"/>
                    <a:pt x="35" y="311"/>
                  </a:cubicBezTo>
                  <a:cubicBezTo>
                    <a:pt x="35" y="402"/>
                    <a:pt x="8" y="490"/>
                    <a:pt x="0" y="585"/>
                  </a:cubicBezTo>
                  <a:cubicBezTo>
                    <a:pt x="0" y="611"/>
                    <a:pt x="4" y="650"/>
                    <a:pt x="30" y="669"/>
                  </a:cubicBezTo>
                  <a:cubicBezTo>
                    <a:pt x="53" y="685"/>
                    <a:pt x="67" y="692"/>
                    <a:pt x="89" y="692"/>
                  </a:cubicBezTo>
                  <a:cubicBezTo>
                    <a:pt x="94" y="692"/>
                    <a:pt x="98" y="692"/>
                    <a:pt x="103" y="691"/>
                  </a:cubicBezTo>
                  <a:cubicBezTo>
                    <a:pt x="130" y="688"/>
                    <a:pt x="167" y="672"/>
                    <a:pt x="179" y="642"/>
                  </a:cubicBezTo>
                  <a:cubicBezTo>
                    <a:pt x="244" y="437"/>
                    <a:pt x="198" y="205"/>
                    <a:pt x="103" y="18"/>
                  </a:cubicBezTo>
                  <a:cubicBezTo>
                    <a:pt x="97" y="5"/>
                    <a:pt x="85" y="0"/>
                    <a:pt x="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7" name="Google Shape;1887;p31"/>
            <p:cNvSpPr/>
            <p:nvPr/>
          </p:nvSpPr>
          <p:spPr>
            <a:xfrm rot="-1757863" flipH="1">
              <a:off x="3542803" y="1089742"/>
              <a:ext cx="6007" cy="19885"/>
            </a:xfrm>
            <a:custGeom>
              <a:avLst/>
              <a:gdLst/>
              <a:ahLst/>
              <a:cxnLst/>
              <a:rect l="l" t="t" r="r" b="b"/>
              <a:pathLst>
                <a:path w="248" h="821" extrusionOk="0">
                  <a:moveTo>
                    <a:pt x="120" y="0"/>
                  </a:moveTo>
                  <a:cubicBezTo>
                    <a:pt x="107" y="0"/>
                    <a:pt x="94" y="8"/>
                    <a:pt x="86" y="21"/>
                  </a:cubicBezTo>
                  <a:cubicBezTo>
                    <a:pt x="28" y="116"/>
                    <a:pt x="32" y="241"/>
                    <a:pt x="21" y="351"/>
                  </a:cubicBezTo>
                  <a:cubicBezTo>
                    <a:pt x="13" y="474"/>
                    <a:pt x="9" y="595"/>
                    <a:pt x="2" y="713"/>
                  </a:cubicBezTo>
                  <a:cubicBezTo>
                    <a:pt x="0" y="785"/>
                    <a:pt x="57" y="821"/>
                    <a:pt x="115" y="821"/>
                  </a:cubicBezTo>
                  <a:cubicBezTo>
                    <a:pt x="180" y="821"/>
                    <a:pt x="247" y="777"/>
                    <a:pt x="241" y="694"/>
                  </a:cubicBezTo>
                  <a:cubicBezTo>
                    <a:pt x="234" y="569"/>
                    <a:pt x="230" y="439"/>
                    <a:pt x="215" y="309"/>
                  </a:cubicBezTo>
                  <a:cubicBezTo>
                    <a:pt x="204" y="211"/>
                    <a:pt x="204" y="104"/>
                    <a:pt x="146" y="17"/>
                  </a:cubicBezTo>
                  <a:cubicBezTo>
                    <a:pt x="140" y="5"/>
                    <a:pt x="130" y="0"/>
                    <a:pt x="1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8" name="Google Shape;1888;p31"/>
            <p:cNvSpPr/>
            <p:nvPr/>
          </p:nvSpPr>
          <p:spPr>
            <a:xfrm rot="-1757863" flipH="1">
              <a:off x="3575107" y="1137959"/>
              <a:ext cx="7242" cy="14338"/>
            </a:xfrm>
            <a:custGeom>
              <a:avLst/>
              <a:gdLst/>
              <a:ahLst/>
              <a:cxnLst/>
              <a:rect l="l" t="t" r="r" b="b"/>
              <a:pathLst>
                <a:path w="299" h="592" extrusionOk="0">
                  <a:moveTo>
                    <a:pt x="68" y="0"/>
                  </a:moveTo>
                  <a:cubicBezTo>
                    <a:pt x="34" y="0"/>
                    <a:pt x="0" y="23"/>
                    <a:pt x="6" y="61"/>
                  </a:cubicBezTo>
                  <a:cubicBezTo>
                    <a:pt x="29" y="202"/>
                    <a:pt x="51" y="334"/>
                    <a:pt x="51" y="476"/>
                  </a:cubicBezTo>
                  <a:cubicBezTo>
                    <a:pt x="55" y="517"/>
                    <a:pt x="86" y="559"/>
                    <a:pt x="123" y="578"/>
                  </a:cubicBezTo>
                  <a:cubicBezTo>
                    <a:pt x="141" y="587"/>
                    <a:pt x="158" y="592"/>
                    <a:pt x="175" y="592"/>
                  </a:cubicBezTo>
                  <a:cubicBezTo>
                    <a:pt x="188" y="592"/>
                    <a:pt x="201" y="588"/>
                    <a:pt x="215" y="582"/>
                  </a:cubicBezTo>
                  <a:cubicBezTo>
                    <a:pt x="268" y="559"/>
                    <a:pt x="299" y="517"/>
                    <a:pt x="299" y="457"/>
                  </a:cubicBezTo>
                  <a:cubicBezTo>
                    <a:pt x="299" y="373"/>
                    <a:pt x="276" y="285"/>
                    <a:pt x="246" y="209"/>
                  </a:cubicBezTo>
                  <a:cubicBezTo>
                    <a:pt x="230" y="171"/>
                    <a:pt x="207" y="137"/>
                    <a:pt x="188" y="103"/>
                  </a:cubicBezTo>
                  <a:cubicBezTo>
                    <a:pt x="165" y="61"/>
                    <a:pt x="139" y="42"/>
                    <a:pt x="105" y="11"/>
                  </a:cubicBezTo>
                  <a:cubicBezTo>
                    <a:pt x="94" y="4"/>
                    <a:pt x="81" y="0"/>
                    <a:pt x="6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9" name="Google Shape;1889;p31"/>
            <p:cNvSpPr/>
            <p:nvPr/>
          </p:nvSpPr>
          <p:spPr>
            <a:xfrm rot="-1757863" flipH="1">
              <a:off x="3546356" y="1159787"/>
              <a:ext cx="8405" cy="22234"/>
            </a:xfrm>
            <a:custGeom>
              <a:avLst/>
              <a:gdLst/>
              <a:ahLst/>
              <a:cxnLst/>
              <a:rect l="l" t="t" r="r" b="b"/>
              <a:pathLst>
                <a:path w="347" h="918" extrusionOk="0">
                  <a:moveTo>
                    <a:pt x="100" y="1"/>
                  </a:moveTo>
                  <a:cubicBezTo>
                    <a:pt x="70" y="1"/>
                    <a:pt x="41" y="19"/>
                    <a:pt x="35" y="55"/>
                  </a:cubicBezTo>
                  <a:cubicBezTo>
                    <a:pt x="0" y="306"/>
                    <a:pt x="23" y="584"/>
                    <a:pt x="81" y="831"/>
                  </a:cubicBezTo>
                  <a:cubicBezTo>
                    <a:pt x="95" y="891"/>
                    <a:pt x="144" y="917"/>
                    <a:pt x="196" y="917"/>
                  </a:cubicBezTo>
                  <a:cubicBezTo>
                    <a:pt x="269" y="917"/>
                    <a:pt x="346" y="864"/>
                    <a:pt x="335" y="777"/>
                  </a:cubicBezTo>
                  <a:cubicBezTo>
                    <a:pt x="305" y="534"/>
                    <a:pt x="248" y="272"/>
                    <a:pt x="164" y="43"/>
                  </a:cubicBezTo>
                  <a:cubicBezTo>
                    <a:pt x="153" y="15"/>
                    <a:pt x="126" y="1"/>
                    <a:pt x="10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0" name="Google Shape;1890;p31"/>
            <p:cNvSpPr/>
            <p:nvPr/>
          </p:nvSpPr>
          <p:spPr>
            <a:xfrm rot="-1757863" flipH="1">
              <a:off x="3517236" y="1175556"/>
              <a:ext cx="6225" cy="15961"/>
            </a:xfrm>
            <a:custGeom>
              <a:avLst/>
              <a:gdLst/>
              <a:ahLst/>
              <a:cxnLst/>
              <a:rect l="l" t="t" r="r" b="b"/>
              <a:pathLst>
                <a:path w="257" h="659" extrusionOk="0">
                  <a:moveTo>
                    <a:pt x="184" y="0"/>
                  </a:moveTo>
                  <a:cubicBezTo>
                    <a:pt x="150" y="0"/>
                    <a:pt x="114" y="20"/>
                    <a:pt x="107" y="58"/>
                  </a:cubicBezTo>
                  <a:cubicBezTo>
                    <a:pt x="91" y="150"/>
                    <a:pt x="69" y="241"/>
                    <a:pt x="53" y="332"/>
                  </a:cubicBezTo>
                  <a:cubicBezTo>
                    <a:pt x="35" y="420"/>
                    <a:pt x="0" y="507"/>
                    <a:pt x="35" y="590"/>
                  </a:cubicBezTo>
                  <a:cubicBezTo>
                    <a:pt x="49" y="629"/>
                    <a:pt x="94" y="658"/>
                    <a:pt x="136" y="658"/>
                  </a:cubicBezTo>
                  <a:cubicBezTo>
                    <a:pt x="160" y="658"/>
                    <a:pt x="183" y="649"/>
                    <a:pt x="198" y="625"/>
                  </a:cubicBezTo>
                  <a:cubicBezTo>
                    <a:pt x="255" y="541"/>
                    <a:pt x="244" y="457"/>
                    <a:pt x="247" y="359"/>
                  </a:cubicBezTo>
                  <a:cubicBezTo>
                    <a:pt x="251" y="264"/>
                    <a:pt x="247" y="164"/>
                    <a:pt x="255" y="66"/>
                  </a:cubicBezTo>
                  <a:cubicBezTo>
                    <a:pt x="257" y="22"/>
                    <a:pt x="221" y="0"/>
                    <a:pt x="1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1" name="Google Shape;1891;p31"/>
            <p:cNvSpPr/>
            <p:nvPr/>
          </p:nvSpPr>
          <p:spPr>
            <a:xfrm rot="-1757863" flipH="1">
              <a:off x="3478571" y="1182549"/>
              <a:ext cx="7678" cy="18698"/>
            </a:xfrm>
            <a:custGeom>
              <a:avLst/>
              <a:gdLst/>
              <a:ahLst/>
              <a:cxnLst/>
              <a:rect l="l" t="t" r="r" b="b"/>
              <a:pathLst>
                <a:path w="317" h="772" extrusionOk="0">
                  <a:moveTo>
                    <a:pt x="141" y="0"/>
                  </a:moveTo>
                  <a:cubicBezTo>
                    <a:pt x="112" y="0"/>
                    <a:pt x="85" y="25"/>
                    <a:pt x="85" y="59"/>
                  </a:cubicBezTo>
                  <a:cubicBezTo>
                    <a:pt x="81" y="151"/>
                    <a:pt x="92" y="238"/>
                    <a:pt x="85" y="333"/>
                  </a:cubicBezTo>
                  <a:cubicBezTo>
                    <a:pt x="76" y="421"/>
                    <a:pt x="54" y="504"/>
                    <a:pt x="20" y="588"/>
                  </a:cubicBezTo>
                  <a:cubicBezTo>
                    <a:pt x="4" y="626"/>
                    <a:pt x="1" y="679"/>
                    <a:pt x="27" y="714"/>
                  </a:cubicBezTo>
                  <a:cubicBezTo>
                    <a:pt x="58" y="750"/>
                    <a:pt x="84" y="772"/>
                    <a:pt x="126" y="772"/>
                  </a:cubicBezTo>
                  <a:cubicBezTo>
                    <a:pt x="132" y="772"/>
                    <a:pt x="138" y="771"/>
                    <a:pt x="145" y="770"/>
                  </a:cubicBezTo>
                  <a:cubicBezTo>
                    <a:pt x="202" y="763"/>
                    <a:pt x="244" y="725"/>
                    <a:pt x="259" y="668"/>
                  </a:cubicBezTo>
                  <a:cubicBezTo>
                    <a:pt x="305" y="466"/>
                    <a:pt x="316" y="196"/>
                    <a:pt x="187" y="25"/>
                  </a:cubicBezTo>
                  <a:cubicBezTo>
                    <a:pt x="174" y="7"/>
                    <a:pt x="157" y="0"/>
                    <a:pt x="1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2" name="Google Shape;1892;p31"/>
            <p:cNvSpPr/>
            <p:nvPr/>
          </p:nvSpPr>
          <p:spPr>
            <a:xfrm rot="-1757863" flipH="1">
              <a:off x="3445580" y="1172004"/>
              <a:ext cx="7388" cy="17099"/>
            </a:xfrm>
            <a:custGeom>
              <a:avLst/>
              <a:gdLst/>
              <a:ahLst/>
              <a:cxnLst/>
              <a:rect l="l" t="t" r="r" b="b"/>
              <a:pathLst>
                <a:path w="305" h="706" extrusionOk="0">
                  <a:moveTo>
                    <a:pt x="162" y="1"/>
                  </a:moveTo>
                  <a:cubicBezTo>
                    <a:pt x="138" y="1"/>
                    <a:pt x="115" y="12"/>
                    <a:pt x="107" y="36"/>
                  </a:cubicBezTo>
                  <a:cubicBezTo>
                    <a:pt x="76" y="127"/>
                    <a:pt x="84" y="230"/>
                    <a:pt x="69" y="325"/>
                  </a:cubicBezTo>
                  <a:cubicBezTo>
                    <a:pt x="50" y="424"/>
                    <a:pt x="1" y="538"/>
                    <a:pt x="38" y="629"/>
                  </a:cubicBezTo>
                  <a:cubicBezTo>
                    <a:pt x="57" y="678"/>
                    <a:pt x="100" y="705"/>
                    <a:pt x="145" y="705"/>
                  </a:cubicBezTo>
                  <a:cubicBezTo>
                    <a:pt x="174" y="705"/>
                    <a:pt x="205" y="693"/>
                    <a:pt x="229" y="667"/>
                  </a:cubicBezTo>
                  <a:cubicBezTo>
                    <a:pt x="305" y="587"/>
                    <a:pt x="289" y="443"/>
                    <a:pt x="282" y="336"/>
                  </a:cubicBezTo>
                  <a:cubicBezTo>
                    <a:pt x="274" y="234"/>
                    <a:pt x="270" y="116"/>
                    <a:pt x="217" y="29"/>
                  </a:cubicBezTo>
                  <a:cubicBezTo>
                    <a:pt x="206" y="10"/>
                    <a:pt x="184" y="1"/>
                    <a:pt x="16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3" name="Google Shape;1893;p31"/>
            <p:cNvSpPr/>
            <p:nvPr/>
          </p:nvSpPr>
          <p:spPr>
            <a:xfrm rot="-1757863" flipH="1">
              <a:off x="3455261" y="1142701"/>
              <a:ext cx="7363" cy="17947"/>
            </a:xfrm>
            <a:custGeom>
              <a:avLst/>
              <a:gdLst/>
              <a:ahLst/>
              <a:cxnLst/>
              <a:rect l="l" t="t" r="r" b="b"/>
              <a:pathLst>
                <a:path w="304" h="741" extrusionOk="0">
                  <a:moveTo>
                    <a:pt x="119" y="1"/>
                  </a:moveTo>
                  <a:cubicBezTo>
                    <a:pt x="95" y="1"/>
                    <a:pt x="74" y="15"/>
                    <a:pt x="72" y="47"/>
                  </a:cubicBezTo>
                  <a:cubicBezTo>
                    <a:pt x="65" y="164"/>
                    <a:pt x="42" y="278"/>
                    <a:pt x="37" y="396"/>
                  </a:cubicBezTo>
                  <a:cubicBezTo>
                    <a:pt x="30" y="510"/>
                    <a:pt x="0" y="628"/>
                    <a:pt x="88" y="715"/>
                  </a:cubicBezTo>
                  <a:cubicBezTo>
                    <a:pt x="104" y="733"/>
                    <a:pt x="128" y="741"/>
                    <a:pt x="151" y="741"/>
                  </a:cubicBezTo>
                  <a:cubicBezTo>
                    <a:pt x="180" y="741"/>
                    <a:pt x="209" y="729"/>
                    <a:pt x="228" y="708"/>
                  </a:cubicBezTo>
                  <a:cubicBezTo>
                    <a:pt x="304" y="617"/>
                    <a:pt x="262" y="507"/>
                    <a:pt x="247" y="400"/>
                  </a:cubicBezTo>
                  <a:cubicBezTo>
                    <a:pt x="232" y="282"/>
                    <a:pt x="197" y="168"/>
                    <a:pt x="183" y="50"/>
                  </a:cubicBezTo>
                  <a:cubicBezTo>
                    <a:pt x="176" y="19"/>
                    <a:pt x="146" y="1"/>
                    <a:pt x="11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4" name="Google Shape;1894;p31"/>
            <p:cNvSpPr/>
            <p:nvPr/>
          </p:nvSpPr>
          <p:spPr>
            <a:xfrm rot="-1757863" flipH="1">
              <a:off x="3420605" y="1145187"/>
              <a:ext cx="7024" cy="21289"/>
            </a:xfrm>
            <a:custGeom>
              <a:avLst/>
              <a:gdLst/>
              <a:ahLst/>
              <a:cxnLst/>
              <a:rect l="l" t="t" r="r" b="b"/>
              <a:pathLst>
                <a:path w="290" h="879" extrusionOk="0">
                  <a:moveTo>
                    <a:pt x="77" y="1"/>
                  </a:moveTo>
                  <a:cubicBezTo>
                    <a:pt x="50" y="1"/>
                    <a:pt x="22" y="18"/>
                    <a:pt x="20" y="46"/>
                  </a:cubicBezTo>
                  <a:cubicBezTo>
                    <a:pt x="1" y="187"/>
                    <a:pt x="27" y="331"/>
                    <a:pt x="35" y="468"/>
                  </a:cubicBezTo>
                  <a:cubicBezTo>
                    <a:pt x="43" y="605"/>
                    <a:pt x="31" y="738"/>
                    <a:pt x="111" y="852"/>
                  </a:cubicBezTo>
                  <a:cubicBezTo>
                    <a:pt x="123" y="871"/>
                    <a:pt x="140" y="879"/>
                    <a:pt x="158" y="879"/>
                  </a:cubicBezTo>
                  <a:cubicBezTo>
                    <a:pt x="179" y="879"/>
                    <a:pt x="201" y="867"/>
                    <a:pt x="214" y="848"/>
                  </a:cubicBezTo>
                  <a:cubicBezTo>
                    <a:pt x="289" y="715"/>
                    <a:pt x="259" y="570"/>
                    <a:pt x="236" y="430"/>
                  </a:cubicBezTo>
                  <a:cubicBezTo>
                    <a:pt x="214" y="293"/>
                    <a:pt x="187" y="149"/>
                    <a:pt x="122" y="27"/>
                  </a:cubicBezTo>
                  <a:cubicBezTo>
                    <a:pt x="113" y="9"/>
                    <a:pt x="95" y="1"/>
                    <a:pt x="7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5" name="Google Shape;1895;p31"/>
            <p:cNvSpPr/>
            <p:nvPr/>
          </p:nvSpPr>
          <p:spPr>
            <a:xfrm rot="-1757863" flipH="1">
              <a:off x="3513251" y="1141817"/>
              <a:ext cx="7484" cy="12667"/>
            </a:xfrm>
            <a:custGeom>
              <a:avLst/>
              <a:gdLst/>
              <a:ahLst/>
              <a:cxnLst/>
              <a:rect l="l" t="t" r="r" b="b"/>
              <a:pathLst>
                <a:path w="309" h="523" extrusionOk="0">
                  <a:moveTo>
                    <a:pt x="215" y="1"/>
                  </a:moveTo>
                  <a:cubicBezTo>
                    <a:pt x="197" y="1"/>
                    <a:pt x="180" y="9"/>
                    <a:pt x="176" y="29"/>
                  </a:cubicBezTo>
                  <a:cubicBezTo>
                    <a:pt x="126" y="165"/>
                    <a:pt x="1" y="340"/>
                    <a:pt x="76" y="488"/>
                  </a:cubicBezTo>
                  <a:cubicBezTo>
                    <a:pt x="86" y="510"/>
                    <a:pt x="113" y="522"/>
                    <a:pt x="140" y="522"/>
                  </a:cubicBezTo>
                  <a:cubicBezTo>
                    <a:pt x="156" y="522"/>
                    <a:pt x="172" y="518"/>
                    <a:pt x="183" y="508"/>
                  </a:cubicBezTo>
                  <a:cubicBezTo>
                    <a:pt x="308" y="401"/>
                    <a:pt x="255" y="192"/>
                    <a:pt x="262" y="43"/>
                  </a:cubicBezTo>
                  <a:cubicBezTo>
                    <a:pt x="265" y="17"/>
                    <a:pt x="239" y="1"/>
                    <a:pt x="2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6" name="Google Shape;1896;p31"/>
            <p:cNvSpPr/>
            <p:nvPr/>
          </p:nvSpPr>
          <p:spPr>
            <a:xfrm rot="-1757863" flipH="1">
              <a:off x="3540217" y="1055020"/>
              <a:ext cx="6467" cy="18407"/>
            </a:xfrm>
            <a:custGeom>
              <a:avLst/>
              <a:gdLst/>
              <a:ahLst/>
              <a:cxnLst/>
              <a:rect l="l" t="t" r="r" b="b"/>
              <a:pathLst>
                <a:path w="267" h="760" extrusionOk="0">
                  <a:moveTo>
                    <a:pt x="88" y="0"/>
                  </a:moveTo>
                  <a:cubicBezTo>
                    <a:pt x="60" y="0"/>
                    <a:pt x="30" y="30"/>
                    <a:pt x="38" y="64"/>
                  </a:cubicBezTo>
                  <a:cubicBezTo>
                    <a:pt x="69" y="182"/>
                    <a:pt x="80" y="308"/>
                    <a:pt x="65" y="429"/>
                  </a:cubicBezTo>
                  <a:cubicBezTo>
                    <a:pt x="53" y="531"/>
                    <a:pt x="1" y="631"/>
                    <a:pt x="50" y="726"/>
                  </a:cubicBezTo>
                  <a:cubicBezTo>
                    <a:pt x="62" y="749"/>
                    <a:pt x="88" y="760"/>
                    <a:pt x="114" y="760"/>
                  </a:cubicBezTo>
                  <a:cubicBezTo>
                    <a:pt x="131" y="760"/>
                    <a:pt x="147" y="756"/>
                    <a:pt x="160" y="748"/>
                  </a:cubicBezTo>
                  <a:cubicBezTo>
                    <a:pt x="266" y="684"/>
                    <a:pt x="255" y="494"/>
                    <a:pt x="243" y="387"/>
                  </a:cubicBezTo>
                  <a:cubicBezTo>
                    <a:pt x="229" y="254"/>
                    <a:pt x="187" y="136"/>
                    <a:pt x="122" y="22"/>
                  </a:cubicBezTo>
                  <a:cubicBezTo>
                    <a:pt x="114" y="7"/>
                    <a:pt x="101" y="0"/>
                    <a:pt x="8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7" name="Google Shape;1897;p31"/>
            <p:cNvSpPr/>
            <p:nvPr/>
          </p:nvSpPr>
          <p:spPr>
            <a:xfrm rot="-1757863" flipH="1">
              <a:off x="3583685" y="1196777"/>
              <a:ext cx="7363" cy="15670"/>
            </a:xfrm>
            <a:custGeom>
              <a:avLst/>
              <a:gdLst/>
              <a:ahLst/>
              <a:cxnLst/>
              <a:rect l="l" t="t" r="r" b="b"/>
              <a:pathLst>
                <a:path w="304" h="647" extrusionOk="0">
                  <a:moveTo>
                    <a:pt x="100" y="1"/>
                  </a:moveTo>
                  <a:cubicBezTo>
                    <a:pt x="87" y="1"/>
                    <a:pt x="75" y="6"/>
                    <a:pt x="65" y="19"/>
                  </a:cubicBezTo>
                  <a:cubicBezTo>
                    <a:pt x="0" y="110"/>
                    <a:pt x="7" y="254"/>
                    <a:pt x="27" y="361"/>
                  </a:cubicBezTo>
                  <a:cubicBezTo>
                    <a:pt x="46" y="468"/>
                    <a:pt x="79" y="612"/>
                    <a:pt x="205" y="646"/>
                  </a:cubicBezTo>
                  <a:cubicBezTo>
                    <a:pt x="208" y="646"/>
                    <a:pt x="211" y="647"/>
                    <a:pt x="214" y="647"/>
                  </a:cubicBezTo>
                  <a:cubicBezTo>
                    <a:pt x="237" y="647"/>
                    <a:pt x="267" y="632"/>
                    <a:pt x="274" y="612"/>
                  </a:cubicBezTo>
                  <a:cubicBezTo>
                    <a:pt x="304" y="517"/>
                    <a:pt x="255" y="433"/>
                    <a:pt x="228" y="346"/>
                  </a:cubicBezTo>
                  <a:cubicBezTo>
                    <a:pt x="193" y="247"/>
                    <a:pt x="198" y="126"/>
                    <a:pt x="152" y="38"/>
                  </a:cubicBezTo>
                  <a:cubicBezTo>
                    <a:pt x="143" y="16"/>
                    <a:pt x="121" y="1"/>
                    <a:pt x="10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8" name="Google Shape;1898;p31"/>
            <p:cNvSpPr/>
            <p:nvPr/>
          </p:nvSpPr>
          <p:spPr>
            <a:xfrm rot="-1757863" flipH="1">
              <a:off x="3553449" y="1205314"/>
              <a:ext cx="6443" cy="16881"/>
            </a:xfrm>
            <a:custGeom>
              <a:avLst/>
              <a:gdLst/>
              <a:ahLst/>
              <a:cxnLst/>
              <a:rect l="l" t="t" r="r" b="b"/>
              <a:pathLst>
                <a:path w="266" h="697" extrusionOk="0">
                  <a:moveTo>
                    <a:pt x="74" y="1"/>
                  </a:moveTo>
                  <a:cubicBezTo>
                    <a:pt x="36" y="1"/>
                    <a:pt x="0" y="26"/>
                    <a:pt x="2" y="77"/>
                  </a:cubicBezTo>
                  <a:cubicBezTo>
                    <a:pt x="10" y="186"/>
                    <a:pt x="10" y="297"/>
                    <a:pt x="14" y="407"/>
                  </a:cubicBezTo>
                  <a:cubicBezTo>
                    <a:pt x="18" y="506"/>
                    <a:pt x="10" y="597"/>
                    <a:pt x="86" y="677"/>
                  </a:cubicBezTo>
                  <a:cubicBezTo>
                    <a:pt x="101" y="691"/>
                    <a:pt x="119" y="697"/>
                    <a:pt x="136" y="697"/>
                  </a:cubicBezTo>
                  <a:cubicBezTo>
                    <a:pt x="167" y="697"/>
                    <a:pt x="197" y="678"/>
                    <a:pt x="212" y="651"/>
                  </a:cubicBezTo>
                  <a:cubicBezTo>
                    <a:pt x="265" y="563"/>
                    <a:pt x="230" y="465"/>
                    <a:pt x="212" y="373"/>
                  </a:cubicBezTo>
                  <a:cubicBezTo>
                    <a:pt x="193" y="270"/>
                    <a:pt x="170" y="168"/>
                    <a:pt x="151" y="65"/>
                  </a:cubicBezTo>
                  <a:cubicBezTo>
                    <a:pt x="142" y="22"/>
                    <a:pt x="107" y="1"/>
                    <a:pt x="7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9" name="Google Shape;1899;p31"/>
            <p:cNvSpPr/>
            <p:nvPr/>
          </p:nvSpPr>
          <p:spPr>
            <a:xfrm rot="-1757863" flipH="1">
              <a:off x="3580621" y="1234157"/>
              <a:ext cx="6298" cy="17293"/>
            </a:xfrm>
            <a:custGeom>
              <a:avLst/>
              <a:gdLst/>
              <a:ahLst/>
              <a:cxnLst/>
              <a:rect l="l" t="t" r="r" b="b"/>
              <a:pathLst>
                <a:path w="260" h="714" extrusionOk="0">
                  <a:moveTo>
                    <a:pt x="67" y="1"/>
                  </a:moveTo>
                  <a:cubicBezTo>
                    <a:pt x="40" y="1"/>
                    <a:pt x="14" y="19"/>
                    <a:pt x="16" y="54"/>
                  </a:cubicBezTo>
                  <a:cubicBezTo>
                    <a:pt x="28" y="157"/>
                    <a:pt x="28" y="259"/>
                    <a:pt x="23" y="358"/>
                  </a:cubicBezTo>
                  <a:cubicBezTo>
                    <a:pt x="23" y="449"/>
                    <a:pt x="0" y="571"/>
                    <a:pt x="39" y="654"/>
                  </a:cubicBezTo>
                  <a:cubicBezTo>
                    <a:pt x="57" y="693"/>
                    <a:pt x="91" y="713"/>
                    <a:pt x="126" y="713"/>
                  </a:cubicBezTo>
                  <a:cubicBezTo>
                    <a:pt x="157" y="713"/>
                    <a:pt x="189" y="697"/>
                    <a:pt x="210" y="663"/>
                  </a:cubicBezTo>
                  <a:cubicBezTo>
                    <a:pt x="260" y="579"/>
                    <a:pt x="233" y="438"/>
                    <a:pt x="214" y="343"/>
                  </a:cubicBezTo>
                  <a:cubicBezTo>
                    <a:pt x="195" y="236"/>
                    <a:pt x="157" y="134"/>
                    <a:pt x="119" y="35"/>
                  </a:cubicBezTo>
                  <a:cubicBezTo>
                    <a:pt x="109" y="12"/>
                    <a:pt x="88" y="1"/>
                    <a:pt x="6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0" name="Google Shape;1900;p31"/>
            <p:cNvSpPr/>
            <p:nvPr/>
          </p:nvSpPr>
          <p:spPr>
            <a:xfrm rot="-1757863" flipH="1">
              <a:off x="3542957" y="1226354"/>
              <a:ext cx="7000" cy="21507"/>
            </a:xfrm>
            <a:custGeom>
              <a:avLst/>
              <a:gdLst/>
              <a:ahLst/>
              <a:cxnLst/>
              <a:rect l="l" t="t" r="r" b="b"/>
              <a:pathLst>
                <a:path w="289" h="888" extrusionOk="0">
                  <a:moveTo>
                    <a:pt x="141" y="0"/>
                  </a:moveTo>
                  <a:cubicBezTo>
                    <a:pt x="107" y="0"/>
                    <a:pt x="70" y="26"/>
                    <a:pt x="72" y="66"/>
                  </a:cubicBezTo>
                  <a:cubicBezTo>
                    <a:pt x="83" y="214"/>
                    <a:pt x="76" y="359"/>
                    <a:pt x="57" y="503"/>
                  </a:cubicBezTo>
                  <a:cubicBezTo>
                    <a:pt x="46" y="621"/>
                    <a:pt x="0" y="742"/>
                    <a:pt x="60" y="849"/>
                  </a:cubicBezTo>
                  <a:cubicBezTo>
                    <a:pt x="75" y="871"/>
                    <a:pt x="107" y="887"/>
                    <a:pt x="138" y="887"/>
                  </a:cubicBezTo>
                  <a:cubicBezTo>
                    <a:pt x="154" y="887"/>
                    <a:pt x="170" y="882"/>
                    <a:pt x="183" y="872"/>
                  </a:cubicBezTo>
                  <a:cubicBezTo>
                    <a:pt x="288" y="781"/>
                    <a:pt x="277" y="625"/>
                    <a:pt x="269" y="491"/>
                  </a:cubicBezTo>
                  <a:cubicBezTo>
                    <a:pt x="266" y="340"/>
                    <a:pt x="232" y="191"/>
                    <a:pt x="197" y="43"/>
                  </a:cubicBezTo>
                  <a:cubicBezTo>
                    <a:pt x="189" y="13"/>
                    <a:pt x="166" y="0"/>
                    <a:pt x="1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1" name="Google Shape;1901;p31"/>
            <p:cNvSpPr/>
            <p:nvPr/>
          </p:nvSpPr>
          <p:spPr>
            <a:xfrm rot="-1757863" flipH="1">
              <a:off x="3515075" y="1229700"/>
              <a:ext cx="8405" cy="20490"/>
            </a:xfrm>
            <a:custGeom>
              <a:avLst/>
              <a:gdLst/>
              <a:ahLst/>
              <a:cxnLst/>
              <a:rect l="l" t="t" r="r" b="b"/>
              <a:pathLst>
                <a:path w="347" h="846" extrusionOk="0">
                  <a:moveTo>
                    <a:pt x="187" y="0"/>
                  </a:moveTo>
                  <a:cubicBezTo>
                    <a:pt x="158" y="0"/>
                    <a:pt x="129" y="16"/>
                    <a:pt x="125" y="50"/>
                  </a:cubicBezTo>
                  <a:cubicBezTo>
                    <a:pt x="95" y="290"/>
                    <a:pt x="0" y="564"/>
                    <a:pt x="95" y="796"/>
                  </a:cubicBezTo>
                  <a:cubicBezTo>
                    <a:pt x="107" y="828"/>
                    <a:pt x="137" y="846"/>
                    <a:pt x="166" y="846"/>
                  </a:cubicBezTo>
                  <a:cubicBezTo>
                    <a:pt x="192" y="846"/>
                    <a:pt x="218" y="832"/>
                    <a:pt x="232" y="803"/>
                  </a:cubicBezTo>
                  <a:cubicBezTo>
                    <a:pt x="346" y="580"/>
                    <a:pt x="266" y="298"/>
                    <a:pt x="255" y="59"/>
                  </a:cubicBezTo>
                  <a:cubicBezTo>
                    <a:pt x="253" y="21"/>
                    <a:pt x="219" y="0"/>
                    <a:pt x="18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2" name="Google Shape;1902;p31"/>
            <p:cNvSpPr/>
            <p:nvPr/>
          </p:nvSpPr>
          <p:spPr>
            <a:xfrm rot="-1757863" flipH="1">
              <a:off x="3577711" y="1258629"/>
              <a:ext cx="7315" cy="16421"/>
            </a:xfrm>
            <a:custGeom>
              <a:avLst/>
              <a:gdLst/>
              <a:ahLst/>
              <a:cxnLst/>
              <a:rect l="l" t="t" r="r" b="b"/>
              <a:pathLst>
                <a:path w="302" h="678" extrusionOk="0">
                  <a:moveTo>
                    <a:pt x="160" y="0"/>
                  </a:moveTo>
                  <a:cubicBezTo>
                    <a:pt x="121" y="0"/>
                    <a:pt x="81" y="31"/>
                    <a:pt x="81" y="82"/>
                  </a:cubicBezTo>
                  <a:cubicBezTo>
                    <a:pt x="85" y="245"/>
                    <a:pt x="70" y="394"/>
                    <a:pt x="24" y="554"/>
                  </a:cubicBezTo>
                  <a:cubicBezTo>
                    <a:pt x="1" y="632"/>
                    <a:pt x="60" y="677"/>
                    <a:pt x="124" y="677"/>
                  </a:cubicBezTo>
                  <a:cubicBezTo>
                    <a:pt x="173" y="677"/>
                    <a:pt x="224" y="651"/>
                    <a:pt x="244" y="591"/>
                  </a:cubicBezTo>
                  <a:cubicBezTo>
                    <a:pt x="302" y="421"/>
                    <a:pt x="298" y="219"/>
                    <a:pt x="230" y="47"/>
                  </a:cubicBezTo>
                  <a:cubicBezTo>
                    <a:pt x="215" y="15"/>
                    <a:pt x="188" y="0"/>
                    <a:pt x="1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3" name="Google Shape;1903;p31"/>
            <p:cNvSpPr/>
            <p:nvPr/>
          </p:nvSpPr>
          <p:spPr>
            <a:xfrm rot="-1757863" flipH="1">
              <a:off x="3551582" y="1260966"/>
              <a:ext cx="6830" cy="16542"/>
            </a:xfrm>
            <a:custGeom>
              <a:avLst/>
              <a:gdLst/>
              <a:ahLst/>
              <a:cxnLst/>
              <a:rect l="l" t="t" r="r" b="b"/>
              <a:pathLst>
                <a:path w="282" h="683" extrusionOk="0">
                  <a:moveTo>
                    <a:pt x="173" y="1"/>
                  </a:moveTo>
                  <a:cubicBezTo>
                    <a:pt x="143" y="1"/>
                    <a:pt x="111" y="19"/>
                    <a:pt x="103" y="56"/>
                  </a:cubicBezTo>
                  <a:cubicBezTo>
                    <a:pt x="80" y="159"/>
                    <a:pt x="54" y="257"/>
                    <a:pt x="38" y="360"/>
                  </a:cubicBezTo>
                  <a:cubicBezTo>
                    <a:pt x="24" y="455"/>
                    <a:pt x="1" y="547"/>
                    <a:pt x="47" y="638"/>
                  </a:cubicBezTo>
                  <a:cubicBezTo>
                    <a:pt x="59" y="664"/>
                    <a:pt x="87" y="682"/>
                    <a:pt x="115" y="682"/>
                  </a:cubicBezTo>
                  <a:cubicBezTo>
                    <a:pt x="131" y="682"/>
                    <a:pt x="148" y="676"/>
                    <a:pt x="161" y="661"/>
                  </a:cubicBezTo>
                  <a:cubicBezTo>
                    <a:pt x="282" y="505"/>
                    <a:pt x="236" y="246"/>
                    <a:pt x="236" y="59"/>
                  </a:cubicBezTo>
                  <a:cubicBezTo>
                    <a:pt x="236" y="21"/>
                    <a:pt x="205" y="1"/>
                    <a:pt x="1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4" name="Google Shape;1904;p31"/>
            <p:cNvSpPr/>
            <p:nvPr/>
          </p:nvSpPr>
          <p:spPr>
            <a:xfrm rot="-1757863" flipH="1">
              <a:off x="3594579" y="1287114"/>
              <a:ext cx="6467" cy="22089"/>
            </a:xfrm>
            <a:custGeom>
              <a:avLst/>
              <a:gdLst/>
              <a:ahLst/>
              <a:cxnLst/>
              <a:rect l="l" t="t" r="r" b="b"/>
              <a:pathLst>
                <a:path w="267" h="912" extrusionOk="0">
                  <a:moveTo>
                    <a:pt x="185" y="0"/>
                  </a:moveTo>
                  <a:cubicBezTo>
                    <a:pt x="165" y="0"/>
                    <a:pt x="146" y="10"/>
                    <a:pt x="137" y="28"/>
                  </a:cubicBezTo>
                  <a:cubicBezTo>
                    <a:pt x="84" y="157"/>
                    <a:pt x="72" y="306"/>
                    <a:pt x="53" y="443"/>
                  </a:cubicBezTo>
                  <a:cubicBezTo>
                    <a:pt x="35" y="580"/>
                    <a:pt x="0" y="716"/>
                    <a:pt x="30" y="849"/>
                  </a:cubicBezTo>
                  <a:cubicBezTo>
                    <a:pt x="42" y="891"/>
                    <a:pt x="83" y="912"/>
                    <a:pt x="123" y="912"/>
                  </a:cubicBezTo>
                  <a:cubicBezTo>
                    <a:pt x="159" y="912"/>
                    <a:pt x="195" y="895"/>
                    <a:pt x="209" y="861"/>
                  </a:cubicBezTo>
                  <a:cubicBezTo>
                    <a:pt x="263" y="735"/>
                    <a:pt x="247" y="587"/>
                    <a:pt x="251" y="454"/>
                  </a:cubicBezTo>
                  <a:cubicBezTo>
                    <a:pt x="255" y="313"/>
                    <a:pt x="267" y="169"/>
                    <a:pt x="232" y="36"/>
                  </a:cubicBezTo>
                  <a:cubicBezTo>
                    <a:pt x="226" y="12"/>
                    <a:pt x="206" y="0"/>
                    <a:pt x="1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5" name="Google Shape;1905;p31"/>
            <p:cNvSpPr/>
            <p:nvPr/>
          </p:nvSpPr>
          <p:spPr>
            <a:xfrm rot="-1757863" flipH="1">
              <a:off x="3551952" y="1320931"/>
              <a:ext cx="120671" cy="36911"/>
            </a:xfrm>
            <a:custGeom>
              <a:avLst/>
              <a:gdLst/>
              <a:ahLst/>
              <a:cxnLst/>
              <a:rect l="l" t="t" r="r" b="b"/>
              <a:pathLst>
                <a:path w="4982" h="1524" extrusionOk="0">
                  <a:moveTo>
                    <a:pt x="1414" y="0"/>
                  </a:moveTo>
                  <a:cubicBezTo>
                    <a:pt x="853" y="0"/>
                    <a:pt x="380" y="121"/>
                    <a:pt x="0" y="279"/>
                  </a:cubicBezTo>
                  <a:cubicBezTo>
                    <a:pt x="187" y="397"/>
                    <a:pt x="377" y="504"/>
                    <a:pt x="571" y="602"/>
                  </a:cubicBezTo>
                  <a:cubicBezTo>
                    <a:pt x="1027" y="846"/>
                    <a:pt x="1506" y="1039"/>
                    <a:pt x="2012" y="1203"/>
                  </a:cubicBezTo>
                  <a:cubicBezTo>
                    <a:pt x="2081" y="1222"/>
                    <a:pt x="2145" y="1245"/>
                    <a:pt x="2213" y="1260"/>
                  </a:cubicBezTo>
                  <a:cubicBezTo>
                    <a:pt x="2590" y="1367"/>
                    <a:pt x="2962" y="1439"/>
                    <a:pt x="3320" y="1485"/>
                  </a:cubicBezTo>
                  <a:cubicBezTo>
                    <a:pt x="3567" y="1510"/>
                    <a:pt x="3810" y="1524"/>
                    <a:pt x="4049" y="1524"/>
                  </a:cubicBezTo>
                  <a:cubicBezTo>
                    <a:pt x="4367" y="1524"/>
                    <a:pt x="4677" y="1500"/>
                    <a:pt x="4981" y="1450"/>
                  </a:cubicBezTo>
                  <a:cubicBezTo>
                    <a:pt x="3563" y="348"/>
                    <a:pt x="2363" y="0"/>
                    <a:pt x="14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06" name="Google Shape;1906;p31"/>
            <p:cNvGrpSpPr/>
            <p:nvPr/>
          </p:nvGrpSpPr>
          <p:grpSpPr>
            <a:xfrm>
              <a:off x="3358606" y="1702304"/>
              <a:ext cx="1213398" cy="1110066"/>
              <a:chOff x="3358606" y="1702304"/>
              <a:chExt cx="1213398" cy="1110066"/>
            </a:xfrm>
          </p:grpSpPr>
          <p:sp>
            <p:nvSpPr>
              <p:cNvPr id="1907" name="Google Shape;1907;p31"/>
              <p:cNvSpPr/>
              <p:nvPr/>
            </p:nvSpPr>
            <p:spPr>
              <a:xfrm>
                <a:off x="4478735" y="2362286"/>
                <a:ext cx="25371" cy="12273"/>
              </a:xfrm>
              <a:custGeom>
                <a:avLst/>
                <a:gdLst/>
                <a:ahLst/>
                <a:cxnLst/>
                <a:rect l="l" t="t" r="r" b="b"/>
                <a:pathLst>
                  <a:path w="769" h="372" extrusionOk="0">
                    <a:moveTo>
                      <a:pt x="156" y="0"/>
                    </a:moveTo>
                    <a:cubicBezTo>
                      <a:pt x="34" y="0"/>
                      <a:pt x="0" y="198"/>
                      <a:pt x="125" y="217"/>
                    </a:cubicBezTo>
                    <a:cubicBezTo>
                      <a:pt x="216" y="236"/>
                      <a:pt x="308" y="259"/>
                      <a:pt x="392" y="293"/>
                    </a:cubicBezTo>
                    <a:cubicBezTo>
                      <a:pt x="462" y="323"/>
                      <a:pt x="530" y="371"/>
                      <a:pt x="603" y="371"/>
                    </a:cubicBezTo>
                    <a:cubicBezTo>
                      <a:pt x="621" y="371"/>
                      <a:pt x="639" y="368"/>
                      <a:pt x="658" y="362"/>
                    </a:cubicBezTo>
                    <a:cubicBezTo>
                      <a:pt x="723" y="343"/>
                      <a:pt x="768" y="278"/>
                      <a:pt x="746" y="209"/>
                    </a:cubicBezTo>
                    <a:cubicBezTo>
                      <a:pt x="684" y="11"/>
                      <a:pt x="330" y="0"/>
                      <a:pt x="15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8" name="Google Shape;1908;p31"/>
              <p:cNvSpPr/>
              <p:nvPr/>
            </p:nvSpPr>
            <p:spPr>
              <a:xfrm>
                <a:off x="3864843" y="1702304"/>
                <a:ext cx="486474" cy="596933"/>
              </a:xfrm>
              <a:custGeom>
                <a:avLst/>
                <a:gdLst/>
                <a:ahLst/>
                <a:cxnLst/>
                <a:rect l="l" t="t" r="r" b="b"/>
                <a:pathLst>
                  <a:path w="14745" h="18093" extrusionOk="0">
                    <a:moveTo>
                      <a:pt x="6241" y="0"/>
                    </a:moveTo>
                    <a:cubicBezTo>
                      <a:pt x="4617" y="0"/>
                      <a:pt x="2764" y="1908"/>
                      <a:pt x="2164" y="3166"/>
                    </a:cubicBezTo>
                    <a:cubicBezTo>
                      <a:pt x="1042" y="5522"/>
                      <a:pt x="840" y="8264"/>
                      <a:pt x="711" y="10834"/>
                    </a:cubicBezTo>
                    <a:cubicBezTo>
                      <a:pt x="632" y="12469"/>
                      <a:pt x="612" y="14119"/>
                      <a:pt x="726" y="15754"/>
                    </a:cubicBezTo>
                    <a:cubicBezTo>
                      <a:pt x="726" y="15754"/>
                      <a:pt x="0" y="17799"/>
                      <a:pt x="1939" y="18043"/>
                    </a:cubicBezTo>
                    <a:cubicBezTo>
                      <a:pt x="2209" y="18077"/>
                      <a:pt x="2478" y="18093"/>
                      <a:pt x="2747" y="18093"/>
                    </a:cubicBezTo>
                    <a:cubicBezTo>
                      <a:pt x="5267" y="18093"/>
                      <a:pt x="7707" y="16668"/>
                      <a:pt x="9638" y="15184"/>
                    </a:cubicBezTo>
                    <a:cubicBezTo>
                      <a:pt x="11779" y="13541"/>
                      <a:pt x="13527" y="11317"/>
                      <a:pt x="14155" y="8655"/>
                    </a:cubicBezTo>
                    <a:cubicBezTo>
                      <a:pt x="14626" y="6663"/>
                      <a:pt x="14745" y="3648"/>
                      <a:pt x="12418" y="2770"/>
                    </a:cubicBezTo>
                    <a:cubicBezTo>
                      <a:pt x="12255" y="2709"/>
                      <a:pt x="11950" y="2642"/>
                      <a:pt x="11542" y="2642"/>
                    </a:cubicBezTo>
                    <a:cubicBezTo>
                      <a:pt x="10793" y="2642"/>
                      <a:pt x="9696" y="2870"/>
                      <a:pt x="8498" y="3792"/>
                    </a:cubicBezTo>
                    <a:cubicBezTo>
                      <a:pt x="8570" y="2854"/>
                      <a:pt x="8433" y="1717"/>
                      <a:pt x="7886" y="930"/>
                    </a:cubicBezTo>
                    <a:cubicBezTo>
                      <a:pt x="7421" y="266"/>
                      <a:pt x="6847" y="0"/>
                      <a:pt x="624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9" name="Google Shape;1909;p31"/>
              <p:cNvSpPr/>
              <p:nvPr/>
            </p:nvSpPr>
            <p:spPr>
              <a:xfrm>
                <a:off x="3948479" y="2240709"/>
                <a:ext cx="623525" cy="454175"/>
              </a:xfrm>
              <a:custGeom>
                <a:avLst/>
                <a:gdLst/>
                <a:ahLst/>
                <a:cxnLst/>
                <a:rect l="l" t="t" r="r" b="b"/>
                <a:pathLst>
                  <a:path w="18899" h="13766" extrusionOk="0">
                    <a:moveTo>
                      <a:pt x="4424" y="0"/>
                    </a:moveTo>
                    <a:cubicBezTo>
                      <a:pt x="4372" y="0"/>
                      <a:pt x="4319" y="1"/>
                      <a:pt x="4267" y="1"/>
                    </a:cubicBezTo>
                    <a:cubicBezTo>
                      <a:pt x="2050" y="13"/>
                      <a:pt x="1" y="20"/>
                      <a:pt x="1" y="20"/>
                    </a:cubicBezTo>
                    <a:cubicBezTo>
                      <a:pt x="1" y="20"/>
                      <a:pt x="3624" y="13129"/>
                      <a:pt x="10920" y="13733"/>
                    </a:cubicBezTo>
                    <a:cubicBezTo>
                      <a:pt x="11180" y="13755"/>
                      <a:pt x="11423" y="13765"/>
                      <a:pt x="11651" y="13765"/>
                    </a:cubicBezTo>
                    <a:cubicBezTo>
                      <a:pt x="16959" y="13765"/>
                      <a:pt x="13852" y="8145"/>
                      <a:pt x="13852" y="8145"/>
                    </a:cubicBezTo>
                    <a:lnTo>
                      <a:pt x="13852" y="8145"/>
                    </a:lnTo>
                    <a:cubicBezTo>
                      <a:pt x="13852" y="8145"/>
                      <a:pt x="14347" y="8240"/>
                      <a:pt x="15005" y="8240"/>
                    </a:cubicBezTo>
                    <a:cubicBezTo>
                      <a:pt x="16216" y="8240"/>
                      <a:pt x="17979" y="7918"/>
                      <a:pt x="18236" y="6088"/>
                    </a:cubicBezTo>
                    <a:cubicBezTo>
                      <a:pt x="18899" y="1327"/>
                      <a:pt x="10569" y="0"/>
                      <a:pt x="442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0" name="Google Shape;1910;p31"/>
              <p:cNvSpPr/>
              <p:nvPr/>
            </p:nvSpPr>
            <p:spPr>
              <a:xfrm>
                <a:off x="3529277" y="2305869"/>
                <a:ext cx="532664" cy="506501"/>
              </a:xfrm>
              <a:custGeom>
                <a:avLst/>
                <a:gdLst/>
                <a:ahLst/>
                <a:cxnLst/>
                <a:rect l="l" t="t" r="r" b="b"/>
                <a:pathLst>
                  <a:path w="16145" h="15352" extrusionOk="0">
                    <a:moveTo>
                      <a:pt x="12593" y="0"/>
                    </a:moveTo>
                    <a:cubicBezTo>
                      <a:pt x="12287" y="0"/>
                      <a:pt x="12091" y="98"/>
                      <a:pt x="12091" y="98"/>
                    </a:cubicBezTo>
                    <a:cubicBezTo>
                      <a:pt x="10418" y="680"/>
                      <a:pt x="8783" y="1410"/>
                      <a:pt x="7209" y="2216"/>
                    </a:cubicBezTo>
                    <a:cubicBezTo>
                      <a:pt x="7149" y="2246"/>
                      <a:pt x="7084" y="2281"/>
                      <a:pt x="7019" y="2311"/>
                    </a:cubicBezTo>
                    <a:lnTo>
                      <a:pt x="7019" y="2314"/>
                    </a:lnTo>
                    <a:cubicBezTo>
                      <a:pt x="7012" y="2319"/>
                      <a:pt x="7000" y="2323"/>
                      <a:pt x="6986" y="2330"/>
                    </a:cubicBezTo>
                    <a:cubicBezTo>
                      <a:pt x="4659" y="3509"/>
                      <a:pt x="1613" y="4897"/>
                      <a:pt x="716" y="7512"/>
                    </a:cubicBezTo>
                    <a:cubicBezTo>
                      <a:pt x="1" y="9603"/>
                      <a:pt x="853" y="12497"/>
                      <a:pt x="3252" y="13013"/>
                    </a:cubicBezTo>
                    <a:cubicBezTo>
                      <a:pt x="3500" y="13067"/>
                      <a:pt x="3758" y="13092"/>
                      <a:pt x="4020" y="13092"/>
                    </a:cubicBezTo>
                    <a:cubicBezTo>
                      <a:pt x="4787" y="13092"/>
                      <a:pt x="5583" y="12876"/>
                      <a:pt x="6233" y="12516"/>
                    </a:cubicBezTo>
                    <a:cubicBezTo>
                      <a:pt x="6233" y="12516"/>
                      <a:pt x="6653" y="15351"/>
                      <a:pt x="10481" y="15351"/>
                    </a:cubicBezTo>
                    <a:cubicBezTo>
                      <a:pt x="10556" y="15351"/>
                      <a:pt x="10631" y="15350"/>
                      <a:pt x="10708" y="15348"/>
                    </a:cubicBezTo>
                    <a:cubicBezTo>
                      <a:pt x="13924" y="15257"/>
                      <a:pt x="16144" y="10321"/>
                      <a:pt x="15692" y="5554"/>
                    </a:cubicBezTo>
                    <a:cubicBezTo>
                      <a:pt x="15574" y="4345"/>
                      <a:pt x="15285" y="3147"/>
                      <a:pt x="14802" y="2041"/>
                    </a:cubicBezTo>
                    <a:cubicBezTo>
                      <a:pt x="14037" y="311"/>
                      <a:pt x="13139" y="0"/>
                      <a:pt x="1259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1" name="Google Shape;1911;p31"/>
              <p:cNvSpPr/>
              <p:nvPr/>
            </p:nvSpPr>
            <p:spPr>
              <a:xfrm>
                <a:off x="3358606" y="1899303"/>
                <a:ext cx="669319" cy="487233"/>
              </a:xfrm>
              <a:custGeom>
                <a:avLst/>
                <a:gdLst/>
                <a:ahLst/>
                <a:cxnLst/>
                <a:rect l="l" t="t" r="r" b="b"/>
                <a:pathLst>
                  <a:path w="20287" h="14768" extrusionOk="0">
                    <a:moveTo>
                      <a:pt x="6939" y="1"/>
                    </a:moveTo>
                    <a:cubicBezTo>
                      <a:pt x="6231" y="1"/>
                      <a:pt x="5529" y="120"/>
                      <a:pt x="4847" y="407"/>
                    </a:cubicBezTo>
                    <a:cubicBezTo>
                      <a:pt x="3201" y="1103"/>
                      <a:pt x="2110" y="3346"/>
                      <a:pt x="3185" y="4958"/>
                    </a:cubicBezTo>
                    <a:cubicBezTo>
                      <a:pt x="3185" y="4958"/>
                      <a:pt x="0" y="5068"/>
                      <a:pt x="228" y="8539"/>
                    </a:cubicBezTo>
                    <a:cubicBezTo>
                      <a:pt x="413" y="11354"/>
                      <a:pt x="8241" y="14767"/>
                      <a:pt x="14406" y="14767"/>
                    </a:cubicBezTo>
                    <a:cubicBezTo>
                      <a:pt x="15835" y="14767"/>
                      <a:pt x="17175" y="14584"/>
                      <a:pt x="18310" y="14167"/>
                    </a:cubicBezTo>
                    <a:cubicBezTo>
                      <a:pt x="20287" y="10889"/>
                      <a:pt x="18820" y="10185"/>
                      <a:pt x="18820" y="10185"/>
                    </a:cubicBezTo>
                    <a:cubicBezTo>
                      <a:pt x="18798" y="10175"/>
                      <a:pt x="18779" y="10171"/>
                      <a:pt x="18760" y="10171"/>
                    </a:cubicBezTo>
                    <a:cubicBezTo>
                      <a:pt x="18625" y="10171"/>
                      <a:pt x="18563" y="10408"/>
                      <a:pt x="18492" y="10408"/>
                    </a:cubicBezTo>
                    <a:cubicBezTo>
                      <a:pt x="18474" y="10408"/>
                      <a:pt x="18456" y="10392"/>
                      <a:pt x="18436" y="10353"/>
                    </a:cubicBezTo>
                    <a:cubicBezTo>
                      <a:pt x="17892" y="9285"/>
                      <a:pt x="17036" y="6767"/>
                      <a:pt x="16356" y="5779"/>
                    </a:cubicBezTo>
                    <a:cubicBezTo>
                      <a:pt x="14896" y="3669"/>
                      <a:pt x="12972" y="1699"/>
                      <a:pt x="10520" y="780"/>
                    </a:cubicBezTo>
                    <a:cubicBezTo>
                      <a:pt x="9356" y="342"/>
                      <a:pt x="8139" y="1"/>
                      <a:pt x="693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2" name="Google Shape;1912;p31"/>
              <p:cNvSpPr/>
              <p:nvPr/>
            </p:nvSpPr>
            <p:spPr>
              <a:xfrm>
                <a:off x="3591500" y="2497193"/>
                <a:ext cx="23656" cy="21742"/>
              </a:xfrm>
              <a:custGeom>
                <a:avLst/>
                <a:gdLst/>
                <a:ahLst/>
                <a:cxnLst/>
                <a:rect l="l" t="t" r="r" b="b"/>
                <a:pathLst>
                  <a:path w="717" h="659" extrusionOk="0">
                    <a:moveTo>
                      <a:pt x="606" y="0"/>
                    </a:moveTo>
                    <a:cubicBezTo>
                      <a:pt x="600" y="0"/>
                      <a:pt x="593" y="1"/>
                      <a:pt x="587" y="2"/>
                    </a:cubicBezTo>
                    <a:cubicBezTo>
                      <a:pt x="476" y="25"/>
                      <a:pt x="381" y="151"/>
                      <a:pt x="305" y="230"/>
                    </a:cubicBezTo>
                    <a:cubicBezTo>
                      <a:pt x="218" y="325"/>
                      <a:pt x="130" y="421"/>
                      <a:pt x="50" y="523"/>
                    </a:cubicBezTo>
                    <a:cubicBezTo>
                      <a:pt x="1" y="581"/>
                      <a:pt x="49" y="659"/>
                      <a:pt x="107" y="659"/>
                    </a:cubicBezTo>
                    <a:cubicBezTo>
                      <a:pt x="125" y="659"/>
                      <a:pt x="143" y="651"/>
                      <a:pt x="160" y="633"/>
                    </a:cubicBezTo>
                    <a:cubicBezTo>
                      <a:pt x="244" y="546"/>
                      <a:pt x="336" y="458"/>
                      <a:pt x="427" y="379"/>
                    </a:cubicBezTo>
                    <a:cubicBezTo>
                      <a:pt x="506" y="307"/>
                      <a:pt x="643" y="234"/>
                      <a:pt x="685" y="135"/>
                    </a:cubicBezTo>
                    <a:cubicBezTo>
                      <a:pt x="717" y="69"/>
                      <a:pt x="674" y="0"/>
                      <a:pt x="60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3" name="Google Shape;1913;p31"/>
              <p:cNvSpPr/>
              <p:nvPr/>
            </p:nvSpPr>
            <p:spPr>
              <a:xfrm>
                <a:off x="3606842" y="2519859"/>
                <a:ext cx="19532" cy="18542"/>
              </a:xfrm>
              <a:custGeom>
                <a:avLst/>
                <a:gdLst/>
                <a:ahLst/>
                <a:cxnLst/>
                <a:rect l="l" t="t" r="r" b="b"/>
                <a:pathLst>
                  <a:path w="592" h="562" extrusionOk="0">
                    <a:moveTo>
                      <a:pt x="490" y="0"/>
                    </a:moveTo>
                    <a:cubicBezTo>
                      <a:pt x="482" y="0"/>
                      <a:pt x="475" y="1"/>
                      <a:pt x="467" y="3"/>
                    </a:cubicBezTo>
                    <a:cubicBezTo>
                      <a:pt x="373" y="26"/>
                      <a:pt x="304" y="136"/>
                      <a:pt x="243" y="205"/>
                    </a:cubicBezTo>
                    <a:cubicBezTo>
                      <a:pt x="175" y="285"/>
                      <a:pt x="110" y="361"/>
                      <a:pt x="41" y="441"/>
                    </a:cubicBezTo>
                    <a:cubicBezTo>
                      <a:pt x="1" y="491"/>
                      <a:pt x="35" y="561"/>
                      <a:pt x="89" y="561"/>
                    </a:cubicBezTo>
                    <a:cubicBezTo>
                      <a:pt x="100" y="561"/>
                      <a:pt x="112" y="558"/>
                      <a:pt x="125" y="550"/>
                    </a:cubicBezTo>
                    <a:cubicBezTo>
                      <a:pt x="220" y="494"/>
                      <a:pt x="311" y="433"/>
                      <a:pt x="395" y="357"/>
                    </a:cubicBezTo>
                    <a:cubicBezTo>
                      <a:pt x="475" y="289"/>
                      <a:pt x="578" y="205"/>
                      <a:pt x="589" y="94"/>
                    </a:cubicBezTo>
                    <a:cubicBezTo>
                      <a:pt x="592" y="39"/>
                      <a:pt x="538" y="0"/>
                      <a:pt x="49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4" name="Google Shape;1914;p31"/>
              <p:cNvSpPr/>
              <p:nvPr/>
            </p:nvSpPr>
            <p:spPr>
              <a:xfrm>
                <a:off x="3660389" y="2450838"/>
                <a:ext cx="23722" cy="15473"/>
              </a:xfrm>
              <a:custGeom>
                <a:avLst/>
                <a:gdLst/>
                <a:ahLst/>
                <a:cxnLst/>
                <a:rect l="l" t="t" r="r" b="b"/>
                <a:pathLst>
                  <a:path w="719" h="469" extrusionOk="0">
                    <a:moveTo>
                      <a:pt x="635" y="1"/>
                    </a:moveTo>
                    <a:cubicBezTo>
                      <a:pt x="418" y="1"/>
                      <a:pt x="206" y="202"/>
                      <a:pt x="57" y="343"/>
                    </a:cubicBezTo>
                    <a:cubicBezTo>
                      <a:pt x="1" y="396"/>
                      <a:pt x="53" y="468"/>
                      <a:pt x="115" y="468"/>
                    </a:cubicBezTo>
                    <a:cubicBezTo>
                      <a:pt x="133" y="468"/>
                      <a:pt x="151" y="462"/>
                      <a:pt x="167" y="449"/>
                    </a:cubicBezTo>
                    <a:cubicBezTo>
                      <a:pt x="251" y="380"/>
                      <a:pt x="343" y="320"/>
                      <a:pt x="438" y="266"/>
                    </a:cubicBezTo>
                    <a:cubicBezTo>
                      <a:pt x="521" y="221"/>
                      <a:pt x="612" y="187"/>
                      <a:pt x="680" y="115"/>
                    </a:cubicBezTo>
                    <a:cubicBezTo>
                      <a:pt x="719" y="73"/>
                      <a:pt x="692" y="1"/>
                      <a:pt x="6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5" name="Google Shape;1915;p31"/>
              <p:cNvSpPr/>
              <p:nvPr/>
            </p:nvSpPr>
            <p:spPr>
              <a:xfrm>
                <a:off x="3657683" y="2474428"/>
                <a:ext cx="24282" cy="17156"/>
              </a:xfrm>
              <a:custGeom>
                <a:avLst/>
                <a:gdLst/>
                <a:ahLst/>
                <a:cxnLst/>
                <a:rect l="l" t="t" r="r" b="b"/>
                <a:pathLst>
                  <a:path w="736" h="520" extrusionOk="0">
                    <a:moveTo>
                      <a:pt x="586" y="1"/>
                    </a:moveTo>
                    <a:cubicBezTo>
                      <a:pt x="380" y="1"/>
                      <a:pt x="202" y="215"/>
                      <a:pt x="67" y="346"/>
                    </a:cubicBezTo>
                    <a:cubicBezTo>
                      <a:pt x="0" y="416"/>
                      <a:pt x="60" y="520"/>
                      <a:pt x="139" y="520"/>
                    </a:cubicBezTo>
                    <a:cubicBezTo>
                      <a:pt x="155" y="520"/>
                      <a:pt x="172" y="515"/>
                      <a:pt x="188" y="506"/>
                    </a:cubicBezTo>
                    <a:cubicBezTo>
                      <a:pt x="276" y="457"/>
                      <a:pt x="371" y="415"/>
                      <a:pt x="462" y="369"/>
                    </a:cubicBezTo>
                    <a:cubicBezTo>
                      <a:pt x="550" y="327"/>
                      <a:pt x="660" y="290"/>
                      <a:pt x="706" y="194"/>
                    </a:cubicBezTo>
                    <a:cubicBezTo>
                      <a:pt x="736" y="130"/>
                      <a:pt x="717" y="16"/>
                      <a:pt x="630" y="4"/>
                    </a:cubicBezTo>
                    <a:cubicBezTo>
                      <a:pt x="615" y="2"/>
                      <a:pt x="601" y="1"/>
                      <a:pt x="58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6" name="Google Shape;1916;p31"/>
              <p:cNvSpPr/>
              <p:nvPr/>
            </p:nvSpPr>
            <p:spPr>
              <a:xfrm>
                <a:off x="3649996" y="2517681"/>
                <a:ext cx="23788" cy="18443"/>
              </a:xfrm>
              <a:custGeom>
                <a:avLst/>
                <a:gdLst/>
                <a:ahLst/>
                <a:cxnLst/>
                <a:rect l="l" t="t" r="r" b="b"/>
                <a:pathLst>
                  <a:path w="721" h="559" extrusionOk="0">
                    <a:moveTo>
                      <a:pt x="605" y="0"/>
                    </a:moveTo>
                    <a:cubicBezTo>
                      <a:pt x="602" y="0"/>
                      <a:pt x="599" y="0"/>
                      <a:pt x="597" y="1"/>
                    </a:cubicBezTo>
                    <a:cubicBezTo>
                      <a:pt x="482" y="16"/>
                      <a:pt x="410" y="96"/>
                      <a:pt x="326" y="168"/>
                    </a:cubicBezTo>
                    <a:cubicBezTo>
                      <a:pt x="239" y="244"/>
                      <a:pt x="151" y="320"/>
                      <a:pt x="65" y="397"/>
                    </a:cubicBezTo>
                    <a:cubicBezTo>
                      <a:pt x="1" y="456"/>
                      <a:pt x="61" y="558"/>
                      <a:pt x="134" y="558"/>
                    </a:cubicBezTo>
                    <a:cubicBezTo>
                      <a:pt x="148" y="558"/>
                      <a:pt x="164" y="554"/>
                      <a:pt x="179" y="544"/>
                    </a:cubicBezTo>
                    <a:cubicBezTo>
                      <a:pt x="274" y="480"/>
                      <a:pt x="372" y="416"/>
                      <a:pt x="467" y="351"/>
                    </a:cubicBezTo>
                    <a:cubicBezTo>
                      <a:pt x="558" y="290"/>
                      <a:pt x="658" y="240"/>
                      <a:pt x="699" y="134"/>
                    </a:cubicBezTo>
                    <a:cubicBezTo>
                      <a:pt x="721" y="79"/>
                      <a:pt x="666" y="0"/>
                      <a:pt x="60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7" name="Google Shape;1917;p31"/>
              <p:cNvSpPr/>
              <p:nvPr/>
            </p:nvSpPr>
            <p:spPr>
              <a:xfrm>
                <a:off x="3673421" y="2559384"/>
                <a:ext cx="23590" cy="20884"/>
              </a:xfrm>
              <a:custGeom>
                <a:avLst/>
                <a:gdLst/>
                <a:ahLst/>
                <a:cxnLst/>
                <a:rect l="l" t="t" r="r" b="b"/>
                <a:pathLst>
                  <a:path w="715" h="633" extrusionOk="0">
                    <a:moveTo>
                      <a:pt x="591" y="1"/>
                    </a:moveTo>
                    <a:cubicBezTo>
                      <a:pt x="580" y="1"/>
                      <a:pt x="568" y="3"/>
                      <a:pt x="555" y="7"/>
                    </a:cubicBezTo>
                    <a:cubicBezTo>
                      <a:pt x="445" y="45"/>
                      <a:pt x="373" y="136"/>
                      <a:pt x="294" y="216"/>
                    </a:cubicBezTo>
                    <a:cubicBezTo>
                      <a:pt x="210" y="300"/>
                      <a:pt x="130" y="387"/>
                      <a:pt x="54" y="478"/>
                    </a:cubicBezTo>
                    <a:cubicBezTo>
                      <a:pt x="1" y="534"/>
                      <a:pt x="47" y="633"/>
                      <a:pt x="113" y="633"/>
                    </a:cubicBezTo>
                    <a:cubicBezTo>
                      <a:pt x="128" y="633"/>
                      <a:pt x="144" y="627"/>
                      <a:pt x="160" y="615"/>
                    </a:cubicBezTo>
                    <a:cubicBezTo>
                      <a:pt x="252" y="547"/>
                      <a:pt x="346" y="482"/>
                      <a:pt x="434" y="410"/>
                    </a:cubicBezTo>
                    <a:cubicBezTo>
                      <a:pt x="522" y="342"/>
                      <a:pt x="636" y="273"/>
                      <a:pt x="681" y="170"/>
                    </a:cubicBezTo>
                    <a:cubicBezTo>
                      <a:pt x="714" y="100"/>
                      <a:pt x="672" y="1"/>
                      <a:pt x="59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8" name="Google Shape;1918;p31"/>
              <p:cNvSpPr/>
              <p:nvPr/>
            </p:nvSpPr>
            <p:spPr>
              <a:xfrm>
                <a:off x="3707733" y="2598117"/>
                <a:ext cx="22963" cy="21610"/>
              </a:xfrm>
              <a:custGeom>
                <a:avLst/>
                <a:gdLst/>
                <a:ahLst/>
                <a:cxnLst/>
                <a:rect l="l" t="t" r="r" b="b"/>
                <a:pathLst>
                  <a:path w="696" h="655" extrusionOk="0">
                    <a:moveTo>
                      <a:pt x="561" y="0"/>
                    </a:moveTo>
                    <a:cubicBezTo>
                      <a:pt x="552" y="0"/>
                      <a:pt x="543" y="1"/>
                      <a:pt x="535" y="3"/>
                    </a:cubicBezTo>
                    <a:cubicBezTo>
                      <a:pt x="398" y="31"/>
                      <a:pt x="317" y="152"/>
                      <a:pt x="226" y="254"/>
                    </a:cubicBezTo>
                    <a:cubicBezTo>
                      <a:pt x="143" y="350"/>
                      <a:pt x="56" y="452"/>
                      <a:pt x="14" y="574"/>
                    </a:cubicBezTo>
                    <a:cubicBezTo>
                      <a:pt x="0" y="610"/>
                      <a:pt x="35" y="654"/>
                      <a:pt x="74" y="654"/>
                    </a:cubicBezTo>
                    <a:cubicBezTo>
                      <a:pt x="81" y="654"/>
                      <a:pt x="87" y="653"/>
                      <a:pt x="94" y="650"/>
                    </a:cubicBezTo>
                    <a:cubicBezTo>
                      <a:pt x="208" y="601"/>
                      <a:pt x="306" y="513"/>
                      <a:pt x="401" y="429"/>
                    </a:cubicBezTo>
                    <a:cubicBezTo>
                      <a:pt x="454" y="388"/>
                      <a:pt x="505" y="346"/>
                      <a:pt x="557" y="304"/>
                    </a:cubicBezTo>
                    <a:cubicBezTo>
                      <a:pt x="619" y="254"/>
                      <a:pt x="645" y="213"/>
                      <a:pt x="671" y="137"/>
                    </a:cubicBezTo>
                    <a:cubicBezTo>
                      <a:pt x="695" y="63"/>
                      <a:pt x="631" y="0"/>
                      <a:pt x="56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9" name="Google Shape;1919;p31"/>
              <p:cNvSpPr/>
              <p:nvPr/>
            </p:nvSpPr>
            <p:spPr>
              <a:xfrm>
                <a:off x="3721788" y="2561726"/>
                <a:ext cx="22666" cy="20917"/>
              </a:xfrm>
              <a:custGeom>
                <a:avLst/>
                <a:gdLst/>
                <a:ahLst/>
                <a:cxnLst/>
                <a:rect l="l" t="t" r="r" b="b"/>
                <a:pathLst>
                  <a:path w="687" h="634" extrusionOk="0">
                    <a:moveTo>
                      <a:pt x="588" y="0"/>
                    </a:moveTo>
                    <a:cubicBezTo>
                      <a:pt x="466" y="8"/>
                      <a:pt x="382" y="95"/>
                      <a:pt x="298" y="179"/>
                    </a:cubicBezTo>
                    <a:cubicBezTo>
                      <a:pt x="211" y="267"/>
                      <a:pt x="135" y="362"/>
                      <a:pt x="56" y="457"/>
                    </a:cubicBezTo>
                    <a:cubicBezTo>
                      <a:pt x="0" y="521"/>
                      <a:pt x="50" y="633"/>
                      <a:pt x="123" y="633"/>
                    </a:cubicBezTo>
                    <a:cubicBezTo>
                      <a:pt x="140" y="633"/>
                      <a:pt x="158" y="627"/>
                      <a:pt x="177" y="613"/>
                    </a:cubicBezTo>
                    <a:cubicBezTo>
                      <a:pt x="279" y="536"/>
                      <a:pt x="382" y="464"/>
                      <a:pt x="477" y="381"/>
                    </a:cubicBezTo>
                    <a:cubicBezTo>
                      <a:pt x="572" y="301"/>
                      <a:pt x="663" y="221"/>
                      <a:pt x="679" y="92"/>
                    </a:cubicBezTo>
                    <a:cubicBezTo>
                      <a:pt x="686" y="46"/>
                      <a:pt x="633" y="0"/>
                      <a:pt x="58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0" name="Google Shape;1920;p31"/>
              <p:cNvSpPr/>
              <p:nvPr/>
            </p:nvSpPr>
            <p:spPr>
              <a:xfrm>
                <a:off x="3707700" y="2423224"/>
                <a:ext cx="21214" cy="13032"/>
              </a:xfrm>
              <a:custGeom>
                <a:avLst/>
                <a:gdLst/>
                <a:ahLst/>
                <a:cxnLst/>
                <a:rect l="l" t="t" r="r" b="b"/>
                <a:pathLst>
                  <a:path w="643" h="395" extrusionOk="0">
                    <a:moveTo>
                      <a:pt x="526" y="1"/>
                    </a:moveTo>
                    <a:cubicBezTo>
                      <a:pt x="445" y="1"/>
                      <a:pt x="374" y="42"/>
                      <a:pt x="304" y="85"/>
                    </a:cubicBezTo>
                    <a:cubicBezTo>
                      <a:pt x="220" y="134"/>
                      <a:pt x="132" y="184"/>
                      <a:pt x="60" y="248"/>
                    </a:cubicBezTo>
                    <a:cubicBezTo>
                      <a:pt x="0" y="308"/>
                      <a:pt x="55" y="394"/>
                      <a:pt x="127" y="394"/>
                    </a:cubicBezTo>
                    <a:cubicBezTo>
                      <a:pt x="132" y="394"/>
                      <a:pt x="138" y="394"/>
                      <a:pt x="144" y="393"/>
                    </a:cubicBezTo>
                    <a:cubicBezTo>
                      <a:pt x="235" y="373"/>
                      <a:pt x="323" y="328"/>
                      <a:pt x="406" y="290"/>
                    </a:cubicBezTo>
                    <a:cubicBezTo>
                      <a:pt x="483" y="252"/>
                      <a:pt x="581" y="210"/>
                      <a:pt x="620" y="131"/>
                    </a:cubicBezTo>
                    <a:cubicBezTo>
                      <a:pt x="642" y="85"/>
                      <a:pt x="627" y="12"/>
                      <a:pt x="569" y="5"/>
                    </a:cubicBezTo>
                    <a:cubicBezTo>
                      <a:pt x="554" y="2"/>
                      <a:pt x="540" y="1"/>
                      <a:pt x="52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1" name="Google Shape;1921;p31"/>
              <p:cNvSpPr/>
              <p:nvPr/>
            </p:nvSpPr>
            <p:spPr>
              <a:xfrm>
                <a:off x="3620237" y="2615900"/>
                <a:ext cx="21115" cy="22336"/>
              </a:xfrm>
              <a:custGeom>
                <a:avLst/>
                <a:gdLst/>
                <a:ahLst/>
                <a:cxnLst/>
                <a:rect l="l" t="t" r="r" b="b"/>
                <a:pathLst>
                  <a:path w="640" h="677" extrusionOk="0">
                    <a:moveTo>
                      <a:pt x="504" y="1"/>
                    </a:moveTo>
                    <a:cubicBezTo>
                      <a:pt x="481" y="1"/>
                      <a:pt x="457" y="9"/>
                      <a:pt x="437" y="27"/>
                    </a:cubicBezTo>
                    <a:cubicBezTo>
                      <a:pt x="354" y="103"/>
                      <a:pt x="267" y="176"/>
                      <a:pt x="191" y="263"/>
                    </a:cubicBezTo>
                    <a:cubicBezTo>
                      <a:pt x="114" y="343"/>
                      <a:pt x="0" y="431"/>
                      <a:pt x="12" y="548"/>
                    </a:cubicBezTo>
                    <a:cubicBezTo>
                      <a:pt x="15" y="631"/>
                      <a:pt x="70" y="676"/>
                      <a:pt x="143" y="676"/>
                    </a:cubicBezTo>
                    <a:cubicBezTo>
                      <a:pt x="153" y="676"/>
                      <a:pt x="164" y="675"/>
                      <a:pt x="175" y="673"/>
                    </a:cubicBezTo>
                    <a:cubicBezTo>
                      <a:pt x="290" y="659"/>
                      <a:pt x="354" y="522"/>
                      <a:pt x="415" y="434"/>
                    </a:cubicBezTo>
                    <a:cubicBezTo>
                      <a:pt x="483" y="343"/>
                      <a:pt x="533" y="245"/>
                      <a:pt x="593" y="149"/>
                    </a:cubicBezTo>
                    <a:cubicBezTo>
                      <a:pt x="639" y="75"/>
                      <a:pt x="573" y="1"/>
                      <a:pt x="5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2" name="Google Shape;1922;p31"/>
              <p:cNvSpPr/>
              <p:nvPr/>
            </p:nvSpPr>
            <p:spPr>
              <a:xfrm>
                <a:off x="3607568" y="2601449"/>
                <a:ext cx="16232" cy="14319"/>
              </a:xfrm>
              <a:custGeom>
                <a:avLst/>
                <a:gdLst/>
                <a:ahLst/>
                <a:cxnLst/>
                <a:rect l="l" t="t" r="r" b="b"/>
                <a:pathLst>
                  <a:path w="492" h="434" extrusionOk="0">
                    <a:moveTo>
                      <a:pt x="365" y="1"/>
                    </a:moveTo>
                    <a:cubicBezTo>
                      <a:pt x="344" y="1"/>
                      <a:pt x="323" y="8"/>
                      <a:pt x="305" y="25"/>
                    </a:cubicBezTo>
                    <a:cubicBezTo>
                      <a:pt x="256" y="74"/>
                      <a:pt x="198" y="120"/>
                      <a:pt x="145" y="165"/>
                    </a:cubicBezTo>
                    <a:cubicBezTo>
                      <a:pt x="88" y="211"/>
                      <a:pt x="0" y="260"/>
                      <a:pt x="8" y="340"/>
                    </a:cubicBezTo>
                    <a:cubicBezTo>
                      <a:pt x="12" y="386"/>
                      <a:pt x="35" y="412"/>
                      <a:pt x="77" y="427"/>
                    </a:cubicBezTo>
                    <a:cubicBezTo>
                      <a:pt x="89" y="432"/>
                      <a:pt x="101" y="434"/>
                      <a:pt x="112" y="434"/>
                    </a:cubicBezTo>
                    <a:cubicBezTo>
                      <a:pt x="182" y="434"/>
                      <a:pt x="248" y="363"/>
                      <a:pt x="293" y="318"/>
                    </a:cubicBezTo>
                    <a:cubicBezTo>
                      <a:pt x="351" y="256"/>
                      <a:pt x="396" y="195"/>
                      <a:pt x="445" y="130"/>
                    </a:cubicBezTo>
                    <a:cubicBezTo>
                      <a:pt x="492" y="68"/>
                      <a:pt x="429" y="1"/>
                      <a:pt x="36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3" name="Google Shape;1923;p31"/>
              <p:cNvSpPr/>
              <p:nvPr/>
            </p:nvSpPr>
            <p:spPr>
              <a:xfrm>
                <a:off x="3591500" y="2576672"/>
                <a:ext cx="16430" cy="10096"/>
              </a:xfrm>
              <a:custGeom>
                <a:avLst/>
                <a:gdLst/>
                <a:ahLst/>
                <a:cxnLst/>
                <a:rect l="l" t="t" r="r" b="b"/>
                <a:pathLst>
                  <a:path w="498" h="306" extrusionOk="0">
                    <a:moveTo>
                      <a:pt x="408" y="0"/>
                    </a:moveTo>
                    <a:cubicBezTo>
                      <a:pt x="402" y="0"/>
                      <a:pt x="395" y="1"/>
                      <a:pt x="389" y="4"/>
                    </a:cubicBezTo>
                    <a:cubicBezTo>
                      <a:pt x="339" y="19"/>
                      <a:pt x="286" y="37"/>
                      <a:pt x="236" y="57"/>
                    </a:cubicBezTo>
                    <a:cubicBezTo>
                      <a:pt x="187" y="79"/>
                      <a:pt x="138" y="110"/>
                      <a:pt x="88" y="137"/>
                    </a:cubicBezTo>
                    <a:cubicBezTo>
                      <a:pt x="1" y="185"/>
                      <a:pt x="54" y="305"/>
                      <a:pt x="135" y="305"/>
                    </a:cubicBezTo>
                    <a:cubicBezTo>
                      <a:pt x="149" y="305"/>
                      <a:pt x="164" y="301"/>
                      <a:pt x="180" y="293"/>
                    </a:cubicBezTo>
                    <a:cubicBezTo>
                      <a:pt x="229" y="266"/>
                      <a:pt x="278" y="243"/>
                      <a:pt x="324" y="213"/>
                    </a:cubicBezTo>
                    <a:cubicBezTo>
                      <a:pt x="369" y="179"/>
                      <a:pt x="411" y="144"/>
                      <a:pt x="453" y="110"/>
                    </a:cubicBezTo>
                    <a:cubicBezTo>
                      <a:pt x="497" y="76"/>
                      <a:pt x="460" y="0"/>
                      <a:pt x="40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4" name="Google Shape;1924;p31"/>
              <p:cNvSpPr/>
              <p:nvPr/>
            </p:nvSpPr>
            <p:spPr>
              <a:xfrm>
                <a:off x="3659333" y="2619067"/>
                <a:ext cx="28868" cy="23227"/>
              </a:xfrm>
              <a:custGeom>
                <a:avLst/>
                <a:gdLst/>
                <a:ahLst/>
                <a:cxnLst/>
                <a:rect l="l" t="t" r="r" b="b"/>
                <a:pathLst>
                  <a:path w="875" h="704" extrusionOk="0">
                    <a:moveTo>
                      <a:pt x="776" y="0"/>
                    </a:moveTo>
                    <a:cubicBezTo>
                      <a:pt x="757" y="0"/>
                      <a:pt x="738" y="8"/>
                      <a:pt x="721" y="26"/>
                    </a:cubicBezTo>
                    <a:cubicBezTo>
                      <a:pt x="621" y="126"/>
                      <a:pt x="503" y="228"/>
                      <a:pt x="386" y="308"/>
                    </a:cubicBezTo>
                    <a:cubicBezTo>
                      <a:pt x="329" y="349"/>
                      <a:pt x="287" y="399"/>
                      <a:pt x="233" y="445"/>
                    </a:cubicBezTo>
                    <a:cubicBezTo>
                      <a:pt x="184" y="491"/>
                      <a:pt x="124" y="528"/>
                      <a:pt x="66" y="574"/>
                    </a:cubicBezTo>
                    <a:cubicBezTo>
                      <a:pt x="1" y="625"/>
                      <a:pt x="72" y="704"/>
                      <a:pt x="134" y="704"/>
                    </a:cubicBezTo>
                    <a:cubicBezTo>
                      <a:pt x="137" y="704"/>
                      <a:pt x="139" y="704"/>
                      <a:pt x="142" y="703"/>
                    </a:cubicBezTo>
                    <a:cubicBezTo>
                      <a:pt x="291" y="681"/>
                      <a:pt x="461" y="616"/>
                      <a:pt x="572" y="517"/>
                    </a:cubicBezTo>
                    <a:cubicBezTo>
                      <a:pt x="698" y="399"/>
                      <a:pt x="781" y="277"/>
                      <a:pt x="849" y="126"/>
                    </a:cubicBezTo>
                    <a:cubicBezTo>
                      <a:pt x="875" y="66"/>
                      <a:pt x="829" y="0"/>
                      <a:pt x="77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5" name="Google Shape;1925;p31"/>
              <p:cNvSpPr/>
              <p:nvPr/>
            </p:nvSpPr>
            <p:spPr>
              <a:xfrm>
                <a:off x="3630531" y="2578519"/>
                <a:ext cx="21181" cy="17024"/>
              </a:xfrm>
              <a:custGeom>
                <a:avLst/>
                <a:gdLst/>
                <a:ahLst/>
                <a:cxnLst/>
                <a:rect l="l" t="t" r="r" b="b"/>
                <a:pathLst>
                  <a:path w="642" h="516" extrusionOk="0">
                    <a:moveTo>
                      <a:pt x="511" y="1"/>
                    </a:moveTo>
                    <a:cubicBezTo>
                      <a:pt x="495" y="1"/>
                      <a:pt x="478" y="4"/>
                      <a:pt x="460" y="12"/>
                    </a:cubicBezTo>
                    <a:cubicBezTo>
                      <a:pt x="369" y="54"/>
                      <a:pt x="297" y="118"/>
                      <a:pt x="221" y="183"/>
                    </a:cubicBezTo>
                    <a:cubicBezTo>
                      <a:pt x="148" y="244"/>
                      <a:pt x="46" y="283"/>
                      <a:pt x="20" y="377"/>
                    </a:cubicBezTo>
                    <a:cubicBezTo>
                      <a:pt x="0" y="430"/>
                      <a:pt x="39" y="495"/>
                      <a:pt x="92" y="511"/>
                    </a:cubicBezTo>
                    <a:cubicBezTo>
                      <a:pt x="106" y="514"/>
                      <a:pt x="119" y="516"/>
                      <a:pt x="133" y="516"/>
                    </a:cubicBezTo>
                    <a:cubicBezTo>
                      <a:pt x="225" y="516"/>
                      <a:pt x="311" y="446"/>
                      <a:pt x="384" y="397"/>
                    </a:cubicBezTo>
                    <a:cubicBezTo>
                      <a:pt x="479" y="332"/>
                      <a:pt x="559" y="263"/>
                      <a:pt x="604" y="157"/>
                    </a:cubicBezTo>
                    <a:cubicBezTo>
                      <a:pt x="642" y="79"/>
                      <a:pt x="587" y="1"/>
                      <a:pt x="51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6" name="Google Shape;1926;p31"/>
              <p:cNvSpPr/>
              <p:nvPr/>
            </p:nvSpPr>
            <p:spPr>
              <a:xfrm>
                <a:off x="3635083" y="2670898"/>
                <a:ext cx="21940" cy="20125"/>
              </a:xfrm>
              <a:custGeom>
                <a:avLst/>
                <a:gdLst/>
                <a:ahLst/>
                <a:cxnLst/>
                <a:rect l="l" t="t" r="r" b="b"/>
                <a:pathLst>
                  <a:path w="665" h="610" extrusionOk="0">
                    <a:moveTo>
                      <a:pt x="548" y="1"/>
                    </a:moveTo>
                    <a:cubicBezTo>
                      <a:pt x="443" y="1"/>
                      <a:pt x="358" y="111"/>
                      <a:pt x="280" y="182"/>
                    </a:cubicBezTo>
                    <a:cubicBezTo>
                      <a:pt x="235" y="224"/>
                      <a:pt x="185" y="266"/>
                      <a:pt x="143" y="311"/>
                    </a:cubicBezTo>
                    <a:cubicBezTo>
                      <a:pt x="98" y="357"/>
                      <a:pt x="68" y="421"/>
                      <a:pt x="33" y="478"/>
                    </a:cubicBezTo>
                    <a:cubicBezTo>
                      <a:pt x="0" y="527"/>
                      <a:pt x="45" y="609"/>
                      <a:pt x="102" y="609"/>
                    </a:cubicBezTo>
                    <a:cubicBezTo>
                      <a:pt x="111" y="609"/>
                      <a:pt x="120" y="607"/>
                      <a:pt x="129" y="603"/>
                    </a:cubicBezTo>
                    <a:cubicBezTo>
                      <a:pt x="189" y="580"/>
                      <a:pt x="257" y="558"/>
                      <a:pt x="311" y="524"/>
                    </a:cubicBezTo>
                    <a:cubicBezTo>
                      <a:pt x="364" y="486"/>
                      <a:pt x="413" y="429"/>
                      <a:pt x="459" y="380"/>
                    </a:cubicBezTo>
                    <a:cubicBezTo>
                      <a:pt x="524" y="299"/>
                      <a:pt x="664" y="166"/>
                      <a:pt x="626" y="52"/>
                    </a:cubicBezTo>
                    <a:cubicBezTo>
                      <a:pt x="619" y="29"/>
                      <a:pt x="600" y="6"/>
                      <a:pt x="573" y="3"/>
                    </a:cubicBezTo>
                    <a:cubicBezTo>
                      <a:pt x="565" y="1"/>
                      <a:pt x="557" y="1"/>
                      <a:pt x="54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7" name="Google Shape;1927;p31"/>
              <p:cNvSpPr/>
              <p:nvPr/>
            </p:nvSpPr>
            <p:spPr>
              <a:xfrm>
                <a:off x="3652108" y="2683633"/>
                <a:ext cx="19367" cy="20290"/>
              </a:xfrm>
              <a:custGeom>
                <a:avLst/>
                <a:gdLst/>
                <a:ahLst/>
                <a:cxnLst/>
                <a:rect l="l" t="t" r="r" b="b"/>
                <a:pathLst>
                  <a:path w="587" h="615" extrusionOk="0">
                    <a:moveTo>
                      <a:pt x="482" y="1"/>
                    </a:moveTo>
                    <a:cubicBezTo>
                      <a:pt x="454" y="1"/>
                      <a:pt x="425" y="13"/>
                      <a:pt x="407" y="39"/>
                    </a:cubicBezTo>
                    <a:cubicBezTo>
                      <a:pt x="350" y="126"/>
                      <a:pt x="262" y="214"/>
                      <a:pt x="183" y="282"/>
                    </a:cubicBezTo>
                    <a:cubicBezTo>
                      <a:pt x="164" y="298"/>
                      <a:pt x="141" y="313"/>
                      <a:pt x="126" y="328"/>
                    </a:cubicBezTo>
                    <a:cubicBezTo>
                      <a:pt x="126" y="331"/>
                      <a:pt x="99" y="381"/>
                      <a:pt x="95" y="385"/>
                    </a:cubicBezTo>
                    <a:cubicBezTo>
                      <a:pt x="69" y="431"/>
                      <a:pt x="27" y="457"/>
                      <a:pt x="12" y="510"/>
                    </a:cubicBezTo>
                    <a:cubicBezTo>
                      <a:pt x="1" y="568"/>
                      <a:pt x="38" y="605"/>
                      <a:pt x="87" y="613"/>
                    </a:cubicBezTo>
                    <a:cubicBezTo>
                      <a:pt x="93" y="614"/>
                      <a:pt x="99" y="614"/>
                      <a:pt x="104" y="614"/>
                    </a:cubicBezTo>
                    <a:cubicBezTo>
                      <a:pt x="158" y="614"/>
                      <a:pt x="203" y="585"/>
                      <a:pt x="252" y="564"/>
                    </a:cubicBezTo>
                    <a:cubicBezTo>
                      <a:pt x="320" y="533"/>
                      <a:pt x="354" y="496"/>
                      <a:pt x="399" y="438"/>
                    </a:cubicBezTo>
                    <a:cubicBezTo>
                      <a:pt x="480" y="331"/>
                      <a:pt x="521" y="229"/>
                      <a:pt x="566" y="108"/>
                    </a:cubicBezTo>
                    <a:cubicBezTo>
                      <a:pt x="587" y="43"/>
                      <a:pt x="535" y="1"/>
                      <a:pt x="48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8" name="Google Shape;1928;p31"/>
              <p:cNvSpPr/>
              <p:nvPr/>
            </p:nvSpPr>
            <p:spPr>
              <a:xfrm>
                <a:off x="3716311" y="2645956"/>
                <a:ext cx="19894" cy="18278"/>
              </a:xfrm>
              <a:custGeom>
                <a:avLst/>
                <a:gdLst/>
                <a:ahLst/>
                <a:cxnLst/>
                <a:rect l="l" t="t" r="r" b="b"/>
                <a:pathLst>
                  <a:path w="603" h="554" extrusionOk="0">
                    <a:moveTo>
                      <a:pt x="492" y="0"/>
                    </a:moveTo>
                    <a:cubicBezTo>
                      <a:pt x="483" y="0"/>
                      <a:pt x="474" y="2"/>
                      <a:pt x="464" y="6"/>
                    </a:cubicBezTo>
                    <a:cubicBezTo>
                      <a:pt x="354" y="52"/>
                      <a:pt x="259" y="105"/>
                      <a:pt x="168" y="185"/>
                    </a:cubicBezTo>
                    <a:cubicBezTo>
                      <a:pt x="103" y="246"/>
                      <a:pt x="1" y="383"/>
                      <a:pt x="8" y="478"/>
                    </a:cubicBezTo>
                    <a:cubicBezTo>
                      <a:pt x="8" y="517"/>
                      <a:pt x="39" y="553"/>
                      <a:pt x="79" y="553"/>
                    </a:cubicBezTo>
                    <a:cubicBezTo>
                      <a:pt x="85" y="553"/>
                      <a:pt x="92" y="552"/>
                      <a:pt x="99" y="550"/>
                    </a:cubicBezTo>
                    <a:cubicBezTo>
                      <a:pt x="153" y="531"/>
                      <a:pt x="180" y="497"/>
                      <a:pt x="217" y="462"/>
                    </a:cubicBezTo>
                    <a:cubicBezTo>
                      <a:pt x="252" y="429"/>
                      <a:pt x="294" y="401"/>
                      <a:pt x="328" y="364"/>
                    </a:cubicBezTo>
                    <a:cubicBezTo>
                      <a:pt x="396" y="287"/>
                      <a:pt x="473" y="215"/>
                      <a:pt x="548" y="147"/>
                    </a:cubicBezTo>
                    <a:cubicBezTo>
                      <a:pt x="602" y="100"/>
                      <a:pt x="558" y="0"/>
                      <a:pt x="49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9" name="Google Shape;1929;p31"/>
              <p:cNvSpPr/>
              <p:nvPr/>
            </p:nvSpPr>
            <p:spPr>
              <a:xfrm>
                <a:off x="3727001" y="2676738"/>
                <a:ext cx="20224" cy="23557"/>
              </a:xfrm>
              <a:custGeom>
                <a:avLst/>
                <a:gdLst/>
                <a:ahLst/>
                <a:cxnLst/>
                <a:rect l="l" t="t" r="r" b="b"/>
                <a:pathLst>
                  <a:path w="613" h="714" extrusionOk="0">
                    <a:moveTo>
                      <a:pt x="482" y="1"/>
                    </a:moveTo>
                    <a:cubicBezTo>
                      <a:pt x="459" y="1"/>
                      <a:pt x="436" y="10"/>
                      <a:pt x="418" y="31"/>
                    </a:cubicBezTo>
                    <a:cubicBezTo>
                      <a:pt x="335" y="126"/>
                      <a:pt x="247" y="214"/>
                      <a:pt x="167" y="312"/>
                    </a:cubicBezTo>
                    <a:cubicBezTo>
                      <a:pt x="95" y="403"/>
                      <a:pt x="15" y="495"/>
                      <a:pt x="4" y="613"/>
                    </a:cubicBezTo>
                    <a:cubicBezTo>
                      <a:pt x="0" y="664"/>
                      <a:pt x="52" y="713"/>
                      <a:pt x="102" y="713"/>
                    </a:cubicBezTo>
                    <a:cubicBezTo>
                      <a:pt x="111" y="713"/>
                      <a:pt x="121" y="712"/>
                      <a:pt x="129" y="708"/>
                    </a:cubicBezTo>
                    <a:cubicBezTo>
                      <a:pt x="240" y="666"/>
                      <a:pt x="304" y="563"/>
                      <a:pt x="369" y="468"/>
                    </a:cubicBezTo>
                    <a:cubicBezTo>
                      <a:pt x="441" y="362"/>
                      <a:pt x="502" y="252"/>
                      <a:pt x="570" y="145"/>
                    </a:cubicBezTo>
                    <a:cubicBezTo>
                      <a:pt x="613" y="77"/>
                      <a:pt x="548" y="1"/>
                      <a:pt x="48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0" name="Google Shape;1930;p31"/>
              <p:cNvSpPr/>
              <p:nvPr/>
            </p:nvSpPr>
            <p:spPr>
              <a:xfrm>
                <a:off x="3767119" y="2626094"/>
                <a:ext cx="14814" cy="16826"/>
              </a:xfrm>
              <a:custGeom>
                <a:avLst/>
                <a:gdLst/>
                <a:ahLst/>
                <a:cxnLst/>
                <a:rect l="l" t="t" r="r" b="b"/>
                <a:pathLst>
                  <a:path w="449" h="510" extrusionOk="0">
                    <a:moveTo>
                      <a:pt x="346" y="1"/>
                    </a:moveTo>
                    <a:cubicBezTo>
                      <a:pt x="309" y="1"/>
                      <a:pt x="270" y="21"/>
                      <a:pt x="251" y="64"/>
                    </a:cubicBezTo>
                    <a:cubicBezTo>
                      <a:pt x="225" y="133"/>
                      <a:pt x="175" y="182"/>
                      <a:pt x="137" y="243"/>
                    </a:cubicBezTo>
                    <a:cubicBezTo>
                      <a:pt x="100" y="301"/>
                      <a:pt x="31" y="346"/>
                      <a:pt x="12" y="415"/>
                    </a:cubicBezTo>
                    <a:cubicBezTo>
                      <a:pt x="0" y="464"/>
                      <a:pt x="39" y="506"/>
                      <a:pt x="88" y="509"/>
                    </a:cubicBezTo>
                    <a:cubicBezTo>
                      <a:pt x="91" y="510"/>
                      <a:pt x="94" y="510"/>
                      <a:pt x="97" y="510"/>
                    </a:cubicBezTo>
                    <a:cubicBezTo>
                      <a:pt x="178" y="510"/>
                      <a:pt x="265" y="420"/>
                      <a:pt x="316" y="364"/>
                    </a:cubicBezTo>
                    <a:cubicBezTo>
                      <a:pt x="373" y="296"/>
                      <a:pt x="407" y="197"/>
                      <a:pt x="430" y="113"/>
                    </a:cubicBezTo>
                    <a:cubicBezTo>
                      <a:pt x="448" y="42"/>
                      <a:pt x="399" y="1"/>
                      <a:pt x="34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1" name="Google Shape;1931;p31"/>
              <p:cNvSpPr/>
              <p:nvPr/>
            </p:nvSpPr>
            <p:spPr>
              <a:xfrm>
                <a:off x="3767119" y="2589836"/>
                <a:ext cx="15111" cy="15572"/>
              </a:xfrm>
              <a:custGeom>
                <a:avLst/>
                <a:gdLst/>
                <a:ahLst/>
                <a:cxnLst/>
                <a:rect l="l" t="t" r="r" b="b"/>
                <a:pathLst>
                  <a:path w="458" h="472" extrusionOk="0">
                    <a:moveTo>
                      <a:pt x="334" y="1"/>
                    </a:moveTo>
                    <a:cubicBezTo>
                      <a:pt x="313" y="1"/>
                      <a:pt x="292" y="8"/>
                      <a:pt x="274" y="26"/>
                    </a:cubicBezTo>
                    <a:cubicBezTo>
                      <a:pt x="221" y="76"/>
                      <a:pt x="168" y="126"/>
                      <a:pt x="119" y="182"/>
                    </a:cubicBezTo>
                    <a:cubicBezTo>
                      <a:pt x="58" y="243"/>
                      <a:pt x="0" y="300"/>
                      <a:pt x="19" y="396"/>
                    </a:cubicBezTo>
                    <a:cubicBezTo>
                      <a:pt x="28" y="437"/>
                      <a:pt x="77" y="472"/>
                      <a:pt x="119" y="472"/>
                    </a:cubicBezTo>
                    <a:cubicBezTo>
                      <a:pt x="210" y="468"/>
                      <a:pt x="256" y="391"/>
                      <a:pt x="301" y="323"/>
                    </a:cubicBezTo>
                    <a:cubicBezTo>
                      <a:pt x="342" y="263"/>
                      <a:pt x="377" y="198"/>
                      <a:pt x="415" y="137"/>
                    </a:cubicBezTo>
                    <a:cubicBezTo>
                      <a:pt x="458" y="71"/>
                      <a:pt x="398" y="1"/>
                      <a:pt x="33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2" name="Google Shape;1932;p31"/>
              <p:cNvSpPr/>
              <p:nvPr/>
            </p:nvSpPr>
            <p:spPr>
              <a:xfrm>
                <a:off x="3780547" y="2558130"/>
                <a:ext cx="18773" cy="16496"/>
              </a:xfrm>
              <a:custGeom>
                <a:avLst/>
                <a:gdLst/>
                <a:ahLst/>
                <a:cxnLst/>
                <a:rect l="l" t="t" r="r" b="b"/>
                <a:pathLst>
                  <a:path w="569" h="500" extrusionOk="0">
                    <a:moveTo>
                      <a:pt x="435" y="1"/>
                    </a:moveTo>
                    <a:cubicBezTo>
                      <a:pt x="417" y="1"/>
                      <a:pt x="399" y="6"/>
                      <a:pt x="381" y="18"/>
                    </a:cubicBezTo>
                    <a:cubicBezTo>
                      <a:pt x="300" y="64"/>
                      <a:pt x="240" y="117"/>
                      <a:pt x="175" y="178"/>
                    </a:cubicBezTo>
                    <a:cubicBezTo>
                      <a:pt x="118" y="234"/>
                      <a:pt x="19" y="292"/>
                      <a:pt x="8" y="376"/>
                    </a:cubicBezTo>
                    <a:cubicBezTo>
                      <a:pt x="0" y="422"/>
                      <a:pt x="19" y="490"/>
                      <a:pt x="77" y="497"/>
                    </a:cubicBezTo>
                    <a:cubicBezTo>
                      <a:pt x="88" y="499"/>
                      <a:pt x="98" y="499"/>
                      <a:pt x="108" y="499"/>
                    </a:cubicBezTo>
                    <a:cubicBezTo>
                      <a:pt x="150" y="499"/>
                      <a:pt x="184" y="487"/>
                      <a:pt x="221" y="459"/>
                    </a:cubicBezTo>
                    <a:cubicBezTo>
                      <a:pt x="259" y="432"/>
                      <a:pt x="297" y="406"/>
                      <a:pt x="331" y="380"/>
                    </a:cubicBezTo>
                    <a:cubicBezTo>
                      <a:pt x="369" y="349"/>
                      <a:pt x="407" y="326"/>
                      <a:pt x="442" y="288"/>
                    </a:cubicBezTo>
                    <a:cubicBezTo>
                      <a:pt x="476" y="250"/>
                      <a:pt x="502" y="208"/>
                      <a:pt x="525" y="162"/>
                    </a:cubicBezTo>
                    <a:cubicBezTo>
                      <a:pt x="568" y="89"/>
                      <a:pt x="508" y="1"/>
                      <a:pt x="4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3" name="Google Shape;1933;p31"/>
              <p:cNvSpPr/>
              <p:nvPr/>
            </p:nvSpPr>
            <p:spPr>
              <a:xfrm>
                <a:off x="3822481" y="2641106"/>
                <a:ext cx="18245" cy="25734"/>
              </a:xfrm>
              <a:custGeom>
                <a:avLst/>
                <a:gdLst/>
                <a:ahLst/>
                <a:cxnLst/>
                <a:rect l="l" t="t" r="r" b="b"/>
                <a:pathLst>
                  <a:path w="553" h="780" extrusionOk="0">
                    <a:moveTo>
                      <a:pt x="459" y="0"/>
                    </a:moveTo>
                    <a:cubicBezTo>
                      <a:pt x="439" y="0"/>
                      <a:pt x="420" y="7"/>
                      <a:pt x="406" y="23"/>
                    </a:cubicBezTo>
                    <a:cubicBezTo>
                      <a:pt x="322" y="119"/>
                      <a:pt x="250" y="225"/>
                      <a:pt x="185" y="336"/>
                    </a:cubicBezTo>
                    <a:cubicBezTo>
                      <a:pt x="155" y="393"/>
                      <a:pt x="136" y="453"/>
                      <a:pt x="106" y="507"/>
                    </a:cubicBezTo>
                    <a:cubicBezTo>
                      <a:pt x="71" y="564"/>
                      <a:pt x="38" y="613"/>
                      <a:pt x="18" y="678"/>
                    </a:cubicBezTo>
                    <a:cubicBezTo>
                      <a:pt x="1" y="734"/>
                      <a:pt x="48" y="780"/>
                      <a:pt x="101" y="780"/>
                    </a:cubicBezTo>
                    <a:cubicBezTo>
                      <a:pt x="115" y="780"/>
                      <a:pt x="130" y="776"/>
                      <a:pt x="143" y="769"/>
                    </a:cubicBezTo>
                    <a:cubicBezTo>
                      <a:pt x="201" y="742"/>
                      <a:pt x="243" y="693"/>
                      <a:pt x="284" y="648"/>
                    </a:cubicBezTo>
                    <a:cubicBezTo>
                      <a:pt x="334" y="590"/>
                      <a:pt x="394" y="541"/>
                      <a:pt x="429" y="476"/>
                    </a:cubicBezTo>
                    <a:cubicBezTo>
                      <a:pt x="501" y="358"/>
                      <a:pt x="543" y="221"/>
                      <a:pt x="550" y="85"/>
                    </a:cubicBezTo>
                    <a:cubicBezTo>
                      <a:pt x="553" y="37"/>
                      <a:pt x="504" y="0"/>
                      <a:pt x="45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4" name="Google Shape;1934;p31"/>
              <p:cNvSpPr/>
              <p:nvPr/>
            </p:nvSpPr>
            <p:spPr>
              <a:xfrm>
                <a:off x="3788202" y="2682710"/>
                <a:ext cx="20818" cy="31244"/>
              </a:xfrm>
              <a:custGeom>
                <a:avLst/>
                <a:gdLst/>
                <a:ahLst/>
                <a:cxnLst/>
                <a:rect l="l" t="t" r="r" b="b"/>
                <a:pathLst>
                  <a:path w="631" h="947" extrusionOk="0">
                    <a:moveTo>
                      <a:pt x="559" y="1"/>
                    </a:moveTo>
                    <a:cubicBezTo>
                      <a:pt x="541" y="1"/>
                      <a:pt x="523" y="9"/>
                      <a:pt x="510" y="29"/>
                    </a:cubicBezTo>
                    <a:cubicBezTo>
                      <a:pt x="419" y="166"/>
                      <a:pt x="335" y="306"/>
                      <a:pt x="247" y="447"/>
                    </a:cubicBezTo>
                    <a:cubicBezTo>
                      <a:pt x="168" y="576"/>
                      <a:pt x="73" y="694"/>
                      <a:pt x="19" y="838"/>
                    </a:cubicBezTo>
                    <a:cubicBezTo>
                      <a:pt x="1" y="890"/>
                      <a:pt x="53" y="946"/>
                      <a:pt x="104" y="946"/>
                    </a:cubicBezTo>
                    <a:cubicBezTo>
                      <a:pt x="117" y="946"/>
                      <a:pt x="130" y="942"/>
                      <a:pt x="141" y="934"/>
                    </a:cubicBezTo>
                    <a:cubicBezTo>
                      <a:pt x="396" y="743"/>
                      <a:pt x="552" y="378"/>
                      <a:pt x="620" y="78"/>
                    </a:cubicBezTo>
                    <a:cubicBezTo>
                      <a:pt x="630" y="33"/>
                      <a:pt x="595" y="1"/>
                      <a:pt x="55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5" name="Google Shape;1935;p31"/>
              <p:cNvSpPr/>
              <p:nvPr/>
            </p:nvSpPr>
            <p:spPr>
              <a:xfrm>
                <a:off x="3786783" y="2726359"/>
                <a:ext cx="22567" cy="31112"/>
              </a:xfrm>
              <a:custGeom>
                <a:avLst/>
                <a:gdLst/>
                <a:ahLst/>
                <a:cxnLst/>
                <a:rect l="l" t="t" r="r" b="b"/>
                <a:pathLst>
                  <a:path w="684" h="943" extrusionOk="0">
                    <a:moveTo>
                      <a:pt x="636" y="1"/>
                    </a:moveTo>
                    <a:cubicBezTo>
                      <a:pt x="623" y="1"/>
                      <a:pt x="609" y="7"/>
                      <a:pt x="599" y="22"/>
                    </a:cubicBezTo>
                    <a:cubicBezTo>
                      <a:pt x="496" y="162"/>
                      <a:pt x="397" y="310"/>
                      <a:pt x="290" y="447"/>
                    </a:cubicBezTo>
                    <a:cubicBezTo>
                      <a:pt x="199" y="569"/>
                      <a:pt x="70" y="675"/>
                      <a:pt x="20" y="824"/>
                    </a:cubicBezTo>
                    <a:cubicBezTo>
                      <a:pt x="0" y="880"/>
                      <a:pt x="50" y="942"/>
                      <a:pt x="105" y="942"/>
                    </a:cubicBezTo>
                    <a:cubicBezTo>
                      <a:pt x="114" y="942"/>
                      <a:pt x="122" y="941"/>
                      <a:pt x="131" y="938"/>
                    </a:cubicBezTo>
                    <a:cubicBezTo>
                      <a:pt x="298" y="880"/>
                      <a:pt x="401" y="721"/>
                      <a:pt x="488" y="580"/>
                    </a:cubicBezTo>
                    <a:cubicBezTo>
                      <a:pt x="595" y="410"/>
                      <a:pt x="652" y="254"/>
                      <a:pt x="678" y="56"/>
                    </a:cubicBezTo>
                    <a:cubicBezTo>
                      <a:pt x="683" y="23"/>
                      <a:pt x="661" y="1"/>
                      <a:pt x="63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6" name="Google Shape;1936;p31"/>
              <p:cNvSpPr/>
              <p:nvPr/>
            </p:nvSpPr>
            <p:spPr>
              <a:xfrm>
                <a:off x="3834490" y="2708081"/>
                <a:ext cx="20620" cy="25734"/>
              </a:xfrm>
              <a:custGeom>
                <a:avLst/>
                <a:gdLst/>
                <a:ahLst/>
                <a:cxnLst/>
                <a:rect l="l" t="t" r="r" b="b"/>
                <a:pathLst>
                  <a:path w="625" h="780" extrusionOk="0">
                    <a:moveTo>
                      <a:pt x="510" y="1"/>
                    </a:moveTo>
                    <a:cubicBezTo>
                      <a:pt x="488" y="1"/>
                      <a:pt x="466" y="9"/>
                      <a:pt x="449" y="28"/>
                    </a:cubicBezTo>
                    <a:cubicBezTo>
                      <a:pt x="362" y="127"/>
                      <a:pt x="274" y="229"/>
                      <a:pt x="186" y="332"/>
                    </a:cubicBezTo>
                    <a:cubicBezTo>
                      <a:pt x="103" y="431"/>
                      <a:pt x="8" y="534"/>
                      <a:pt x="4" y="667"/>
                    </a:cubicBezTo>
                    <a:cubicBezTo>
                      <a:pt x="1" y="733"/>
                      <a:pt x="58" y="779"/>
                      <a:pt x="121" y="779"/>
                    </a:cubicBezTo>
                    <a:cubicBezTo>
                      <a:pt x="130" y="779"/>
                      <a:pt x="139" y="778"/>
                      <a:pt x="148" y="776"/>
                    </a:cubicBezTo>
                    <a:cubicBezTo>
                      <a:pt x="281" y="743"/>
                      <a:pt x="365" y="610"/>
                      <a:pt x="430" y="495"/>
                    </a:cubicBezTo>
                    <a:cubicBezTo>
                      <a:pt x="506" y="374"/>
                      <a:pt x="555" y="252"/>
                      <a:pt x="604" y="115"/>
                    </a:cubicBezTo>
                    <a:cubicBezTo>
                      <a:pt x="624" y="55"/>
                      <a:pt x="566" y="1"/>
                      <a:pt x="51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7" name="Google Shape;1937;p31"/>
              <p:cNvSpPr/>
              <p:nvPr/>
            </p:nvSpPr>
            <p:spPr>
              <a:xfrm>
                <a:off x="3850294" y="2666807"/>
                <a:ext cx="18509" cy="17255"/>
              </a:xfrm>
              <a:custGeom>
                <a:avLst/>
                <a:gdLst/>
                <a:ahLst/>
                <a:cxnLst/>
                <a:rect l="l" t="t" r="r" b="b"/>
                <a:pathLst>
                  <a:path w="561" h="523" extrusionOk="0">
                    <a:moveTo>
                      <a:pt x="409" y="0"/>
                    </a:moveTo>
                    <a:cubicBezTo>
                      <a:pt x="384" y="0"/>
                      <a:pt x="359" y="9"/>
                      <a:pt x="339" y="28"/>
                    </a:cubicBezTo>
                    <a:cubicBezTo>
                      <a:pt x="228" y="130"/>
                      <a:pt x="0" y="276"/>
                      <a:pt x="39" y="450"/>
                    </a:cubicBezTo>
                    <a:cubicBezTo>
                      <a:pt x="50" y="495"/>
                      <a:pt x="92" y="518"/>
                      <a:pt x="134" y="522"/>
                    </a:cubicBezTo>
                    <a:cubicBezTo>
                      <a:pt x="137" y="522"/>
                      <a:pt x="141" y="522"/>
                      <a:pt x="145" y="522"/>
                    </a:cubicBezTo>
                    <a:cubicBezTo>
                      <a:pt x="232" y="522"/>
                      <a:pt x="310" y="433"/>
                      <a:pt x="358" y="370"/>
                    </a:cubicBezTo>
                    <a:cubicBezTo>
                      <a:pt x="407" y="298"/>
                      <a:pt x="457" y="225"/>
                      <a:pt x="506" y="157"/>
                    </a:cubicBezTo>
                    <a:cubicBezTo>
                      <a:pt x="560" y="80"/>
                      <a:pt x="485" y="0"/>
                      <a:pt x="40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8" name="Google Shape;1938;p31"/>
              <p:cNvSpPr/>
              <p:nvPr/>
            </p:nvSpPr>
            <p:spPr>
              <a:xfrm>
                <a:off x="3866955" y="2756712"/>
                <a:ext cx="17057" cy="22270"/>
              </a:xfrm>
              <a:custGeom>
                <a:avLst/>
                <a:gdLst/>
                <a:ahLst/>
                <a:cxnLst/>
                <a:rect l="l" t="t" r="r" b="b"/>
                <a:pathLst>
                  <a:path w="517" h="675" extrusionOk="0">
                    <a:moveTo>
                      <a:pt x="400" y="0"/>
                    </a:moveTo>
                    <a:cubicBezTo>
                      <a:pt x="371" y="0"/>
                      <a:pt x="343" y="13"/>
                      <a:pt x="328" y="44"/>
                    </a:cubicBezTo>
                    <a:cubicBezTo>
                      <a:pt x="248" y="204"/>
                      <a:pt x="1" y="470"/>
                      <a:pt x="153" y="648"/>
                    </a:cubicBezTo>
                    <a:cubicBezTo>
                      <a:pt x="170" y="665"/>
                      <a:pt x="195" y="674"/>
                      <a:pt x="220" y="674"/>
                    </a:cubicBezTo>
                    <a:cubicBezTo>
                      <a:pt x="228" y="674"/>
                      <a:pt x="237" y="673"/>
                      <a:pt x="244" y="671"/>
                    </a:cubicBezTo>
                    <a:cubicBezTo>
                      <a:pt x="355" y="641"/>
                      <a:pt x="378" y="534"/>
                      <a:pt x="404" y="439"/>
                    </a:cubicBezTo>
                    <a:cubicBezTo>
                      <a:pt x="434" y="334"/>
                      <a:pt x="450" y="215"/>
                      <a:pt x="492" y="113"/>
                    </a:cubicBezTo>
                    <a:cubicBezTo>
                      <a:pt x="517" y="50"/>
                      <a:pt x="457" y="0"/>
                      <a:pt x="40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9" name="Google Shape;1939;p31"/>
              <p:cNvSpPr/>
              <p:nvPr/>
            </p:nvSpPr>
            <p:spPr>
              <a:xfrm>
                <a:off x="3907107" y="2750080"/>
                <a:ext cx="11580" cy="23821"/>
              </a:xfrm>
              <a:custGeom>
                <a:avLst/>
                <a:gdLst/>
                <a:ahLst/>
                <a:cxnLst/>
                <a:rect l="l" t="t" r="r" b="b"/>
                <a:pathLst>
                  <a:path w="351" h="722" extrusionOk="0">
                    <a:moveTo>
                      <a:pt x="201" y="0"/>
                    </a:moveTo>
                    <a:cubicBezTo>
                      <a:pt x="154" y="0"/>
                      <a:pt x="107" y="27"/>
                      <a:pt x="88" y="82"/>
                    </a:cubicBezTo>
                    <a:cubicBezTo>
                      <a:pt x="54" y="184"/>
                      <a:pt x="28" y="279"/>
                      <a:pt x="19" y="386"/>
                    </a:cubicBezTo>
                    <a:cubicBezTo>
                      <a:pt x="8" y="489"/>
                      <a:pt x="0" y="607"/>
                      <a:pt x="84" y="682"/>
                    </a:cubicBezTo>
                    <a:cubicBezTo>
                      <a:pt x="110" y="707"/>
                      <a:pt x="148" y="721"/>
                      <a:pt x="185" y="721"/>
                    </a:cubicBezTo>
                    <a:cubicBezTo>
                      <a:pt x="218" y="721"/>
                      <a:pt x="251" y="710"/>
                      <a:pt x="274" y="682"/>
                    </a:cubicBezTo>
                    <a:cubicBezTo>
                      <a:pt x="351" y="595"/>
                      <a:pt x="335" y="512"/>
                      <a:pt x="331" y="405"/>
                    </a:cubicBezTo>
                    <a:cubicBezTo>
                      <a:pt x="328" y="306"/>
                      <a:pt x="316" y="211"/>
                      <a:pt x="316" y="112"/>
                    </a:cubicBezTo>
                    <a:cubicBezTo>
                      <a:pt x="314" y="39"/>
                      <a:pt x="258" y="0"/>
                      <a:pt x="20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0" name="Google Shape;1940;p31"/>
              <p:cNvSpPr/>
              <p:nvPr/>
            </p:nvSpPr>
            <p:spPr>
              <a:xfrm>
                <a:off x="3950756" y="2726260"/>
                <a:ext cx="9799" cy="22897"/>
              </a:xfrm>
              <a:custGeom>
                <a:avLst/>
                <a:gdLst/>
                <a:ahLst/>
                <a:cxnLst/>
                <a:rect l="l" t="t" r="r" b="b"/>
                <a:pathLst>
                  <a:path w="297" h="694" extrusionOk="0">
                    <a:moveTo>
                      <a:pt x="151" y="1"/>
                    </a:moveTo>
                    <a:cubicBezTo>
                      <a:pt x="111" y="1"/>
                      <a:pt x="71" y="22"/>
                      <a:pt x="65" y="66"/>
                    </a:cubicBezTo>
                    <a:cubicBezTo>
                      <a:pt x="50" y="173"/>
                      <a:pt x="28" y="279"/>
                      <a:pt x="16" y="390"/>
                    </a:cubicBezTo>
                    <a:cubicBezTo>
                      <a:pt x="5" y="496"/>
                      <a:pt x="0" y="599"/>
                      <a:pt x="92" y="671"/>
                    </a:cubicBezTo>
                    <a:cubicBezTo>
                      <a:pt x="111" y="686"/>
                      <a:pt x="131" y="693"/>
                      <a:pt x="151" y="693"/>
                    </a:cubicBezTo>
                    <a:cubicBezTo>
                      <a:pt x="171" y="693"/>
                      <a:pt x="191" y="686"/>
                      <a:pt x="210" y="671"/>
                    </a:cubicBezTo>
                    <a:cubicBezTo>
                      <a:pt x="297" y="599"/>
                      <a:pt x="293" y="496"/>
                      <a:pt x="282" y="390"/>
                    </a:cubicBezTo>
                    <a:cubicBezTo>
                      <a:pt x="270" y="279"/>
                      <a:pt x="251" y="173"/>
                      <a:pt x="237" y="66"/>
                    </a:cubicBezTo>
                    <a:cubicBezTo>
                      <a:pt x="231" y="22"/>
                      <a:pt x="191" y="1"/>
                      <a:pt x="15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1" name="Google Shape;1941;p31"/>
              <p:cNvSpPr/>
              <p:nvPr/>
            </p:nvSpPr>
            <p:spPr>
              <a:xfrm>
                <a:off x="3971343" y="2695049"/>
                <a:ext cx="14814" cy="24447"/>
              </a:xfrm>
              <a:custGeom>
                <a:avLst/>
                <a:gdLst/>
                <a:ahLst/>
                <a:cxnLst/>
                <a:rect l="l" t="t" r="r" b="b"/>
                <a:pathLst>
                  <a:path w="449" h="741" extrusionOk="0">
                    <a:moveTo>
                      <a:pt x="316" y="1"/>
                    </a:moveTo>
                    <a:cubicBezTo>
                      <a:pt x="282" y="1"/>
                      <a:pt x="250" y="18"/>
                      <a:pt x="232" y="58"/>
                    </a:cubicBezTo>
                    <a:cubicBezTo>
                      <a:pt x="175" y="176"/>
                      <a:pt x="118" y="294"/>
                      <a:pt x="57" y="411"/>
                    </a:cubicBezTo>
                    <a:cubicBezTo>
                      <a:pt x="15" y="503"/>
                      <a:pt x="0" y="697"/>
                      <a:pt x="122" y="734"/>
                    </a:cubicBezTo>
                    <a:cubicBezTo>
                      <a:pt x="135" y="738"/>
                      <a:pt x="148" y="740"/>
                      <a:pt x="161" y="740"/>
                    </a:cubicBezTo>
                    <a:cubicBezTo>
                      <a:pt x="271" y="740"/>
                      <a:pt x="368" y="603"/>
                      <a:pt x="392" y="515"/>
                    </a:cubicBezTo>
                    <a:cubicBezTo>
                      <a:pt x="430" y="385"/>
                      <a:pt x="448" y="248"/>
                      <a:pt x="441" y="115"/>
                    </a:cubicBezTo>
                    <a:cubicBezTo>
                      <a:pt x="436" y="50"/>
                      <a:pt x="374" y="1"/>
                      <a:pt x="3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2" name="Google Shape;1942;p31"/>
              <p:cNvSpPr/>
              <p:nvPr/>
            </p:nvSpPr>
            <p:spPr>
              <a:xfrm>
                <a:off x="3932313" y="2659153"/>
                <a:ext cx="11679" cy="23623"/>
              </a:xfrm>
              <a:custGeom>
                <a:avLst/>
                <a:gdLst/>
                <a:ahLst/>
                <a:cxnLst/>
                <a:rect l="l" t="t" r="r" b="b"/>
                <a:pathLst>
                  <a:path w="354" h="716" extrusionOk="0">
                    <a:moveTo>
                      <a:pt x="240" y="1"/>
                    </a:moveTo>
                    <a:cubicBezTo>
                      <a:pt x="198" y="1"/>
                      <a:pt x="153" y="30"/>
                      <a:pt x="153" y="81"/>
                    </a:cubicBezTo>
                    <a:cubicBezTo>
                      <a:pt x="149" y="188"/>
                      <a:pt x="115" y="290"/>
                      <a:pt x="77" y="389"/>
                    </a:cubicBezTo>
                    <a:cubicBezTo>
                      <a:pt x="50" y="469"/>
                      <a:pt x="4" y="568"/>
                      <a:pt x="1" y="655"/>
                    </a:cubicBezTo>
                    <a:cubicBezTo>
                      <a:pt x="1" y="691"/>
                      <a:pt x="31" y="715"/>
                      <a:pt x="63" y="715"/>
                    </a:cubicBezTo>
                    <a:cubicBezTo>
                      <a:pt x="69" y="715"/>
                      <a:pt x="74" y="715"/>
                      <a:pt x="80" y="713"/>
                    </a:cubicBezTo>
                    <a:cubicBezTo>
                      <a:pt x="187" y="685"/>
                      <a:pt x="282" y="553"/>
                      <a:pt x="313" y="450"/>
                    </a:cubicBezTo>
                    <a:cubicBezTo>
                      <a:pt x="354" y="320"/>
                      <a:pt x="343" y="192"/>
                      <a:pt x="313" y="59"/>
                    </a:cubicBezTo>
                    <a:cubicBezTo>
                      <a:pt x="304" y="19"/>
                      <a:pt x="273" y="1"/>
                      <a:pt x="24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3" name="Google Shape;1943;p31"/>
              <p:cNvSpPr/>
              <p:nvPr/>
            </p:nvSpPr>
            <p:spPr>
              <a:xfrm>
                <a:off x="3901333" y="2692112"/>
                <a:ext cx="15836" cy="28176"/>
              </a:xfrm>
              <a:custGeom>
                <a:avLst/>
                <a:gdLst/>
                <a:ahLst/>
                <a:cxnLst/>
                <a:rect l="l" t="t" r="r" b="b"/>
                <a:pathLst>
                  <a:path w="480" h="854" extrusionOk="0">
                    <a:moveTo>
                      <a:pt x="258" y="1"/>
                    </a:moveTo>
                    <a:cubicBezTo>
                      <a:pt x="216" y="1"/>
                      <a:pt x="172" y="29"/>
                      <a:pt x="172" y="79"/>
                    </a:cubicBezTo>
                    <a:cubicBezTo>
                      <a:pt x="172" y="211"/>
                      <a:pt x="130" y="353"/>
                      <a:pt x="92" y="478"/>
                    </a:cubicBezTo>
                    <a:cubicBezTo>
                      <a:pt x="57" y="592"/>
                      <a:pt x="1" y="695"/>
                      <a:pt x="73" y="804"/>
                    </a:cubicBezTo>
                    <a:cubicBezTo>
                      <a:pt x="92" y="833"/>
                      <a:pt x="126" y="853"/>
                      <a:pt x="162" y="853"/>
                    </a:cubicBezTo>
                    <a:cubicBezTo>
                      <a:pt x="170" y="853"/>
                      <a:pt x="179" y="852"/>
                      <a:pt x="187" y="850"/>
                    </a:cubicBezTo>
                    <a:cubicBezTo>
                      <a:pt x="480" y="759"/>
                      <a:pt x="362" y="272"/>
                      <a:pt x="328" y="56"/>
                    </a:cubicBezTo>
                    <a:cubicBezTo>
                      <a:pt x="321" y="18"/>
                      <a:pt x="290" y="1"/>
                      <a:pt x="25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4" name="Google Shape;1944;p31"/>
              <p:cNvSpPr/>
              <p:nvPr/>
            </p:nvSpPr>
            <p:spPr>
              <a:xfrm>
                <a:off x="3922646" y="2616857"/>
                <a:ext cx="17651" cy="24513"/>
              </a:xfrm>
              <a:custGeom>
                <a:avLst/>
                <a:gdLst/>
                <a:ahLst/>
                <a:cxnLst/>
                <a:rect l="l" t="t" r="r" b="b"/>
                <a:pathLst>
                  <a:path w="535" h="743" extrusionOk="0">
                    <a:moveTo>
                      <a:pt x="420" y="0"/>
                    </a:moveTo>
                    <a:cubicBezTo>
                      <a:pt x="391" y="0"/>
                      <a:pt x="363" y="13"/>
                      <a:pt x="347" y="44"/>
                    </a:cubicBezTo>
                    <a:cubicBezTo>
                      <a:pt x="241" y="230"/>
                      <a:pt x="1" y="458"/>
                      <a:pt x="62" y="690"/>
                    </a:cubicBezTo>
                    <a:cubicBezTo>
                      <a:pt x="71" y="722"/>
                      <a:pt x="102" y="743"/>
                      <a:pt x="136" y="743"/>
                    </a:cubicBezTo>
                    <a:cubicBezTo>
                      <a:pt x="143" y="743"/>
                      <a:pt x="150" y="742"/>
                      <a:pt x="157" y="740"/>
                    </a:cubicBezTo>
                    <a:cubicBezTo>
                      <a:pt x="404" y="679"/>
                      <a:pt x="457" y="321"/>
                      <a:pt x="515" y="116"/>
                    </a:cubicBezTo>
                    <a:cubicBezTo>
                      <a:pt x="535" y="51"/>
                      <a:pt x="476" y="0"/>
                      <a:pt x="42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5" name="Google Shape;1945;p31"/>
              <p:cNvSpPr/>
              <p:nvPr/>
            </p:nvSpPr>
            <p:spPr>
              <a:xfrm>
                <a:off x="3897176" y="2615570"/>
                <a:ext cx="14319" cy="21313"/>
              </a:xfrm>
              <a:custGeom>
                <a:avLst/>
                <a:gdLst/>
                <a:ahLst/>
                <a:cxnLst/>
                <a:rect l="l" t="t" r="r" b="b"/>
                <a:pathLst>
                  <a:path w="434" h="646" extrusionOk="0">
                    <a:moveTo>
                      <a:pt x="329" y="0"/>
                    </a:moveTo>
                    <a:cubicBezTo>
                      <a:pt x="305" y="0"/>
                      <a:pt x="279" y="12"/>
                      <a:pt x="260" y="41"/>
                    </a:cubicBezTo>
                    <a:cubicBezTo>
                      <a:pt x="203" y="118"/>
                      <a:pt x="146" y="201"/>
                      <a:pt x="104" y="285"/>
                    </a:cubicBezTo>
                    <a:cubicBezTo>
                      <a:pt x="66" y="369"/>
                      <a:pt x="1" y="467"/>
                      <a:pt x="39" y="558"/>
                    </a:cubicBezTo>
                    <a:cubicBezTo>
                      <a:pt x="56" y="603"/>
                      <a:pt x="103" y="646"/>
                      <a:pt x="153" y="646"/>
                    </a:cubicBezTo>
                    <a:cubicBezTo>
                      <a:pt x="171" y="646"/>
                      <a:pt x="189" y="640"/>
                      <a:pt x="206" y="627"/>
                    </a:cubicBezTo>
                    <a:cubicBezTo>
                      <a:pt x="290" y="562"/>
                      <a:pt x="290" y="486"/>
                      <a:pt x="317" y="391"/>
                    </a:cubicBezTo>
                    <a:cubicBezTo>
                      <a:pt x="343" y="300"/>
                      <a:pt x="366" y="213"/>
                      <a:pt x="404" y="125"/>
                    </a:cubicBezTo>
                    <a:cubicBezTo>
                      <a:pt x="433" y="57"/>
                      <a:pt x="383" y="0"/>
                      <a:pt x="32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6" name="Google Shape;1946;p31"/>
              <p:cNvSpPr/>
              <p:nvPr/>
            </p:nvSpPr>
            <p:spPr>
              <a:xfrm>
                <a:off x="3962171" y="2556777"/>
                <a:ext cx="9964" cy="24414"/>
              </a:xfrm>
              <a:custGeom>
                <a:avLst/>
                <a:gdLst/>
                <a:ahLst/>
                <a:cxnLst/>
                <a:rect l="l" t="t" r="r" b="b"/>
                <a:pathLst>
                  <a:path w="302" h="740" extrusionOk="0">
                    <a:moveTo>
                      <a:pt x="153" y="0"/>
                    </a:moveTo>
                    <a:cubicBezTo>
                      <a:pt x="105" y="0"/>
                      <a:pt x="58" y="33"/>
                      <a:pt x="54" y="98"/>
                    </a:cubicBezTo>
                    <a:cubicBezTo>
                      <a:pt x="42" y="306"/>
                      <a:pt x="1" y="508"/>
                      <a:pt x="92" y="705"/>
                    </a:cubicBezTo>
                    <a:cubicBezTo>
                      <a:pt x="101" y="728"/>
                      <a:pt x="127" y="739"/>
                      <a:pt x="153" y="739"/>
                    </a:cubicBezTo>
                    <a:cubicBezTo>
                      <a:pt x="178" y="739"/>
                      <a:pt x="204" y="728"/>
                      <a:pt x="214" y="705"/>
                    </a:cubicBezTo>
                    <a:cubicBezTo>
                      <a:pt x="301" y="508"/>
                      <a:pt x="263" y="306"/>
                      <a:pt x="252" y="98"/>
                    </a:cubicBezTo>
                    <a:cubicBezTo>
                      <a:pt x="248" y="33"/>
                      <a:pt x="200" y="0"/>
                      <a:pt x="15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7" name="Google Shape;1947;p31"/>
              <p:cNvSpPr/>
              <p:nvPr/>
            </p:nvSpPr>
            <p:spPr>
              <a:xfrm>
                <a:off x="3978337" y="2617417"/>
                <a:ext cx="10360" cy="24513"/>
              </a:xfrm>
              <a:custGeom>
                <a:avLst/>
                <a:gdLst/>
                <a:ahLst/>
                <a:cxnLst/>
                <a:rect l="l" t="t" r="r" b="b"/>
                <a:pathLst>
                  <a:path w="314" h="743" extrusionOk="0">
                    <a:moveTo>
                      <a:pt x="174" y="1"/>
                    </a:moveTo>
                    <a:cubicBezTo>
                      <a:pt x="145" y="1"/>
                      <a:pt x="118" y="16"/>
                      <a:pt x="111" y="53"/>
                    </a:cubicBezTo>
                    <a:cubicBezTo>
                      <a:pt x="92" y="164"/>
                      <a:pt x="58" y="271"/>
                      <a:pt x="43" y="381"/>
                    </a:cubicBezTo>
                    <a:cubicBezTo>
                      <a:pt x="27" y="487"/>
                      <a:pt x="1" y="582"/>
                      <a:pt x="50" y="685"/>
                    </a:cubicBezTo>
                    <a:cubicBezTo>
                      <a:pt x="70" y="725"/>
                      <a:pt x="108" y="742"/>
                      <a:pt x="147" y="742"/>
                    </a:cubicBezTo>
                    <a:cubicBezTo>
                      <a:pt x="190" y="742"/>
                      <a:pt x="235" y="721"/>
                      <a:pt x="259" y="685"/>
                    </a:cubicBezTo>
                    <a:cubicBezTo>
                      <a:pt x="313" y="594"/>
                      <a:pt x="294" y="495"/>
                      <a:pt x="290" y="392"/>
                    </a:cubicBezTo>
                    <a:cubicBezTo>
                      <a:pt x="290" y="285"/>
                      <a:pt x="267" y="183"/>
                      <a:pt x="259" y="76"/>
                    </a:cubicBezTo>
                    <a:cubicBezTo>
                      <a:pt x="257" y="30"/>
                      <a:pt x="213" y="1"/>
                      <a:pt x="17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8" name="Google Shape;1948;p31"/>
              <p:cNvSpPr/>
              <p:nvPr/>
            </p:nvSpPr>
            <p:spPr>
              <a:xfrm>
                <a:off x="4009614" y="2610852"/>
                <a:ext cx="12075" cy="21841"/>
              </a:xfrm>
              <a:custGeom>
                <a:avLst/>
                <a:gdLst/>
                <a:ahLst/>
                <a:cxnLst/>
                <a:rect l="l" t="t" r="r" b="b"/>
                <a:pathLst>
                  <a:path w="366" h="662" extrusionOk="0">
                    <a:moveTo>
                      <a:pt x="184" y="1"/>
                    </a:moveTo>
                    <a:cubicBezTo>
                      <a:pt x="154" y="1"/>
                      <a:pt x="123" y="19"/>
                      <a:pt x="110" y="55"/>
                    </a:cubicBezTo>
                    <a:cubicBezTo>
                      <a:pt x="76" y="147"/>
                      <a:pt x="53" y="238"/>
                      <a:pt x="41" y="333"/>
                    </a:cubicBezTo>
                    <a:cubicBezTo>
                      <a:pt x="27" y="443"/>
                      <a:pt x="0" y="534"/>
                      <a:pt x="87" y="621"/>
                    </a:cubicBezTo>
                    <a:cubicBezTo>
                      <a:pt x="112" y="648"/>
                      <a:pt x="147" y="661"/>
                      <a:pt x="183" y="661"/>
                    </a:cubicBezTo>
                    <a:cubicBezTo>
                      <a:pt x="219" y="661"/>
                      <a:pt x="255" y="648"/>
                      <a:pt x="281" y="621"/>
                    </a:cubicBezTo>
                    <a:cubicBezTo>
                      <a:pt x="365" y="534"/>
                      <a:pt x="342" y="443"/>
                      <a:pt x="327" y="333"/>
                    </a:cubicBezTo>
                    <a:cubicBezTo>
                      <a:pt x="315" y="238"/>
                      <a:pt x="292" y="147"/>
                      <a:pt x="258" y="55"/>
                    </a:cubicBezTo>
                    <a:cubicBezTo>
                      <a:pt x="245" y="19"/>
                      <a:pt x="215" y="1"/>
                      <a:pt x="18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9" name="Google Shape;1949;p31"/>
              <p:cNvSpPr/>
              <p:nvPr/>
            </p:nvSpPr>
            <p:spPr>
              <a:xfrm>
                <a:off x="4025550" y="2545494"/>
                <a:ext cx="14319" cy="24315"/>
              </a:xfrm>
              <a:custGeom>
                <a:avLst/>
                <a:gdLst/>
                <a:ahLst/>
                <a:cxnLst/>
                <a:rect l="l" t="t" r="r" b="b"/>
                <a:pathLst>
                  <a:path w="434" h="737" extrusionOk="0">
                    <a:moveTo>
                      <a:pt x="99" y="1"/>
                    </a:moveTo>
                    <a:cubicBezTo>
                      <a:pt x="50" y="1"/>
                      <a:pt x="0" y="33"/>
                      <a:pt x="7" y="89"/>
                    </a:cubicBezTo>
                    <a:cubicBezTo>
                      <a:pt x="23" y="192"/>
                      <a:pt x="19" y="303"/>
                      <a:pt x="19" y="405"/>
                    </a:cubicBezTo>
                    <a:cubicBezTo>
                      <a:pt x="19" y="519"/>
                      <a:pt x="7" y="610"/>
                      <a:pt x="87" y="701"/>
                    </a:cubicBezTo>
                    <a:cubicBezTo>
                      <a:pt x="108" y="726"/>
                      <a:pt x="140" y="737"/>
                      <a:pt x="172" y="737"/>
                    </a:cubicBezTo>
                    <a:cubicBezTo>
                      <a:pt x="206" y="737"/>
                      <a:pt x="240" y="725"/>
                      <a:pt x="262" y="701"/>
                    </a:cubicBezTo>
                    <a:cubicBezTo>
                      <a:pt x="433" y="526"/>
                      <a:pt x="274" y="219"/>
                      <a:pt x="179" y="44"/>
                    </a:cubicBezTo>
                    <a:cubicBezTo>
                      <a:pt x="162" y="14"/>
                      <a:pt x="131" y="1"/>
                      <a:pt x="9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0" name="Google Shape;1950;p31"/>
              <p:cNvSpPr/>
              <p:nvPr/>
            </p:nvSpPr>
            <p:spPr>
              <a:xfrm>
                <a:off x="4004171" y="2518077"/>
                <a:ext cx="9337" cy="24744"/>
              </a:xfrm>
              <a:custGeom>
                <a:avLst/>
                <a:gdLst/>
                <a:ahLst/>
                <a:cxnLst/>
                <a:rect l="l" t="t" r="r" b="b"/>
                <a:pathLst>
                  <a:path w="283" h="750" extrusionOk="0">
                    <a:moveTo>
                      <a:pt x="187" y="0"/>
                    </a:moveTo>
                    <a:cubicBezTo>
                      <a:pt x="148" y="0"/>
                      <a:pt x="105" y="30"/>
                      <a:pt x="100" y="76"/>
                    </a:cubicBezTo>
                    <a:cubicBezTo>
                      <a:pt x="88" y="183"/>
                      <a:pt x="74" y="293"/>
                      <a:pt x="55" y="399"/>
                    </a:cubicBezTo>
                    <a:cubicBezTo>
                      <a:pt x="36" y="495"/>
                      <a:pt x="1" y="578"/>
                      <a:pt x="28" y="677"/>
                    </a:cubicBezTo>
                    <a:cubicBezTo>
                      <a:pt x="40" y="726"/>
                      <a:pt x="79" y="749"/>
                      <a:pt x="120" y="749"/>
                    </a:cubicBezTo>
                    <a:cubicBezTo>
                      <a:pt x="156" y="749"/>
                      <a:pt x="193" y="732"/>
                      <a:pt x="218" y="700"/>
                    </a:cubicBezTo>
                    <a:cubicBezTo>
                      <a:pt x="283" y="616"/>
                      <a:pt x="271" y="487"/>
                      <a:pt x="275" y="385"/>
                    </a:cubicBezTo>
                    <a:cubicBezTo>
                      <a:pt x="279" y="274"/>
                      <a:pt x="264" y="164"/>
                      <a:pt x="248" y="53"/>
                    </a:cubicBezTo>
                    <a:cubicBezTo>
                      <a:pt x="242" y="16"/>
                      <a:pt x="216" y="0"/>
                      <a:pt x="18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1" name="Google Shape;1951;p31"/>
              <p:cNvSpPr/>
              <p:nvPr/>
            </p:nvSpPr>
            <p:spPr>
              <a:xfrm>
                <a:off x="4016213" y="2473768"/>
                <a:ext cx="11976" cy="18410"/>
              </a:xfrm>
              <a:custGeom>
                <a:avLst/>
                <a:gdLst/>
                <a:ahLst/>
                <a:cxnLst/>
                <a:rect l="l" t="t" r="r" b="b"/>
                <a:pathLst>
                  <a:path w="363" h="558" extrusionOk="0">
                    <a:moveTo>
                      <a:pt x="147" y="0"/>
                    </a:moveTo>
                    <a:cubicBezTo>
                      <a:pt x="118" y="0"/>
                      <a:pt x="90" y="16"/>
                      <a:pt x="85" y="54"/>
                    </a:cubicBezTo>
                    <a:cubicBezTo>
                      <a:pt x="62" y="199"/>
                      <a:pt x="1" y="401"/>
                      <a:pt x="108" y="526"/>
                    </a:cubicBezTo>
                    <a:cubicBezTo>
                      <a:pt x="128" y="547"/>
                      <a:pt x="155" y="557"/>
                      <a:pt x="182" y="557"/>
                    </a:cubicBezTo>
                    <a:cubicBezTo>
                      <a:pt x="222" y="557"/>
                      <a:pt x="262" y="537"/>
                      <a:pt x="283" y="503"/>
                    </a:cubicBezTo>
                    <a:cubicBezTo>
                      <a:pt x="362" y="373"/>
                      <a:pt x="271" y="184"/>
                      <a:pt x="225" y="54"/>
                    </a:cubicBezTo>
                    <a:cubicBezTo>
                      <a:pt x="215" y="20"/>
                      <a:pt x="180" y="0"/>
                      <a:pt x="14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2" name="Google Shape;1952;p31"/>
              <p:cNvSpPr/>
              <p:nvPr/>
            </p:nvSpPr>
            <p:spPr>
              <a:xfrm>
                <a:off x="3997176" y="2440512"/>
                <a:ext cx="12306" cy="22963"/>
              </a:xfrm>
              <a:custGeom>
                <a:avLst/>
                <a:gdLst/>
                <a:ahLst/>
                <a:cxnLst/>
                <a:rect l="l" t="t" r="r" b="b"/>
                <a:pathLst>
                  <a:path w="373" h="696" extrusionOk="0">
                    <a:moveTo>
                      <a:pt x="188" y="1"/>
                    </a:moveTo>
                    <a:cubicBezTo>
                      <a:pt x="163" y="1"/>
                      <a:pt x="137" y="15"/>
                      <a:pt x="130" y="44"/>
                    </a:cubicBezTo>
                    <a:cubicBezTo>
                      <a:pt x="81" y="249"/>
                      <a:pt x="0" y="496"/>
                      <a:pt x="141" y="679"/>
                    </a:cubicBezTo>
                    <a:cubicBezTo>
                      <a:pt x="150" y="690"/>
                      <a:pt x="168" y="696"/>
                      <a:pt x="186" y="696"/>
                    </a:cubicBezTo>
                    <a:cubicBezTo>
                      <a:pt x="204" y="696"/>
                      <a:pt x="222" y="690"/>
                      <a:pt x="232" y="679"/>
                    </a:cubicBezTo>
                    <a:cubicBezTo>
                      <a:pt x="373" y="496"/>
                      <a:pt x="293" y="249"/>
                      <a:pt x="244" y="44"/>
                    </a:cubicBezTo>
                    <a:cubicBezTo>
                      <a:pt x="238" y="15"/>
                      <a:pt x="213" y="1"/>
                      <a:pt x="18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3" name="Google Shape;1953;p31"/>
              <p:cNvSpPr/>
              <p:nvPr/>
            </p:nvSpPr>
            <p:spPr>
              <a:xfrm>
                <a:off x="3969199" y="2463771"/>
                <a:ext cx="10822" cy="29330"/>
              </a:xfrm>
              <a:custGeom>
                <a:avLst/>
                <a:gdLst/>
                <a:ahLst/>
                <a:cxnLst/>
                <a:rect l="l" t="t" r="r" b="b"/>
                <a:pathLst>
                  <a:path w="328" h="889" extrusionOk="0">
                    <a:moveTo>
                      <a:pt x="164" y="1"/>
                    </a:moveTo>
                    <a:cubicBezTo>
                      <a:pt x="143" y="1"/>
                      <a:pt x="122" y="13"/>
                      <a:pt x="115" y="38"/>
                    </a:cubicBezTo>
                    <a:cubicBezTo>
                      <a:pt x="73" y="160"/>
                      <a:pt x="62" y="289"/>
                      <a:pt x="46" y="415"/>
                    </a:cubicBezTo>
                    <a:cubicBezTo>
                      <a:pt x="31" y="540"/>
                      <a:pt x="1" y="688"/>
                      <a:pt x="50" y="806"/>
                    </a:cubicBezTo>
                    <a:cubicBezTo>
                      <a:pt x="73" y="861"/>
                      <a:pt x="118" y="889"/>
                      <a:pt x="164" y="889"/>
                    </a:cubicBezTo>
                    <a:cubicBezTo>
                      <a:pt x="210" y="889"/>
                      <a:pt x="255" y="861"/>
                      <a:pt x="278" y="806"/>
                    </a:cubicBezTo>
                    <a:cubicBezTo>
                      <a:pt x="327" y="688"/>
                      <a:pt x="297" y="540"/>
                      <a:pt x="282" y="415"/>
                    </a:cubicBezTo>
                    <a:cubicBezTo>
                      <a:pt x="267" y="289"/>
                      <a:pt x="255" y="160"/>
                      <a:pt x="213" y="38"/>
                    </a:cubicBezTo>
                    <a:cubicBezTo>
                      <a:pt x="206" y="13"/>
                      <a:pt x="185" y="1"/>
                      <a:pt x="16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4" name="Google Shape;1954;p31"/>
              <p:cNvSpPr/>
              <p:nvPr/>
            </p:nvSpPr>
            <p:spPr>
              <a:xfrm>
                <a:off x="3953395" y="2525632"/>
                <a:ext cx="10492" cy="20488"/>
              </a:xfrm>
              <a:custGeom>
                <a:avLst/>
                <a:gdLst/>
                <a:ahLst/>
                <a:cxnLst/>
                <a:rect l="l" t="t" r="r" b="b"/>
                <a:pathLst>
                  <a:path w="318" h="621" extrusionOk="0">
                    <a:moveTo>
                      <a:pt x="239" y="1"/>
                    </a:moveTo>
                    <a:cubicBezTo>
                      <a:pt x="216" y="1"/>
                      <a:pt x="195" y="11"/>
                      <a:pt x="187" y="33"/>
                    </a:cubicBezTo>
                    <a:cubicBezTo>
                      <a:pt x="148" y="117"/>
                      <a:pt x="111" y="197"/>
                      <a:pt x="80" y="284"/>
                    </a:cubicBezTo>
                    <a:cubicBezTo>
                      <a:pt x="46" y="372"/>
                      <a:pt x="1" y="452"/>
                      <a:pt x="27" y="547"/>
                    </a:cubicBezTo>
                    <a:cubicBezTo>
                      <a:pt x="39" y="593"/>
                      <a:pt x="84" y="620"/>
                      <a:pt x="129" y="620"/>
                    </a:cubicBezTo>
                    <a:cubicBezTo>
                      <a:pt x="154" y="620"/>
                      <a:pt x="179" y="612"/>
                      <a:pt x="199" y="593"/>
                    </a:cubicBezTo>
                    <a:cubicBezTo>
                      <a:pt x="267" y="524"/>
                      <a:pt x="267" y="429"/>
                      <a:pt x="282" y="338"/>
                    </a:cubicBezTo>
                    <a:cubicBezTo>
                      <a:pt x="297" y="250"/>
                      <a:pt x="301" y="159"/>
                      <a:pt x="313" y="68"/>
                    </a:cubicBezTo>
                    <a:cubicBezTo>
                      <a:pt x="317" y="28"/>
                      <a:pt x="276" y="1"/>
                      <a:pt x="23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5" name="Google Shape;1955;p31"/>
              <p:cNvSpPr/>
              <p:nvPr/>
            </p:nvSpPr>
            <p:spPr>
              <a:xfrm>
                <a:off x="3669264" y="2342557"/>
                <a:ext cx="38073" cy="12603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382" extrusionOk="0">
                    <a:moveTo>
                      <a:pt x="467" y="0"/>
                    </a:moveTo>
                    <a:cubicBezTo>
                      <a:pt x="337" y="0"/>
                      <a:pt x="207" y="11"/>
                      <a:pt x="92" y="16"/>
                    </a:cubicBezTo>
                    <a:cubicBezTo>
                      <a:pt x="1" y="24"/>
                      <a:pt x="5" y="146"/>
                      <a:pt x="92" y="158"/>
                    </a:cubicBezTo>
                    <a:cubicBezTo>
                      <a:pt x="252" y="180"/>
                      <a:pt x="404" y="230"/>
                      <a:pt x="560" y="275"/>
                    </a:cubicBezTo>
                    <a:cubicBezTo>
                      <a:pt x="689" y="316"/>
                      <a:pt x="814" y="381"/>
                      <a:pt x="950" y="381"/>
                    </a:cubicBezTo>
                    <a:cubicBezTo>
                      <a:pt x="954" y="381"/>
                      <a:pt x="959" y="381"/>
                      <a:pt x="963" y="381"/>
                    </a:cubicBezTo>
                    <a:cubicBezTo>
                      <a:pt x="1066" y="381"/>
                      <a:pt x="1153" y="230"/>
                      <a:pt x="1055" y="153"/>
                    </a:cubicBezTo>
                    <a:cubicBezTo>
                      <a:pt x="896" y="28"/>
                      <a:pt x="681" y="0"/>
                      <a:pt x="46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6" name="Google Shape;1956;p31"/>
              <p:cNvSpPr/>
              <p:nvPr/>
            </p:nvSpPr>
            <p:spPr>
              <a:xfrm>
                <a:off x="3738119" y="2345559"/>
                <a:ext cx="28407" cy="9766"/>
              </a:xfrm>
              <a:custGeom>
                <a:avLst/>
                <a:gdLst/>
                <a:ahLst/>
                <a:cxnLst/>
                <a:rect l="l" t="t" r="r" b="b"/>
                <a:pathLst>
                  <a:path w="861" h="296" extrusionOk="0">
                    <a:moveTo>
                      <a:pt x="153" y="0"/>
                    </a:moveTo>
                    <a:cubicBezTo>
                      <a:pt x="42" y="0"/>
                      <a:pt x="1" y="156"/>
                      <a:pt x="119" y="195"/>
                    </a:cubicBezTo>
                    <a:cubicBezTo>
                      <a:pt x="268" y="244"/>
                      <a:pt x="433" y="295"/>
                      <a:pt x="594" y="295"/>
                    </a:cubicBezTo>
                    <a:cubicBezTo>
                      <a:pt x="623" y="295"/>
                      <a:pt x="651" y="294"/>
                      <a:pt x="678" y="290"/>
                    </a:cubicBezTo>
                    <a:cubicBezTo>
                      <a:pt x="853" y="267"/>
                      <a:pt x="861" y="28"/>
                      <a:pt x="678" y="13"/>
                    </a:cubicBezTo>
                    <a:cubicBezTo>
                      <a:pt x="638" y="9"/>
                      <a:pt x="597" y="8"/>
                      <a:pt x="556" y="8"/>
                    </a:cubicBezTo>
                    <a:cubicBezTo>
                      <a:pt x="484" y="8"/>
                      <a:pt x="412" y="12"/>
                      <a:pt x="341" y="12"/>
                    </a:cubicBezTo>
                    <a:cubicBezTo>
                      <a:pt x="284" y="12"/>
                      <a:pt x="228" y="9"/>
                      <a:pt x="172" y="2"/>
                    </a:cubicBezTo>
                    <a:cubicBezTo>
                      <a:pt x="165" y="1"/>
                      <a:pt x="159" y="0"/>
                      <a:pt x="15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7" name="Google Shape;1957;p31"/>
              <p:cNvSpPr/>
              <p:nvPr/>
            </p:nvSpPr>
            <p:spPr>
              <a:xfrm>
                <a:off x="3703642" y="2319231"/>
                <a:ext cx="33652" cy="10723"/>
              </a:xfrm>
              <a:custGeom>
                <a:avLst/>
                <a:gdLst/>
                <a:ahLst/>
                <a:cxnLst/>
                <a:rect l="l" t="t" r="r" b="b"/>
                <a:pathLst>
                  <a:path w="1020" h="325" extrusionOk="0">
                    <a:moveTo>
                      <a:pt x="224" y="1"/>
                    </a:moveTo>
                    <a:cubicBezTo>
                      <a:pt x="206" y="1"/>
                      <a:pt x="189" y="1"/>
                      <a:pt x="172" y="1"/>
                    </a:cubicBezTo>
                    <a:cubicBezTo>
                      <a:pt x="35" y="5"/>
                      <a:pt x="1" y="210"/>
                      <a:pt x="138" y="244"/>
                    </a:cubicBezTo>
                    <a:cubicBezTo>
                      <a:pt x="267" y="279"/>
                      <a:pt x="408" y="298"/>
                      <a:pt x="541" y="309"/>
                    </a:cubicBezTo>
                    <a:cubicBezTo>
                      <a:pt x="608" y="315"/>
                      <a:pt x="682" y="324"/>
                      <a:pt x="753" y="324"/>
                    </a:cubicBezTo>
                    <a:cubicBezTo>
                      <a:pt x="810" y="324"/>
                      <a:pt x="866" y="319"/>
                      <a:pt x="917" y="302"/>
                    </a:cubicBezTo>
                    <a:cubicBezTo>
                      <a:pt x="1001" y="279"/>
                      <a:pt x="1020" y="165"/>
                      <a:pt x="943" y="119"/>
                    </a:cubicBezTo>
                    <a:cubicBezTo>
                      <a:pt x="837" y="58"/>
                      <a:pt x="701" y="43"/>
                      <a:pt x="578" y="28"/>
                    </a:cubicBezTo>
                    <a:cubicBezTo>
                      <a:pt x="463" y="11"/>
                      <a:pt x="341" y="1"/>
                      <a:pt x="22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8" name="Google Shape;1958;p31"/>
              <p:cNvSpPr/>
              <p:nvPr/>
            </p:nvSpPr>
            <p:spPr>
              <a:xfrm>
                <a:off x="3789983" y="2335431"/>
                <a:ext cx="26460" cy="9733"/>
              </a:xfrm>
              <a:custGeom>
                <a:avLst/>
                <a:gdLst/>
                <a:ahLst/>
                <a:cxnLst/>
                <a:rect l="l" t="t" r="r" b="b"/>
                <a:pathLst>
                  <a:path w="802" h="295" extrusionOk="0">
                    <a:moveTo>
                      <a:pt x="497" y="1"/>
                    </a:moveTo>
                    <a:cubicBezTo>
                      <a:pt x="375" y="1"/>
                      <a:pt x="245" y="23"/>
                      <a:pt x="133" y="23"/>
                    </a:cubicBezTo>
                    <a:cubicBezTo>
                      <a:pt x="128" y="23"/>
                      <a:pt x="123" y="23"/>
                      <a:pt x="117" y="23"/>
                    </a:cubicBezTo>
                    <a:cubicBezTo>
                      <a:pt x="116" y="23"/>
                      <a:pt x="115" y="23"/>
                      <a:pt x="114" y="23"/>
                    </a:cubicBezTo>
                    <a:cubicBezTo>
                      <a:pt x="26" y="23"/>
                      <a:pt x="1" y="172"/>
                      <a:pt x="95" y="187"/>
                    </a:cubicBezTo>
                    <a:cubicBezTo>
                      <a:pt x="259" y="216"/>
                      <a:pt x="440" y="294"/>
                      <a:pt x="612" y="294"/>
                    </a:cubicBezTo>
                    <a:cubicBezTo>
                      <a:pt x="643" y="294"/>
                      <a:pt x="673" y="292"/>
                      <a:pt x="703" y="286"/>
                    </a:cubicBezTo>
                    <a:cubicBezTo>
                      <a:pt x="749" y="278"/>
                      <a:pt x="783" y="237"/>
                      <a:pt x="795" y="195"/>
                    </a:cubicBezTo>
                    <a:cubicBezTo>
                      <a:pt x="802" y="172"/>
                      <a:pt x="798" y="149"/>
                      <a:pt x="795" y="126"/>
                    </a:cubicBezTo>
                    <a:cubicBezTo>
                      <a:pt x="790" y="77"/>
                      <a:pt x="744" y="50"/>
                      <a:pt x="703" y="35"/>
                    </a:cubicBezTo>
                    <a:cubicBezTo>
                      <a:pt x="641" y="9"/>
                      <a:pt x="570" y="1"/>
                      <a:pt x="49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9" name="Google Shape;1959;p31"/>
              <p:cNvSpPr/>
              <p:nvPr/>
            </p:nvSpPr>
            <p:spPr>
              <a:xfrm>
                <a:off x="3610570" y="2323322"/>
                <a:ext cx="21742" cy="8314"/>
              </a:xfrm>
              <a:custGeom>
                <a:avLst/>
                <a:gdLst/>
                <a:ahLst/>
                <a:cxnLst/>
                <a:rect l="l" t="t" r="r" b="b"/>
                <a:pathLst>
                  <a:path w="659" h="252" extrusionOk="0">
                    <a:moveTo>
                      <a:pt x="408" y="0"/>
                    </a:moveTo>
                    <a:cubicBezTo>
                      <a:pt x="315" y="0"/>
                      <a:pt x="218" y="18"/>
                      <a:pt x="130" y="25"/>
                    </a:cubicBezTo>
                    <a:cubicBezTo>
                      <a:pt x="0" y="37"/>
                      <a:pt x="0" y="216"/>
                      <a:pt x="130" y="227"/>
                    </a:cubicBezTo>
                    <a:cubicBezTo>
                      <a:pt x="218" y="235"/>
                      <a:pt x="314" y="252"/>
                      <a:pt x="407" y="252"/>
                    </a:cubicBezTo>
                    <a:cubicBezTo>
                      <a:pt x="455" y="252"/>
                      <a:pt x="503" y="247"/>
                      <a:pt x="548" y="234"/>
                    </a:cubicBezTo>
                    <a:cubicBezTo>
                      <a:pt x="658" y="208"/>
                      <a:pt x="658" y="44"/>
                      <a:pt x="548" y="18"/>
                    </a:cubicBezTo>
                    <a:cubicBezTo>
                      <a:pt x="503" y="5"/>
                      <a:pt x="456" y="0"/>
                      <a:pt x="40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0" name="Google Shape;1960;p31"/>
              <p:cNvSpPr/>
              <p:nvPr/>
            </p:nvSpPr>
            <p:spPr>
              <a:xfrm>
                <a:off x="3628617" y="2297786"/>
                <a:ext cx="330" cy="165"/>
              </a:xfrm>
              <a:custGeom>
                <a:avLst/>
                <a:gdLst/>
                <a:ahLst/>
                <a:cxnLst/>
                <a:rect l="l" t="t" r="r" b="b"/>
                <a:pathLst>
                  <a:path w="10" h="5" extrusionOk="0">
                    <a:moveTo>
                      <a:pt x="5" y="1"/>
                    </a:moveTo>
                    <a:cubicBezTo>
                      <a:pt x="1" y="1"/>
                      <a:pt x="1" y="4"/>
                      <a:pt x="5" y="4"/>
                    </a:cubicBezTo>
                    <a:cubicBezTo>
                      <a:pt x="9" y="4"/>
                      <a:pt x="9" y="1"/>
                      <a:pt x="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1" name="Google Shape;1961;p31"/>
              <p:cNvSpPr/>
              <p:nvPr/>
            </p:nvSpPr>
            <p:spPr>
              <a:xfrm>
                <a:off x="3552635" y="2289604"/>
                <a:ext cx="27483" cy="9205"/>
              </a:xfrm>
              <a:custGeom>
                <a:avLst/>
                <a:gdLst/>
                <a:ahLst/>
                <a:cxnLst/>
                <a:rect l="l" t="t" r="r" b="b"/>
                <a:pathLst>
                  <a:path w="833" h="279" extrusionOk="0">
                    <a:moveTo>
                      <a:pt x="125" y="1"/>
                    </a:moveTo>
                    <a:cubicBezTo>
                      <a:pt x="35" y="1"/>
                      <a:pt x="0" y="125"/>
                      <a:pt x="96" y="154"/>
                    </a:cubicBezTo>
                    <a:cubicBezTo>
                      <a:pt x="232" y="199"/>
                      <a:pt x="430" y="278"/>
                      <a:pt x="598" y="278"/>
                    </a:cubicBezTo>
                    <a:cubicBezTo>
                      <a:pt x="659" y="278"/>
                      <a:pt x="716" y="268"/>
                      <a:pt x="765" y="242"/>
                    </a:cubicBezTo>
                    <a:cubicBezTo>
                      <a:pt x="833" y="203"/>
                      <a:pt x="829" y="105"/>
                      <a:pt x="765" y="66"/>
                    </a:cubicBezTo>
                    <a:cubicBezTo>
                      <a:pt x="700" y="28"/>
                      <a:pt x="624" y="24"/>
                      <a:pt x="549" y="24"/>
                    </a:cubicBezTo>
                    <a:cubicBezTo>
                      <a:pt x="527" y="24"/>
                      <a:pt x="505" y="24"/>
                      <a:pt x="483" y="24"/>
                    </a:cubicBezTo>
                    <a:cubicBezTo>
                      <a:pt x="365" y="21"/>
                      <a:pt x="255" y="21"/>
                      <a:pt x="137" y="2"/>
                    </a:cubicBezTo>
                    <a:cubicBezTo>
                      <a:pt x="133" y="1"/>
                      <a:pt x="129" y="1"/>
                      <a:pt x="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2" name="Google Shape;1962;p31"/>
              <p:cNvSpPr/>
              <p:nvPr/>
            </p:nvSpPr>
            <p:spPr>
              <a:xfrm>
                <a:off x="3577083" y="2256446"/>
                <a:ext cx="30155" cy="13032"/>
              </a:xfrm>
              <a:custGeom>
                <a:avLst/>
                <a:gdLst/>
                <a:ahLst/>
                <a:cxnLst/>
                <a:rect l="l" t="t" r="r" b="b"/>
                <a:pathLst>
                  <a:path w="914" h="395" extrusionOk="0">
                    <a:moveTo>
                      <a:pt x="190" y="1"/>
                    </a:moveTo>
                    <a:cubicBezTo>
                      <a:pt x="160" y="1"/>
                      <a:pt x="130" y="3"/>
                      <a:pt x="99" y="7"/>
                    </a:cubicBezTo>
                    <a:cubicBezTo>
                      <a:pt x="1" y="22"/>
                      <a:pt x="12" y="148"/>
                      <a:pt x="73" y="190"/>
                    </a:cubicBezTo>
                    <a:cubicBezTo>
                      <a:pt x="176" y="266"/>
                      <a:pt x="305" y="292"/>
                      <a:pt x="419" y="327"/>
                    </a:cubicBezTo>
                    <a:cubicBezTo>
                      <a:pt x="507" y="355"/>
                      <a:pt x="598" y="394"/>
                      <a:pt x="691" y="394"/>
                    </a:cubicBezTo>
                    <a:cubicBezTo>
                      <a:pt x="722" y="394"/>
                      <a:pt x="753" y="390"/>
                      <a:pt x="784" y="380"/>
                    </a:cubicBezTo>
                    <a:cubicBezTo>
                      <a:pt x="875" y="353"/>
                      <a:pt x="913" y="236"/>
                      <a:pt x="841" y="163"/>
                    </a:cubicBezTo>
                    <a:cubicBezTo>
                      <a:pt x="746" y="64"/>
                      <a:pt x="605" y="60"/>
                      <a:pt x="476" y="37"/>
                    </a:cubicBezTo>
                    <a:cubicBezTo>
                      <a:pt x="381" y="20"/>
                      <a:pt x="286" y="1"/>
                      <a:pt x="19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3" name="Google Shape;1963;p31"/>
              <p:cNvSpPr/>
              <p:nvPr/>
            </p:nvSpPr>
            <p:spPr>
              <a:xfrm>
                <a:off x="3564018" y="2163078"/>
                <a:ext cx="26262" cy="13593"/>
              </a:xfrm>
              <a:custGeom>
                <a:avLst/>
                <a:gdLst/>
                <a:ahLst/>
                <a:cxnLst/>
                <a:rect l="l" t="t" r="r" b="b"/>
                <a:pathLst>
                  <a:path w="796" h="412" extrusionOk="0">
                    <a:moveTo>
                      <a:pt x="124" y="0"/>
                    </a:moveTo>
                    <a:cubicBezTo>
                      <a:pt x="57" y="0"/>
                      <a:pt x="1" y="80"/>
                      <a:pt x="62" y="137"/>
                    </a:cubicBezTo>
                    <a:cubicBezTo>
                      <a:pt x="230" y="293"/>
                      <a:pt x="423" y="392"/>
                      <a:pt x="655" y="411"/>
                    </a:cubicBezTo>
                    <a:cubicBezTo>
                      <a:pt x="657" y="411"/>
                      <a:pt x="660" y="411"/>
                      <a:pt x="662" y="411"/>
                    </a:cubicBezTo>
                    <a:cubicBezTo>
                      <a:pt x="706" y="411"/>
                      <a:pt x="747" y="383"/>
                      <a:pt x="769" y="346"/>
                    </a:cubicBezTo>
                    <a:cubicBezTo>
                      <a:pt x="795" y="301"/>
                      <a:pt x="795" y="255"/>
                      <a:pt x="769" y="209"/>
                    </a:cubicBezTo>
                    <a:cubicBezTo>
                      <a:pt x="727" y="146"/>
                      <a:pt x="667" y="149"/>
                      <a:pt x="595" y="137"/>
                    </a:cubicBezTo>
                    <a:cubicBezTo>
                      <a:pt x="446" y="115"/>
                      <a:pt x="298" y="73"/>
                      <a:pt x="161" y="9"/>
                    </a:cubicBezTo>
                    <a:cubicBezTo>
                      <a:pt x="149" y="3"/>
                      <a:pt x="136" y="0"/>
                      <a:pt x="12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4" name="Google Shape;1964;p31"/>
              <p:cNvSpPr/>
              <p:nvPr/>
            </p:nvSpPr>
            <p:spPr>
              <a:xfrm>
                <a:off x="3550623" y="2189802"/>
                <a:ext cx="29396" cy="13296"/>
              </a:xfrm>
              <a:custGeom>
                <a:avLst/>
                <a:gdLst/>
                <a:ahLst/>
                <a:cxnLst/>
                <a:rect l="l" t="t" r="r" b="b"/>
                <a:pathLst>
                  <a:path w="891" h="403" extrusionOk="0">
                    <a:moveTo>
                      <a:pt x="126" y="0"/>
                    </a:moveTo>
                    <a:cubicBezTo>
                      <a:pt x="43" y="0"/>
                      <a:pt x="1" y="123"/>
                      <a:pt x="80" y="171"/>
                    </a:cubicBezTo>
                    <a:cubicBezTo>
                      <a:pt x="210" y="244"/>
                      <a:pt x="339" y="301"/>
                      <a:pt x="476" y="347"/>
                    </a:cubicBezTo>
                    <a:cubicBezTo>
                      <a:pt x="550" y="374"/>
                      <a:pt x="636" y="403"/>
                      <a:pt x="717" y="403"/>
                    </a:cubicBezTo>
                    <a:cubicBezTo>
                      <a:pt x="760" y="403"/>
                      <a:pt x="802" y="394"/>
                      <a:pt x="841" y="373"/>
                    </a:cubicBezTo>
                    <a:cubicBezTo>
                      <a:pt x="890" y="350"/>
                      <a:pt x="887" y="289"/>
                      <a:pt x="856" y="252"/>
                    </a:cubicBezTo>
                    <a:cubicBezTo>
                      <a:pt x="787" y="164"/>
                      <a:pt x="647" y="145"/>
                      <a:pt x="540" y="118"/>
                    </a:cubicBezTo>
                    <a:cubicBezTo>
                      <a:pt x="411" y="84"/>
                      <a:pt x="282" y="43"/>
                      <a:pt x="152" y="4"/>
                    </a:cubicBezTo>
                    <a:cubicBezTo>
                      <a:pt x="143" y="2"/>
                      <a:pt x="134" y="0"/>
                      <a:pt x="12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5" name="Google Shape;1965;p31"/>
              <p:cNvSpPr/>
              <p:nvPr/>
            </p:nvSpPr>
            <p:spPr>
              <a:xfrm>
                <a:off x="3526472" y="2223091"/>
                <a:ext cx="31970" cy="14154"/>
              </a:xfrm>
              <a:custGeom>
                <a:avLst/>
                <a:gdLst/>
                <a:ahLst/>
                <a:cxnLst/>
                <a:rect l="l" t="t" r="r" b="b"/>
                <a:pathLst>
                  <a:path w="969" h="429" extrusionOk="0">
                    <a:moveTo>
                      <a:pt x="134" y="1"/>
                    </a:moveTo>
                    <a:cubicBezTo>
                      <a:pt x="44" y="1"/>
                      <a:pt x="1" y="138"/>
                      <a:pt x="90" y="189"/>
                    </a:cubicBezTo>
                    <a:cubicBezTo>
                      <a:pt x="257" y="284"/>
                      <a:pt x="518" y="429"/>
                      <a:pt x="739" y="429"/>
                    </a:cubicBezTo>
                    <a:cubicBezTo>
                      <a:pt x="783" y="429"/>
                      <a:pt x="826" y="423"/>
                      <a:pt x="866" y="410"/>
                    </a:cubicBezTo>
                    <a:cubicBezTo>
                      <a:pt x="957" y="380"/>
                      <a:pt x="968" y="261"/>
                      <a:pt x="892" y="208"/>
                    </a:cubicBezTo>
                    <a:cubicBezTo>
                      <a:pt x="786" y="136"/>
                      <a:pt x="656" y="140"/>
                      <a:pt x="535" y="113"/>
                    </a:cubicBezTo>
                    <a:cubicBezTo>
                      <a:pt x="410" y="83"/>
                      <a:pt x="287" y="48"/>
                      <a:pt x="166" y="6"/>
                    </a:cubicBezTo>
                    <a:cubicBezTo>
                      <a:pt x="155" y="3"/>
                      <a:pt x="144" y="1"/>
                      <a:pt x="13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6" name="Google Shape;1966;p31"/>
              <p:cNvSpPr/>
              <p:nvPr/>
            </p:nvSpPr>
            <p:spPr>
              <a:xfrm>
                <a:off x="3599023" y="2136090"/>
                <a:ext cx="22732" cy="12669"/>
              </a:xfrm>
              <a:custGeom>
                <a:avLst/>
                <a:gdLst/>
                <a:ahLst/>
                <a:cxnLst/>
                <a:rect l="l" t="t" r="r" b="b"/>
                <a:pathLst>
                  <a:path w="689" h="384" extrusionOk="0">
                    <a:moveTo>
                      <a:pt x="85" y="1"/>
                    </a:moveTo>
                    <a:cubicBezTo>
                      <a:pt x="13" y="1"/>
                      <a:pt x="1" y="89"/>
                      <a:pt x="50" y="123"/>
                    </a:cubicBezTo>
                    <a:cubicBezTo>
                      <a:pt x="182" y="223"/>
                      <a:pt x="368" y="383"/>
                      <a:pt x="549" y="383"/>
                    </a:cubicBezTo>
                    <a:cubicBezTo>
                      <a:pt x="560" y="383"/>
                      <a:pt x="572" y="383"/>
                      <a:pt x="583" y="381"/>
                    </a:cubicBezTo>
                    <a:cubicBezTo>
                      <a:pt x="655" y="374"/>
                      <a:pt x="689" y="313"/>
                      <a:pt x="662" y="245"/>
                    </a:cubicBezTo>
                    <a:cubicBezTo>
                      <a:pt x="617" y="146"/>
                      <a:pt x="503" y="89"/>
                      <a:pt x="408" y="55"/>
                    </a:cubicBezTo>
                    <a:cubicBezTo>
                      <a:pt x="297" y="16"/>
                      <a:pt x="195" y="1"/>
                      <a:pt x="8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7" name="Google Shape;1967;p31"/>
              <p:cNvSpPr/>
              <p:nvPr/>
            </p:nvSpPr>
            <p:spPr>
              <a:xfrm>
                <a:off x="3549369" y="2099963"/>
                <a:ext cx="22501" cy="12240"/>
              </a:xfrm>
              <a:custGeom>
                <a:avLst/>
                <a:gdLst/>
                <a:ahLst/>
                <a:cxnLst/>
                <a:rect l="l" t="t" r="r" b="b"/>
                <a:pathLst>
                  <a:path w="682" h="371" extrusionOk="0">
                    <a:moveTo>
                      <a:pt x="127" y="0"/>
                    </a:moveTo>
                    <a:cubicBezTo>
                      <a:pt x="56" y="0"/>
                      <a:pt x="1" y="102"/>
                      <a:pt x="81" y="138"/>
                    </a:cubicBezTo>
                    <a:cubicBezTo>
                      <a:pt x="164" y="173"/>
                      <a:pt x="244" y="214"/>
                      <a:pt x="323" y="256"/>
                    </a:cubicBezTo>
                    <a:cubicBezTo>
                      <a:pt x="404" y="302"/>
                      <a:pt x="472" y="371"/>
                      <a:pt x="563" y="371"/>
                    </a:cubicBezTo>
                    <a:cubicBezTo>
                      <a:pt x="643" y="371"/>
                      <a:pt x="681" y="290"/>
                      <a:pt x="651" y="225"/>
                    </a:cubicBezTo>
                    <a:cubicBezTo>
                      <a:pt x="605" y="142"/>
                      <a:pt x="499" y="111"/>
                      <a:pt x="415" y="81"/>
                    </a:cubicBezTo>
                    <a:cubicBezTo>
                      <a:pt x="323" y="43"/>
                      <a:pt x="232" y="20"/>
                      <a:pt x="137" y="1"/>
                    </a:cubicBezTo>
                    <a:cubicBezTo>
                      <a:pt x="134" y="0"/>
                      <a:pt x="130" y="0"/>
                      <a:pt x="12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8" name="Google Shape;1968;p31"/>
              <p:cNvSpPr/>
              <p:nvPr/>
            </p:nvSpPr>
            <p:spPr>
              <a:xfrm>
                <a:off x="3508260" y="2107815"/>
                <a:ext cx="29033" cy="14682"/>
              </a:xfrm>
              <a:custGeom>
                <a:avLst/>
                <a:gdLst/>
                <a:ahLst/>
                <a:cxnLst/>
                <a:rect l="l" t="t" r="r" b="b"/>
                <a:pathLst>
                  <a:path w="880" h="445" extrusionOk="0">
                    <a:moveTo>
                      <a:pt x="89" y="1"/>
                    </a:moveTo>
                    <a:cubicBezTo>
                      <a:pt x="31" y="1"/>
                      <a:pt x="1" y="90"/>
                      <a:pt x="60" y="121"/>
                    </a:cubicBezTo>
                    <a:cubicBezTo>
                      <a:pt x="281" y="247"/>
                      <a:pt x="532" y="425"/>
                      <a:pt x="794" y="444"/>
                    </a:cubicBezTo>
                    <a:cubicBezTo>
                      <a:pt x="796" y="444"/>
                      <a:pt x="799" y="444"/>
                      <a:pt x="802" y="444"/>
                    </a:cubicBezTo>
                    <a:cubicBezTo>
                      <a:pt x="854" y="444"/>
                      <a:pt x="880" y="366"/>
                      <a:pt x="843" y="330"/>
                    </a:cubicBezTo>
                    <a:cubicBezTo>
                      <a:pt x="653" y="151"/>
                      <a:pt x="349" y="82"/>
                      <a:pt x="106" y="3"/>
                    </a:cubicBezTo>
                    <a:cubicBezTo>
                      <a:pt x="100" y="1"/>
                      <a:pt x="94" y="1"/>
                      <a:pt x="8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9" name="Google Shape;1969;p31"/>
              <p:cNvSpPr/>
              <p:nvPr/>
            </p:nvSpPr>
            <p:spPr>
              <a:xfrm>
                <a:off x="3484308" y="2134110"/>
                <a:ext cx="24447" cy="13857"/>
              </a:xfrm>
              <a:custGeom>
                <a:avLst/>
                <a:gdLst/>
                <a:ahLst/>
                <a:cxnLst/>
                <a:rect l="l" t="t" r="r" b="b"/>
                <a:pathLst>
                  <a:path w="741" h="420" extrusionOk="0">
                    <a:moveTo>
                      <a:pt x="87" y="1"/>
                    </a:moveTo>
                    <a:cubicBezTo>
                      <a:pt x="25" y="1"/>
                      <a:pt x="0" y="85"/>
                      <a:pt x="41" y="122"/>
                    </a:cubicBezTo>
                    <a:cubicBezTo>
                      <a:pt x="117" y="206"/>
                      <a:pt x="219" y="255"/>
                      <a:pt x="314" y="312"/>
                    </a:cubicBezTo>
                    <a:cubicBezTo>
                      <a:pt x="405" y="359"/>
                      <a:pt x="502" y="419"/>
                      <a:pt x="605" y="419"/>
                    </a:cubicBezTo>
                    <a:cubicBezTo>
                      <a:pt x="611" y="419"/>
                      <a:pt x="617" y="419"/>
                      <a:pt x="623" y="419"/>
                    </a:cubicBezTo>
                    <a:cubicBezTo>
                      <a:pt x="684" y="419"/>
                      <a:pt x="740" y="343"/>
                      <a:pt x="699" y="285"/>
                    </a:cubicBezTo>
                    <a:cubicBezTo>
                      <a:pt x="630" y="194"/>
                      <a:pt x="528" y="152"/>
                      <a:pt x="425" y="107"/>
                    </a:cubicBezTo>
                    <a:cubicBezTo>
                      <a:pt x="314" y="61"/>
                      <a:pt x="209" y="12"/>
                      <a:pt x="91" y="1"/>
                    </a:cubicBezTo>
                    <a:cubicBezTo>
                      <a:pt x="89" y="1"/>
                      <a:pt x="88" y="1"/>
                      <a:pt x="8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0" name="Google Shape;1970;p31"/>
              <p:cNvSpPr/>
              <p:nvPr/>
            </p:nvSpPr>
            <p:spPr>
              <a:xfrm>
                <a:off x="3521391" y="2168719"/>
                <a:ext cx="21115" cy="12471"/>
              </a:xfrm>
              <a:custGeom>
                <a:avLst/>
                <a:gdLst/>
                <a:ahLst/>
                <a:cxnLst/>
                <a:rect l="l" t="t" r="r" b="b"/>
                <a:pathLst>
                  <a:path w="640" h="378" extrusionOk="0">
                    <a:moveTo>
                      <a:pt x="125" y="1"/>
                    </a:moveTo>
                    <a:cubicBezTo>
                      <a:pt x="121" y="1"/>
                      <a:pt x="118" y="1"/>
                      <a:pt x="115" y="1"/>
                    </a:cubicBezTo>
                    <a:cubicBezTo>
                      <a:pt x="34" y="5"/>
                      <a:pt x="1" y="92"/>
                      <a:pt x="54" y="153"/>
                    </a:cubicBezTo>
                    <a:cubicBezTo>
                      <a:pt x="107" y="217"/>
                      <a:pt x="206" y="256"/>
                      <a:pt x="282" y="294"/>
                    </a:cubicBezTo>
                    <a:cubicBezTo>
                      <a:pt x="347" y="331"/>
                      <a:pt x="417" y="378"/>
                      <a:pt x="490" y="378"/>
                    </a:cubicBezTo>
                    <a:cubicBezTo>
                      <a:pt x="507" y="378"/>
                      <a:pt x="524" y="375"/>
                      <a:pt x="541" y="370"/>
                    </a:cubicBezTo>
                    <a:cubicBezTo>
                      <a:pt x="613" y="347"/>
                      <a:pt x="639" y="275"/>
                      <a:pt x="609" y="210"/>
                    </a:cubicBezTo>
                    <a:cubicBezTo>
                      <a:pt x="567" y="122"/>
                      <a:pt x="457" y="100"/>
                      <a:pt x="373" y="69"/>
                    </a:cubicBezTo>
                    <a:cubicBezTo>
                      <a:pt x="297" y="44"/>
                      <a:pt x="209" y="1"/>
                      <a:pt x="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1" name="Google Shape;1971;p31"/>
              <p:cNvSpPr/>
              <p:nvPr/>
            </p:nvSpPr>
            <p:spPr>
              <a:xfrm>
                <a:off x="3476621" y="2215998"/>
                <a:ext cx="29891" cy="15375"/>
              </a:xfrm>
              <a:custGeom>
                <a:avLst/>
                <a:gdLst/>
                <a:ahLst/>
                <a:cxnLst/>
                <a:rect l="l" t="t" r="r" b="b"/>
                <a:pathLst>
                  <a:path w="906" h="466" extrusionOk="0">
                    <a:moveTo>
                      <a:pt x="108" y="1"/>
                    </a:moveTo>
                    <a:cubicBezTo>
                      <a:pt x="34" y="1"/>
                      <a:pt x="0" y="88"/>
                      <a:pt x="65" y="138"/>
                    </a:cubicBezTo>
                    <a:cubicBezTo>
                      <a:pt x="171" y="221"/>
                      <a:pt x="289" y="283"/>
                      <a:pt x="411" y="339"/>
                    </a:cubicBezTo>
                    <a:cubicBezTo>
                      <a:pt x="513" y="391"/>
                      <a:pt x="618" y="466"/>
                      <a:pt x="737" y="466"/>
                    </a:cubicBezTo>
                    <a:cubicBezTo>
                      <a:pt x="742" y="466"/>
                      <a:pt x="747" y="465"/>
                      <a:pt x="753" y="465"/>
                    </a:cubicBezTo>
                    <a:cubicBezTo>
                      <a:pt x="859" y="458"/>
                      <a:pt x="905" y="339"/>
                      <a:pt x="837" y="260"/>
                    </a:cubicBezTo>
                    <a:cubicBezTo>
                      <a:pt x="757" y="169"/>
                      <a:pt x="620" y="146"/>
                      <a:pt x="510" y="104"/>
                    </a:cubicBezTo>
                    <a:cubicBezTo>
                      <a:pt x="384" y="58"/>
                      <a:pt x="255" y="20"/>
                      <a:pt x="122" y="2"/>
                    </a:cubicBezTo>
                    <a:cubicBezTo>
                      <a:pt x="117" y="1"/>
                      <a:pt x="113" y="1"/>
                      <a:pt x="10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2" name="Google Shape;1972;p31"/>
              <p:cNvSpPr/>
              <p:nvPr/>
            </p:nvSpPr>
            <p:spPr>
              <a:xfrm>
                <a:off x="3493282" y="2250673"/>
                <a:ext cx="28506" cy="16166"/>
              </a:xfrm>
              <a:custGeom>
                <a:avLst/>
                <a:gdLst/>
                <a:ahLst/>
                <a:cxnLst/>
                <a:rect l="l" t="t" r="r" b="b"/>
                <a:pathLst>
                  <a:path w="864" h="490" extrusionOk="0">
                    <a:moveTo>
                      <a:pt x="141" y="0"/>
                    </a:moveTo>
                    <a:cubicBezTo>
                      <a:pt x="51" y="0"/>
                      <a:pt x="1" y="154"/>
                      <a:pt x="96" y="205"/>
                    </a:cubicBezTo>
                    <a:cubicBezTo>
                      <a:pt x="207" y="262"/>
                      <a:pt x="312" y="327"/>
                      <a:pt x="427" y="379"/>
                    </a:cubicBezTo>
                    <a:cubicBezTo>
                      <a:pt x="521" y="429"/>
                      <a:pt x="632" y="490"/>
                      <a:pt x="742" y="490"/>
                    </a:cubicBezTo>
                    <a:cubicBezTo>
                      <a:pt x="833" y="490"/>
                      <a:pt x="864" y="388"/>
                      <a:pt x="811" y="323"/>
                    </a:cubicBezTo>
                    <a:cubicBezTo>
                      <a:pt x="742" y="239"/>
                      <a:pt x="621" y="197"/>
                      <a:pt x="521" y="151"/>
                    </a:cubicBezTo>
                    <a:cubicBezTo>
                      <a:pt x="407" y="102"/>
                      <a:pt x="293" y="56"/>
                      <a:pt x="176" y="7"/>
                    </a:cubicBezTo>
                    <a:cubicBezTo>
                      <a:pt x="164" y="2"/>
                      <a:pt x="152" y="0"/>
                      <a:pt x="14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3" name="Google Shape;1973;p31"/>
              <p:cNvSpPr/>
              <p:nvPr/>
            </p:nvSpPr>
            <p:spPr>
              <a:xfrm>
                <a:off x="3504829" y="2045954"/>
                <a:ext cx="25239" cy="16562"/>
              </a:xfrm>
              <a:custGeom>
                <a:avLst/>
                <a:gdLst/>
                <a:ahLst/>
                <a:cxnLst/>
                <a:rect l="l" t="t" r="r" b="b"/>
                <a:pathLst>
                  <a:path w="765" h="502" extrusionOk="0">
                    <a:moveTo>
                      <a:pt x="149" y="0"/>
                    </a:moveTo>
                    <a:cubicBezTo>
                      <a:pt x="61" y="0"/>
                      <a:pt x="1" y="123"/>
                      <a:pt x="96" y="178"/>
                    </a:cubicBezTo>
                    <a:cubicBezTo>
                      <a:pt x="202" y="239"/>
                      <a:pt x="305" y="304"/>
                      <a:pt x="408" y="376"/>
                    </a:cubicBezTo>
                    <a:cubicBezTo>
                      <a:pt x="488" y="433"/>
                      <a:pt x="556" y="501"/>
                      <a:pt x="654" y="501"/>
                    </a:cubicBezTo>
                    <a:cubicBezTo>
                      <a:pt x="668" y="501"/>
                      <a:pt x="682" y="500"/>
                      <a:pt x="696" y="497"/>
                    </a:cubicBezTo>
                    <a:cubicBezTo>
                      <a:pt x="746" y="486"/>
                      <a:pt x="765" y="434"/>
                      <a:pt x="757" y="388"/>
                    </a:cubicBezTo>
                    <a:cubicBezTo>
                      <a:pt x="738" y="274"/>
                      <a:pt x="617" y="224"/>
                      <a:pt x="525" y="171"/>
                    </a:cubicBezTo>
                    <a:cubicBezTo>
                      <a:pt x="419" y="114"/>
                      <a:pt x="308" y="60"/>
                      <a:pt x="194" y="11"/>
                    </a:cubicBezTo>
                    <a:cubicBezTo>
                      <a:pt x="179" y="4"/>
                      <a:pt x="164" y="0"/>
                      <a:pt x="14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4" name="Google Shape;1974;p31"/>
              <p:cNvSpPr/>
              <p:nvPr/>
            </p:nvSpPr>
            <p:spPr>
              <a:xfrm>
                <a:off x="3492523" y="2016360"/>
                <a:ext cx="27483" cy="17552"/>
              </a:xfrm>
              <a:custGeom>
                <a:avLst/>
                <a:gdLst/>
                <a:ahLst/>
                <a:cxnLst/>
                <a:rect l="l" t="t" r="r" b="b"/>
                <a:pathLst>
                  <a:path w="833" h="532" extrusionOk="0">
                    <a:moveTo>
                      <a:pt x="145" y="0"/>
                    </a:moveTo>
                    <a:cubicBezTo>
                      <a:pt x="46" y="0"/>
                      <a:pt x="0" y="130"/>
                      <a:pt x="93" y="194"/>
                    </a:cubicBezTo>
                    <a:cubicBezTo>
                      <a:pt x="179" y="250"/>
                      <a:pt x="267" y="308"/>
                      <a:pt x="358" y="364"/>
                    </a:cubicBezTo>
                    <a:cubicBezTo>
                      <a:pt x="446" y="422"/>
                      <a:pt x="530" y="486"/>
                      <a:pt x="628" y="524"/>
                    </a:cubicBezTo>
                    <a:cubicBezTo>
                      <a:pt x="644" y="529"/>
                      <a:pt x="658" y="531"/>
                      <a:pt x="671" y="531"/>
                    </a:cubicBezTo>
                    <a:cubicBezTo>
                      <a:pt x="783" y="531"/>
                      <a:pt x="832" y="377"/>
                      <a:pt x="762" y="292"/>
                    </a:cubicBezTo>
                    <a:cubicBezTo>
                      <a:pt x="693" y="208"/>
                      <a:pt x="583" y="159"/>
                      <a:pt x="484" y="110"/>
                    </a:cubicBezTo>
                    <a:cubicBezTo>
                      <a:pt x="381" y="64"/>
                      <a:pt x="279" y="26"/>
                      <a:pt x="168" y="3"/>
                    </a:cubicBezTo>
                    <a:cubicBezTo>
                      <a:pt x="160" y="1"/>
                      <a:pt x="152" y="0"/>
                      <a:pt x="14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5" name="Google Shape;1975;p31"/>
              <p:cNvSpPr/>
              <p:nvPr/>
            </p:nvSpPr>
            <p:spPr>
              <a:xfrm>
                <a:off x="3497769" y="1964628"/>
                <a:ext cx="31475" cy="18377"/>
              </a:xfrm>
              <a:custGeom>
                <a:avLst/>
                <a:gdLst/>
                <a:ahLst/>
                <a:cxnLst/>
                <a:rect l="l" t="t" r="r" b="b"/>
                <a:pathLst>
                  <a:path w="954" h="557" extrusionOk="0">
                    <a:moveTo>
                      <a:pt x="170" y="0"/>
                    </a:moveTo>
                    <a:cubicBezTo>
                      <a:pt x="67" y="0"/>
                      <a:pt x="0" y="144"/>
                      <a:pt x="108" y="207"/>
                    </a:cubicBezTo>
                    <a:cubicBezTo>
                      <a:pt x="329" y="332"/>
                      <a:pt x="583" y="533"/>
                      <a:pt x="838" y="556"/>
                    </a:cubicBezTo>
                    <a:cubicBezTo>
                      <a:pt x="842" y="557"/>
                      <a:pt x="846" y="557"/>
                      <a:pt x="850" y="557"/>
                    </a:cubicBezTo>
                    <a:cubicBezTo>
                      <a:pt x="931" y="557"/>
                      <a:pt x="954" y="447"/>
                      <a:pt x="906" y="393"/>
                    </a:cubicBezTo>
                    <a:cubicBezTo>
                      <a:pt x="827" y="293"/>
                      <a:pt x="701" y="240"/>
                      <a:pt x="587" y="188"/>
                    </a:cubicBezTo>
                    <a:cubicBezTo>
                      <a:pt x="466" y="126"/>
                      <a:pt x="344" y="70"/>
                      <a:pt x="222" y="12"/>
                    </a:cubicBezTo>
                    <a:cubicBezTo>
                      <a:pt x="204" y="4"/>
                      <a:pt x="187" y="0"/>
                      <a:pt x="17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6" name="Google Shape;1976;p31"/>
              <p:cNvSpPr/>
              <p:nvPr/>
            </p:nvSpPr>
            <p:spPr>
              <a:xfrm>
                <a:off x="3517399" y="1941401"/>
                <a:ext cx="31970" cy="20191"/>
              </a:xfrm>
              <a:custGeom>
                <a:avLst/>
                <a:gdLst/>
                <a:ahLst/>
                <a:cxnLst/>
                <a:rect l="l" t="t" r="r" b="b"/>
                <a:pathLst>
                  <a:path w="969" h="612" extrusionOk="0">
                    <a:moveTo>
                      <a:pt x="165" y="1"/>
                    </a:moveTo>
                    <a:cubicBezTo>
                      <a:pt x="67" y="1"/>
                      <a:pt x="1" y="135"/>
                      <a:pt x="80" y="207"/>
                    </a:cubicBezTo>
                    <a:cubicBezTo>
                      <a:pt x="281" y="393"/>
                      <a:pt x="543" y="569"/>
                      <a:pt x="813" y="610"/>
                    </a:cubicBezTo>
                    <a:cubicBezTo>
                      <a:pt x="820" y="611"/>
                      <a:pt x="827" y="611"/>
                      <a:pt x="834" y="611"/>
                    </a:cubicBezTo>
                    <a:cubicBezTo>
                      <a:pt x="921" y="611"/>
                      <a:pt x="968" y="521"/>
                      <a:pt x="908" y="446"/>
                    </a:cubicBezTo>
                    <a:cubicBezTo>
                      <a:pt x="738" y="234"/>
                      <a:pt x="457" y="89"/>
                      <a:pt x="197" y="6"/>
                    </a:cubicBezTo>
                    <a:cubicBezTo>
                      <a:pt x="186" y="2"/>
                      <a:pt x="175" y="1"/>
                      <a:pt x="16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7" name="Google Shape;1977;p31"/>
              <p:cNvSpPr/>
              <p:nvPr/>
            </p:nvSpPr>
            <p:spPr>
              <a:xfrm>
                <a:off x="3553526" y="1928171"/>
                <a:ext cx="34708" cy="21973"/>
              </a:xfrm>
              <a:custGeom>
                <a:avLst/>
                <a:gdLst/>
                <a:ahLst/>
                <a:cxnLst/>
                <a:rect l="l" t="t" r="r" b="b"/>
                <a:pathLst>
                  <a:path w="1052" h="666" extrusionOk="0">
                    <a:moveTo>
                      <a:pt x="172" y="1"/>
                    </a:moveTo>
                    <a:cubicBezTo>
                      <a:pt x="64" y="1"/>
                      <a:pt x="0" y="149"/>
                      <a:pt x="110" y="224"/>
                    </a:cubicBezTo>
                    <a:cubicBezTo>
                      <a:pt x="239" y="308"/>
                      <a:pt x="369" y="395"/>
                      <a:pt x="502" y="479"/>
                    </a:cubicBezTo>
                    <a:cubicBezTo>
                      <a:pt x="623" y="554"/>
                      <a:pt x="738" y="650"/>
                      <a:pt x="882" y="665"/>
                    </a:cubicBezTo>
                    <a:cubicBezTo>
                      <a:pt x="885" y="665"/>
                      <a:pt x="888" y="665"/>
                      <a:pt x="891" y="665"/>
                    </a:cubicBezTo>
                    <a:cubicBezTo>
                      <a:pt x="985" y="665"/>
                      <a:pt x="1051" y="541"/>
                      <a:pt x="996" y="463"/>
                    </a:cubicBezTo>
                    <a:cubicBezTo>
                      <a:pt x="913" y="345"/>
                      <a:pt x="776" y="296"/>
                      <a:pt x="646" y="228"/>
                    </a:cubicBezTo>
                    <a:cubicBezTo>
                      <a:pt x="509" y="156"/>
                      <a:pt x="369" y="87"/>
                      <a:pt x="232" y="15"/>
                    </a:cubicBezTo>
                    <a:cubicBezTo>
                      <a:pt x="211" y="5"/>
                      <a:pt x="191" y="1"/>
                      <a:pt x="17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8" name="Google Shape;1978;p31"/>
              <p:cNvSpPr/>
              <p:nvPr/>
            </p:nvSpPr>
            <p:spPr>
              <a:xfrm>
                <a:off x="3570121" y="1995905"/>
                <a:ext cx="25932" cy="16694"/>
              </a:xfrm>
              <a:custGeom>
                <a:avLst/>
                <a:gdLst/>
                <a:ahLst/>
                <a:cxnLst/>
                <a:rect l="l" t="t" r="r" b="b"/>
                <a:pathLst>
                  <a:path w="786" h="506" extrusionOk="0">
                    <a:moveTo>
                      <a:pt x="113" y="0"/>
                    </a:moveTo>
                    <a:cubicBezTo>
                      <a:pt x="45" y="0"/>
                      <a:pt x="0" y="89"/>
                      <a:pt x="56" y="144"/>
                    </a:cubicBezTo>
                    <a:cubicBezTo>
                      <a:pt x="140" y="224"/>
                      <a:pt x="250" y="285"/>
                      <a:pt x="345" y="349"/>
                    </a:cubicBezTo>
                    <a:cubicBezTo>
                      <a:pt x="440" y="410"/>
                      <a:pt x="535" y="502"/>
                      <a:pt x="652" y="505"/>
                    </a:cubicBezTo>
                    <a:cubicBezTo>
                      <a:pt x="733" y="505"/>
                      <a:pt x="786" y="414"/>
                      <a:pt x="744" y="345"/>
                    </a:cubicBezTo>
                    <a:cubicBezTo>
                      <a:pt x="683" y="247"/>
                      <a:pt x="558" y="205"/>
                      <a:pt x="459" y="156"/>
                    </a:cubicBezTo>
                    <a:cubicBezTo>
                      <a:pt x="352" y="103"/>
                      <a:pt x="250" y="38"/>
                      <a:pt x="136" y="3"/>
                    </a:cubicBezTo>
                    <a:cubicBezTo>
                      <a:pt x="128" y="1"/>
                      <a:pt x="121" y="0"/>
                      <a:pt x="11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9" name="Google Shape;1979;p31"/>
              <p:cNvSpPr/>
              <p:nvPr/>
            </p:nvSpPr>
            <p:spPr>
              <a:xfrm>
                <a:off x="3573157" y="2022992"/>
                <a:ext cx="27384" cy="20587"/>
              </a:xfrm>
              <a:custGeom>
                <a:avLst/>
                <a:gdLst/>
                <a:ahLst/>
                <a:cxnLst/>
                <a:rect l="l" t="t" r="r" b="b"/>
                <a:pathLst>
                  <a:path w="830" h="624" extrusionOk="0">
                    <a:moveTo>
                      <a:pt x="141" y="0"/>
                    </a:moveTo>
                    <a:cubicBezTo>
                      <a:pt x="61" y="0"/>
                      <a:pt x="0" y="97"/>
                      <a:pt x="70" y="167"/>
                    </a:cubicBezTo>
                    <a:cubicBezTo>
                      <a:pt x="162" y="266"/>
                      <a:pt x="260" y="354"/>
                      <a:pt x="367" y="437"/>
                    </a:cubicBezTo>
                    <a:cubicBezTo>
                      <a:pt x="466" y="514"/>
                      <a:pt x="569" y="612"/>
                      <a:pt x="694" y="623"/>
                    </a:cubicBezTo>
                    <a:cubicBezTo>
                      <a:pt x="697" y="623"/>
                      <a:pt x="700" y="624"/>
                      <a:pt x="703" y="624"/>
                    </a:cubicBezTo>
                    <a:cubicBezTo>
                      <a:pt x="768" y="624"/>
                      <a:pt x="829" y="541"/>
                      <a:pt x="804" y="479"/>
                    </a:cubicBezTo>
                    <a:cubicBezTo>
                      <a:pt x="755" y="361"/>
                      <a:pt x="641" y="296"/>
                      <a:pt x="538" y="224"/>
                    </a:cubicBezTo>
                    <a:cubicBezTo>
                      <a:pt x="427" y="144"/>
                      <a:pt x="310" y="72"/>
                      <a:pt x="188" y="12"/>
                    </a:cubicBezTo>
                    <a:cubicBezTo>
                      <a:pt x="172" y="4"/>
                      <a:pt x="156" y="0"/>
                      <a:pt x="14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0" name="Google Shape;1980;p31"/>
              <p:cNvSpPr/>
              <p:nvPr/>
            </p:nvSpPr>
            <p:spPr>
              <a:xfrm>
                <a:off x="3606446" y="1967267"/>
                <a:ext cx="27747" cy="17783"/>
              </a:xfrm>
              <a:custGeom>
                <a:avLst/>
                <a:gdLst/>
                <a:ahLst/>
                <a:cxnLst/>
                <a:rect l="l" t="t" r="r" b="b"/>
                <a:pathLst>
                  <a:path w="841" h="539" extrusionOk="0">
                    <a:moveTo>
                      <a:pt x="80" y="1"/>
                    </a:moveTo>
                    <a:cubicBezTo>
                      <a:pt x="39" y="1"/>
                      <a:pt x="0" y="54"/>
                      <a:pt x="30" y="92"/>
                    </a:cubicBezTo>
                    <a:cubicBezTo>
                      <a:pt x="103" y="195"/>
                      <a:pt x="206" y="275"/>
                      <a:pt x="308" y="347"/>
                    </a:cubicBezTo>
                    <a:cubicBezTo>
                      <a:pt x="365" y="385"/>
                      <a:pt x="422" y="423"/>
                      <a:pt x="479" y="461"/>
                    </a:cubicBezTo>
                    <a:cubicBezTo>
                      <a:pt x="544" y="503"/>
                      <a:pt x="604" y="510"/>
                      <a:pt x="677" y="533"/>
                    </a:cubicBezTo>
                    <a:cubicBezTo>
                      <a:pt x="689" y="537"/>
                      <a:pt x="701" y="538"/>
                      <a:pt x="711" y="538"/>
                    </a:cubicBezTo>
                    <a:cubicBezTo>
                      <a:pt x="799" y="538"/>
                      <a:pt x="841" y="422"/>
                      <a:pt x="783" y="355"/>
                    </a:cubicBezTo>
                    <a:cubicBezTo>
                      <a:pt x="738" y="301"/>
                      <a:pt x="711" y="252"/>
                      <a:pt x="650" y="213"/>
                    </a:cubicBezTo>
                    <a:cubicBezTo>
                      <a:pt x="586" y="172"/>
                      <a:pt x="518" y="138"/>
                      <a:pt x="449" y="104"/>
                    </a:cubicBezTo>
                    <a:cubicBezTo>
                      <a:pt x="335" y="50"/>
                      <a:pt x="209" y="1"/>
                      <a:pt x="8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1" name="Google Shape;1981;p31"/>
              <p:cNvSpPr/>
              <p:nvPr/>
            </p:nvSpPr>
            <p:spPr>
              <a:xfrm>
                <a:off x="3625846" y="2066542"/>
                <a:ext cx="21016" cy="12669"/>
              </a:xfrm>
              <a:custGeom>
                <a:avLst/>
                <a:gdLst/>
                <a:ahLst/>
                <a:cxnLst/>
                <a:rect l="l" t="t" r="r" b="b"/>
                <a:pathLst>
                  <a:path w="637" h="384" extrusionOk="0">
                    <a:moveTo>
                      <a:pt x="144" y="1"/>
                    </a:moveTo>
                    <a:cubicBezTo>
                      <a:pt x="41" y="1"/>
                      <a:pt x="1" y="154"/>
                      <a:pt x="112" y="185"/>
                    </a:cubicBezTo>
                    <a:cubicBezTo>
                      <a:pt x="192" y="205"/>
                      <a:pt x="264" y="235"/>
                      <a:pt x="332" y="277"/>
                    </a:cubicBezTo>
                    <a:cubicBezTo>
                      <a:pt x="394" y="313"/>
                      <a:pt x="452" y="384"/>
                      <a:pt x="527" y="384"/>
                    </a:cubicBezTo>
                    <a:cubicBezTo>
                      <a:pt x="530" y="384"/>
                      <a:pt x="534" y="384"/>
                      <a:pt x="537" y="383"/>
                    </a:cubicBezTo>
                    <a:cubicBezTo>
                      <a:pt x="583" y="380"/>
                      <a:pt x="637" y="345"/>
                      <a:pt x="629" y="292"/>
                    </a:cubicBezTo>
                    <a:cubicBezTo>
                      <a:pt x="618" y="185"/>
                      <a:pt x="526" y="140"/>
                      <a:pt x="439" y="94"/>
                    </a:cubicBezTo>
                    <a:cubicBezTo>
                      <a:pt x="351" y="52"/>
                      <a:pt x="260" y="22"/>
                      <a:pt x="165" y="3"/>
                    </a:cubicBezTo>
                    <a:cubicBezTo>
                      <a:pt x="158" y="2"/>
                      <a:pt x="151" y="1"/>
                      <a:pt x="14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2" name="Google Shape;1982;p31"/>
              <p:cNvSpPr/>
              <p:nvPr/>
            </p:nvSpPr>
            <p:spPr>
              <a:xfrm>
                <a:off x="3613671" y="2093497"/>
                <a:ext cx="27714" cy="16628"/>
              </a:xfrm>
              <a:custGeom>
                <a:avLst/>
                <a:gdLst/>
                <a:ahLst/>
                <a:cxnLst/>
                <a:rect l="l" t="t" r="r" b="b"/>
                <a:pathLst>
                  <a:path w="840" h="504" extrusionOk="0">
                    <a:moveTo>
                      <a:pt x="126" y="0"/>
                    </a:moveTo>
                    <a:cubicBezTo>
                      <a:pt x="46" y="0"/>
                      <a:pt x="1" y="138"/>
                      <a:pt x="85" y="179"/>
                    </a:cubicBezTo>
                    <a:cubicBezTo>
                      <a:pt x="192" y="235"/>
                      <a:pt x="299" y="293"/>
                      <a:pt x="405" y="353"/>
                    </a:cubicBezTo>
                    <a:cubicBezTo>
                      <a:pt x="454" y="384"/>
                      <a:pt x="504" y="425"/>
                      <a:pt x="561" y="448"/>
                    </a:cubicBezTo>
                    <a:cubicBezTo>
                      <a:pt x="610" y="467"/>
                      <a:pt x="659" y="475"/>
                      <a:pt x="709" y="498"/>
                    </a:cubicBezTo>
                    <a:cubicBezTo>
                      <a:pt x="718" y="502"/>
                      <a:pt x="726" y="503"/>
                      <a:pt x="734" y="503"/>
                    </a:cubicBezTo>
                    <a:cubicBezTo>
                      <a:pt x="797" y="503"/>
                      <a:pt x="840" y="409"/>
                      <a:pt x="789" y="365"/>
                    </a:cubicBezTo>
                    <a:cubicBezTo>
                      <a:pt x="747" y="327"/>
                      <a:pt x="717" y="285"/>
                      <a:pt x="671" y="251"/>
                    </a:cubicBezTo>
                    <a:cubicBezTo>
                      <a:pt x="622" y="212"/>
                      <a:pt x="550" y="186"/>
                      <a:pt x="492" y="156"/>
                    </a:cubicBezTo>
                    <a:cubicBezTo>
                      <a:pt x="382" y="102"/>
                      <a:pt x="271" y="53"/>
                      <a:pt x="157" y="7"/>
                    </a:cubicBezTo>
                    <a:cubicBezTo>
                      <a:pt x="147" y="3"/>
                      <a:pt x="136" y="0"/>
                      <a:pt x="12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3" name="Google Shape;1983;p31"/>
              <p:cNvSpPr/>
              <p:nvPr/>
            </p:nvSpPr>
            <p:spPr>
              <a:xfrm>
                <a:off x="3654780" y="2023816"/>
                <a:ext cx="27087" cy="16694"/>
              </a:xfrm>
              <a:custGeom>
                <a:avLst/>
                <a:gdLst/>
                <a:ahLst/>
                <a:cxnLst/>
                <a:rect l="l" t="t" r="r" b="b"/>
                <a:pathLst>
                  <a:path w="821" h="506" extrusionOk="0">
                    <a:moveTo>
                      <a:pt x="75" y="1"/>
                    </a:moveTo>
                    <a:cubicBezTo>
                      <a:pt x="6" y="1"/>
                      <a:pt x="1" y="97"/>
                      <a:pt x="48" y="131"/>
                    </a:cubicBezTo>
                    <a:cubicBezTo>
                      <a:pt x="151" y="199"/>
                      <a:pt x="269" y="249"/>
                      <a:pt x="376" y="313"/>
                    </a:cubicBezTo>
                    <a:cubicBezTo>
                      <a:pt x="474" y="375"/>
                      <a:pt x="569" y="477"/>
                      <a:pt x="683" y="503"/>
                    </a:cubicBezTo>
                    <a:cubicBezTo>
                      <a:pt x="691" y="505"/>
                      <a:pt x="698" y="506"/>
                      <a:pt x="705" y="506"/>
                    </a:cubicBezTo>
                    <a:cubicBezTo>
                      <a:pt x="771" y="506"/>
                      <a:pt x="820" y="432"/>
                      <a:pt x="786" y="370"/>
                    </a:cubicBezTo>
                    <a:cubicBezTo>
                      <a:pt x="722" y="256"/>
                      <a:pt x="569" y="192"/>
                      <a:pt x="455" y="135"/>
                    </a:cubicBezTo>
                    <a:cubicBezTo>
                      <a:pt x="341" y="78"/>
                      <a:pt x="212" y="17"/>
                      <a:pt x="83" y="1"/>
                    </a:cubicBezTo>
                    <a:cubicBezTo>
                      <a:pt x="80" y="1"/>
                      <a:pt x="78" y="1"/>
                      <a:pt x="7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4" name="Google Shape;1984;p31"/>
              <p:cNvSpPr/>
              <p:nvPr/>
            </p:nvSpPr>
            <p:spPr>
              <a:xfrm>
                <a:off x="3659498" y="1987096"/>
                <a:ext cx="30386" cy="19993"/>
              </a:xfrm>
              <a:custGeom>
                <a:avLst/>
                <a:gdLst/>
                <a:ahLst/>
                <a:cxnLst/>
                <a:rect l="l" t="t" r="r" b="b"/>
                <a:pathLst>
                  <a:path w="921" h="606" extrusionOk="0">
                    <a:moveTo>
                      <a:pt x="140" y="0"/>
                    </a:moveTo>
                    <a:cubicBezTo>
                      <a:pt x="52" y="0"/>
                      <a:pt x="0" y="114"/>
                      <a:pt x="65" y="179"/>
                    </a:cubicBezTo>
                    <a:cubicBezTo>
                      <a:pt x="168" y="286"/>
                      <a:pt x="293" y="365"/>
                      <a:pt x="415" y="445"/>
                    </a:cubicBezTo>
                    <a:cubicBezTo>
                      <a:pt x="529" y="521"/>
                      <a:pt x="647" y="605"/>
                      <a:pt x="791" y="605"/>
                    </a:cubicBezTo>
                    <a:cubicBezTo>
                      <a:pt x="875" y="605"/>
                      <a:pt x="921" y="518"/>
                      <a:pt x="882" y="445"/>
                    </a:cubicBezTo>
                    <a:cubicBezTo>
                      <a:pt x="818" y="316"/>
                      <a:pt x="684" y="256"/>
                      <a:pt x="563" y="187"/>
                    </a:cubicBezTo>
                    <a:cubicBezTo>
                      <a:pt x="438" y="119"/>
                      <a:pt x="309" y="46"/>
                      <a:pt x="172" y="5"/>
                    </a:cubicBezTo>
                    <a:cubicBezTo>
                      <a:pt x="161" y="2"/>
                      <a:pt x="150" y="0"/>
                      <a:pt x="14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5" name="Google Shape;1985;p31"/>
              <p:cNvSpPr/>
              <p:nvPr/>
            </p:nvSpPr>
            <p:spPr>
              <a:xfrm>
                <a:off x="3630234" y="1937277"/>
                <a:ext cx="22138" cy="16232"/>
              </a:xfrm>
              <a:custGeom>
                <a:avLst/>
                <a:gdLst/>
                <a:ahLst/>
                <a:cxnLst/>
                <a:rect l="l" t="t" r="r" b="b"/>
                <a:pathLst>
                  <a:path w="671" h="492" extrusionOk="0">
                    <a:moveTo>
                      <a:pt x="132" y="1"/>
                    </a:moveTo>
                    <a:cubicBezTo>
                      <a:pt x="53" y="1"/>
                      <a:pt x="0" y="107"/>
                      <a:pt x="62" y="164"/>
                    </a:cubicBezTo>
                    <a:cubicBezTo>
                      <a:pt x="150" y="241"/>
                      <a:pt x="237" y="329"/>
                      <a:pt x="332" y="389"/>
                    </a:cubicBezTo>
                    <a:cubicBezTo>
                      <a:pt x="382" y="415"/>
                      <a:pt x="435" y="434"/>
                      <a:pt x="488" y="457"/>
                    </a:cubicBezTo>
                    <a:cubicBezTo>
                      <a:pt x="527" y="478"/>
                      <a:pt x="554" y="492"/>
                      <a:pt x="589" y="492"/>
                    </a:cubicBezTo>
                    <a:cubicBezTo>
                      <a:pt x="599" y="492"/>
                      <a:pt x="610" y="491"/>
                      <a:pt x="622" y="488"/>
                    </a:cubicBezTo>
                    <a:cubicBezTo>
                      <a:pt x="652" y="480"/>
                      <a:pt x="667" y="450"/>
                      <a:pt x="671" y="423"/>
                    </a:cubicBezTo>
                    <a:cubicBezTo>
                      <a:pt x="671" y="370"/>
                      <a:pt x="648" y="336"/>
                      <a:pt x="613" y="298"/>
                    </a:cubicBezTo>
                    <a:cubicBezTo>
                      <a:pt x="572" y="252"/>
                      <a:pt x="534" y="199"/>
                      <a:pt x="488" y="161"/>
                    </a:cubicBezTo>
                    <a:cubicBezTo>
                      <a:pt x="393" y="85"/>
                      <a:pt x="271" y="39"/>
                      <a:pt x="157" y="5"/>
                    </a:cubicBezTo>
                    <a:cubicBezTo>
                      <a:pt x="148" y="2"/>
                      <a:pt x="140" y="1"/>
                      <a:pt x="13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6" name="Google Shape;1986;p31"/>
              <p:cNvSpPr/>
              <p:nvPr/>
            </p:nvSpPr>
            <p:spPr>
              <a:xfrm>
                <a:off x="3699980" y="1949979"/>
                <a:ext cx="29693" cy="23095"/>
              </a:xfrm>
              <a:custGeom>
                <a:avLst/>
                <a:gdLst/>
                <a:ahLst/>
                <a:cxnLst/>
                <a:rect l="l" t="t" r="r" b="b"/>
                <a:pathLst>
                  <a:path w="900" h="700" extrusionOk="0">
                    <a:moveTo>
                      <a:pt x="154" y="1"/>
                    </a:moveTo>
                    <a:cubicBezTo>
                      <a:pt x="66" y="1"/>
                      <a:pt x="0" y="134"/>
                      <a:pt x="78" y="198"/>
                    </a:cubicBezTo>
                    <a:cubicBezTo>
                      <a:pt x="196" y="289"/>
                      <a:pt x="310" y="392"/>
                      <a:pt x="420" y="495"/>
                    </a:cubicBezTo>
                    <a:cubicBezTo>
                      <a:pt x="521" y="588"/>
                      <a:pt x="606" y="699"/>
                      <a:pt x="746" y="699"/>
                    </a:cubicBezTo>
                    <a:cubicBezTo>
                      <a:pt x="759" y="699"/>
                      <a:pt x="772" y="698"/>
                      <a:pt x="785" y="696"/>
                    </a:cubicBezTo>
                    <a:cubicBezTo>
                      <a:pt x="819" y="688"/>
                      <a:pt x="857" y="651"/>
                      <a:pt x="861" y="616"/>
                    </a:cubicBezTo>
                    <a:cubicBezTo>
                      <a:pt x="899" y="437"/>
                      <a:pt x="743" y="335"/>
                      <a:pt x="617" y="240"/>
                    </a:cubicBezTo>
                    <a:cubicBezTo>
                      <a:pt x="484" y="137"/>
                      <a:pt x="340" y="69"/>
                      <a:pt x="187" y="7"/>
                    </a:cubicBezTo>
                    <a:cubicBezTo>
                      <a:pt x="176" y="3"/>
                      <a:pt x="165" y="1"/>
                      <a:pt x="15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7" name="Google Shape;1987;p31"/>
              <p:cNvSpPr/>
              <p:nvPr/>
            </p:nvSpPr>
            <p:spPr>
              <a:xfrm>
                <a:off x="3728353" y="2008541"/>
                <a:ext cx="18608" cy="15506"/>
              </a:xfrm>
              <a:custGeom>
                <a:avLst/>
                <a:gdLst/>
                <a:ahLst/>
                <a:cxnLst/>
                <a:rect l="l" t="t" r="r" b="b"/>
                <a:pathLst>
                  <a:path w="564" h="470" extrusionOk="0">
                    <a:moveTo>
                      <a:pt x="124" y="1"/>
                    </a:moveTo>
                    <a:cubicBezTo>
                      <a:pt x="113" y="1"/>
                      <a:pt x="101" y="2"/>
                      <a:pt x="88" y="4"/>
                    </a:cubicBezTo>
                    <a:cubicBezTo>
                      <a:pt x="43" y="8"/>
                      <a:pt x="1" y="66"/>
                      <a:pt x="5" y="111"/>
                    </a:cubicBezTo>
                    <a:cubicBezTo>
                      <a:pt x="12" y="191"/>
                      <a:pt x="62" y="240"/>
                      <a:pt x="119" y="294"/>
                    </a:cubicBezTo>
                    <a:cubicBezTo>
                      <a:pt x="168" y="336"/>
                      <a:pt x="217" y="381"/>
                      <a:pt x="267" y="422"/>
                    </a:cubicBezTo>
                    <a:cubicBezTo>
                      <a:pt x="302" y="453"/>
                      <a:pt x="343" y="469"/>
                      <a:pt x="383" y="469"/>
                    </a:cubicBezTo>
                    <a:cubicBezTo>
                      <a:pt x="427" y="469"/>
                      <a:pt x="471" y="449"/>
                      <a:pt x="503" y="408"/>
                    </a:cubicBezTo>
                    <a:cubicBezTo>
                      <a:pt x="564" y="331"/>
                      <a:pt x="536" y="229"/>
                      <a:pt x="457" y="176"/>
                    </a:cubicBezTo>
                    <a:cubicBezTo>
                      <a:pt x="404" y="141"/>
                      <a:pt x="347" y="103"/>
                      <a:pt x="294" y="69"/>
                    </a:cubicBezTo>
                    <a:cubicBezTo>
                      <a:pt x="239" y="34"/>
                      <a:pt x="187" y="1"/>
                      <a:pt x="12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8" name="Google Shape;1988;p31"/>
              <p:cNvSpPr/>
              <p:nvPr/>
            </p:nvSpPr>
            <p:spPr>
              <a:xfrm>
                <a:off x="3714200" y="2050738"/>
                <a:ext cx="22732" cy="14814"/>
              </a:xfrm>
              <a:custGeom>
                <a:avLst/>
                <a:gdLst/>
                <a:ahLst/>
                <a:cxnLst/>
                <a:rect l="l" t="t" r="r" b="b"/>
                <a:pathLst>
                  <a:path w="689" h="449" extrusionOk="0">
                    <a:moveTo>
                      <a:pt x="179" y="0"/>
                    </a:moveTo>
                    <a:cubicBezTo>
                      <a:pt x="67" y="0"/>
                      <a:pt x="1" y="150"/>
                      <a:pt x="114" y="227"/>
                    </a:cubicBezTo>
                    <a:cubicBezTo>
                      <a:pt x="186" y="277"/>
                      <a:pt x="263" y="338"/>
                      <a:pt x="342" y="380"/>
                    </a:cubicBezTo>
                    <a:cubicBezTo>
                      <a:pt x="409" y="411"/>
                      <a:pt x="484" y="448"/>
                      <a:pt x="558" y="448"/>
                    </a:cubicBezTo>
                    <a:cubicBezTo>
                      <a:pt x="572" y="448"/>
                      <a:pt x="586" y="447"/>
                      <a:pt x="600" y="444"/>
                    </a:cubicBezTo>
                    <a:cubicBezTo>
                      <a:pt x="654" y="436"/>
                      <a:pt x="688" y="368"/>
                      <a:pt x="673" y="319"/>
                    </a:cubicBezTo>
                    <a:cubicBezTo>
                      <a:pt x="642" y="235"/>
                      <a:pt x="559" y="182"/>
                      <a:pt x="486" y="132"/>
                    </a:cubicBezTo>
                    <a:cubicBezTo>
                      <a:pt x="411" y="83"/>
                      <a:pt x="319" y="52"/>
                      <a:pt x="240" y="15"/>
                    </a:cubicBezTo>
                    <a:cubicBezTo>
                      <a:pt x="219" y="5"/>
                      <a:pt x="198" y="0"/>
                      <a:pt x="17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9" name="Google Shape;1989;p31"/>
              <p:cNvSpPr/>
              <p:nvPr/>
            </p:nvSpPr>
            <p:spPr>
              <a:xfrm>
                <a:off x="3635677" y="2152223"/>
                <a:ext cx="27417" cy="16694"/>
              </a:xfrm>
              <a:custGeom>
                <a:avLst/>
                <a:gdLst/>
                <a:ahLst/>
                <a:cxnLst/>
                <a:rect l="l" t="t" r="r" b="b"/>
                <a:pathLst>
                  <a:path w="831" h="506" extrusionOk="0">
                    <a:moveTo>
                      <a:pt x="173" y="0"/>
                    </a:moveTo>
                    <a:cubicBezTo>
                      <a:pt x="71" y="0"/>
                      <a:pt x="1" y="141"/>
                      <a:pt x="111" y="201"/>
                    </a:cubicBezTo>
                    <a:cubicBezTo>
                      <a:pt x="278" y="292"/>
                      <a:pt x="441" y="387"/>
                      <a:pt x="601" y="486"/>
                    </a:cubicBezTo>
                    <a:cubicBezTo>
                      <a:pt x="623" y="499"/>
                      <a:pt x="644" y="505"/>
                      <a:pt x="664" y="505"/>
                    </a:cubicBezTo>
                    <a:cubicBezTo>
                      <a:pt x="766" y="505"/>
                      <a:pt x="830" y="350"/>
                      <a:pt x="722" y="280"/>
                    </a:cubicBezTo>
                    <a:cubicBezTo>
                      <a:pt x="562" y="173"/>
                      <a:pt x="399" y="87"/>
                      <a:pt x="220" y="10"/>
                    </a:cubicBezTo>
                    <a:cubicBezTo>
                      <a:pt x="204" y="3"/>
                      <a:pt x="189" y="0"/>
                      <a:pt x="17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0" name="Google Shape;1990;p31"/>
              <p:cNvSpPr/>
              <p:nvPr/>
            </p:nvSpPr>
            <p:spPr>
              <a:xfrm>
                <a:off x="3775137" y="2043249"/>
                <a:ext cx="22204" cy="15539"/>
              </a:xfrm>
              <a:custGeom>
                <a:avLst/>
                <a:gdLst/>
                <a:ahLst/>
                <a:cxnLst/>
                <a:rect l="l" t="t" r="r" b="b"/>
                <a:pathLst>
                  <a:path w="673" h="471" extrusionOk="0">
                    <a:moveTo>
                      <a:pt x="123" y="0"/>
                    </a:moveTo>
                    <a:cubicBezTo>
                      <a:pt x="60" y="0"/>
                      <a:pt x="1" y="86"/>
                      <a:pt x="62" y="135"/>
                    </a:cubicBezTo>
                    <a:cubicBezTo>
                      <a:pt x="141" y="200"/>
                      <a:pt x="222" y="265"/>
                      <a:pt x="305" y="325"/>
                    </a:cubicBezTo>
                    <a:cubicBezTo>
                      <a:pt x="385" y="386"/>
                      <a:pt x="461" y="458"/>
                      <a:pt x="564" y="470"/>
                    </a:cubicBezTo>
                    <a:cubicBezTo>
                      <a:pt x="568" y="470"/>
                      <a:pt x="572" y="471"/>
                      <a:pt x="576" y="471"/>
                    </a:cubicBezTo>
                    <a:cubicBezTo>
                      <a:pt x="640" y="471"/>
                      <a:pt x="673" y="386"/>
                      <a:pt x="643" y="333"/>
                    </a:cubicBezTo>
                    <a:cubicBezTo>
                      <a:pt x="598" y="253"/>
                      <a:pt x="499" y="207"/>
                      <a:pt x="419" y="161"/>
                    </a:cubicBezTo>
                    <a:cubicBezTo>
                      <a:pt x="336" y="109"/>
                      <a:pt x="244" y="59"/>
                      <a:pt x="157" y="9"/>
                    </a:cubicBezTo>
                    <a:cubicBezTo>
                      <a:pt x="146" y="3"/>
                      <a:pt x="134" y="0"/>
                      <a:pt x="12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1" name="Google Shape;1991;p31"/>
              <p:cNvSpPr/>
              <p:nvPr/>
            </p:nvSpPr>
            <p:spPr>
              <a:xfrm>
                <a:off x="3780580" y="2009630"/>
                <a:ext cx="30584" cy="19367"/>
              </a:xfrm>
              <a:custGeom>
                <a:avLst/>
                <a:gdLst/>
                <a:ahLst/>
                <a:cxnLst/>
                <a:rect l="l" t="t" r="r" b="b"/>
                <a:pathLst>
                  <a:path w="927" h="587" extrusionOk="0">
                    <a:moveTo>
                      <a:pt x="120" y="1"/>
                    </a:moveTo>
                    <a:cubicBezTo>
                      <a:pt x="42" y="1"/>
                      <a:pt x="1" y="125"/>
                      <a:pt x="79" y="166"/>
                    </a:cubicBezTo>
                    <a:cubicBezTo>
                      <a:pt x="327" y="294"/>
                      <a:pt x="536" y="470"/>
                      <a:pt x="794" y="580"/>
                    </a:cubicBezTo>
                    <a:cubicBezTo>
                      <a:pt x="803" y="585"/>
                      <a:pt x="813" y="587"/>
                      <a:pt x="823" y="587"/>
                    </a:cubicBezTo>
                    <a:cubicBezTo>
                      <a:pt x="873" y="587"/>
                      <a:pt x="927" y="538"/>
                      <a:pt x="889" y="485"/>
                    </a:cubicBezTo>
                    <a:cubicBezTo>
                      <a:pt x="703" y="226"/>
                      <a:pt x="436" y="108"/>
                      <a:pt x="148" y="6"/>
                    </a:cubicBezTo>
                    <a:cubicBezTo>
                      <a:pt x="138" y="3"/>
                      <a:pt x="129" y="1"/>
                      <a:pt x="12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2" name="Google Shape;1992;p31"/>
              <p:cNvSpPr/>
              <p:nvPr/>
            </p:nvSpPr>
            <p:spPr>
              <a:xfrm>
                <a:off x="3810703" y="2085017"/>
                <a:ext cx="19037" cy="16034"/>
              </a:xfrm>
              <a:custGeom>
                <a:avLst/>
                <a:gdLst/>
                <a:ahLst/>
                <a:cxnLst/>
                <a:rect l="l" t="t" r="r" b="b"/>
                <a:pathLst>
                  <a:path w="577" h="486" extrusionOk="0">
                    <a:moveTo>
                      <a:pt x="137" y="1"/>
                    </a:moveTo>
                    <a:cubicBezTo>
                      <a:pt x="57" y="1"/>
                      <a:pt x="1" y="112"/>
                      <a:pt x="63" y="180"/>
                    </a:cubicBezTo>
                    <a:cubicBezTo>
                      <a:pt x="162" y="291"/>
                      <a:pt x="269" y="439"/>
                      <a:pt x="421" y="481"/>
                    </a:cubicBezTo>
                    <a:cubicBezTo>
                      <a:pt x="432" y="484"/>
                      <a:pt x="442" y="486"/>
                      <a:pt x="452" y="486"/>
                    </a:cubicBezTo>
                    <a:cubicBezTo>
                      <a:pt x="532" y="486"/>
                      <a:pt x="577" y="396"/>
                      <a:pt x="546" y="322"/>
                    </a:cubicBezTo>
                    <a:cubicBezTo>
                      <a:pt x="481" y="180"/>
                      <a:pt x="311" y="97"/>
                      <a:pt x="189" y="17"/>
                    </a:cubicBezTo>
                    <a:cubicBezTo>
                      <a:pt x="171" y="6"/>
                      <a:pt x="154" y="1"/>
                      <a:pt x="13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3" name="Google Shape;1993;p31"/>
              <p:cNvSpPr/>
              <p:nvPr/>
            </p:nvSpPr>
            <p:spPr>
              <a:xfrm>
                <a:off x="3825945" y="2052256"/>
                <a:ext cx="22600" cy="22666"/>
              </a:xfrm>
              <a:custGeom>
                <a:avLst/>
                <a:gdLst/>
                <a:ahLst/>
                <a:cxnLst/>
                <a:rect l="l" t="t" r="r" b="b"/>
                <a:pathLst>
                  <a:path w="685" h="687" extrusionOk="0">
                    <a:moveTo>
                      <a:pt x="118" y="1"/>
                    </a:moveTo>
                    <a:cubicBezTo>
                      <a:pt x="49" y="1"/>
                      <a:pt x="0" y="88"/>
                      <a:pt x="31" y="159"/>
                    </a:cubicBezTo>
                    <a:cubicBezTo>
                      <a:pt x="77" y="257"/>
                      <a:pt x="133" y="341"/>
                      <a:pt x="202" y="429"/>
                    </a:cubicBezTo>
                    <a:cubicBezTo>
                      <a:pt x="270" y="524"/>
                      <a:pt x="354" y="585"/>
                      <a:pt x="442" y="657"/>
                    </a:cubicBezTo>
                    <a:cubicBezTo>
                      <a:pt x="466" y="677"/>
                      <a:pt x="495" y="686"/>
                      <a:pt x="522" y="686"/>
                    </a:cubicBezTo>
                    <a:cubicBezTo>
                      <a:pt x="607" y="686"/>
                      <a:pt x="685" y="604"/>
                      <a:pt x="628" y="512"/>
                    </a:cubicBezTo>
                    <a:cubicBezTo>
                      <a:pt x="567" y="409"/>
                      <a:pt x="514" y="315"/>
                      <a:pt x="430" y="231"/>
                    </a:cubicBezTo>
                    <a:cubicBezTo>
                      <a:pt x="351" y="147"/>
                      <a:pt x="267" y="78"/>
                      <a:pt x="172" y="18"/>
                    </a:cubicBezTo>
                    <a:cubicBezTo>
                      <a:pt x="153" y="6"/>
                      <a:pt x="135" y="1"/>
                      <a:pt x="11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4" name="Google Shape;1994;p31"/>
              <p:cNvSpPr/>
              <p:nvPr/>
            </p:nvSpPr>
            <p:spPr>
              <a:xfrm>
                <a:off x="3857816" y="2124773"/>
                <a:ext cx="23029" cy="17981"/>
              </a:xfrm>
              <a:custGeom>
                <a:avLst/>
                <a:gdLst/>
                <a:ahLst/>
                <a:cxnLst/>
                <a:rect l="l" t="t" r="r" b="b"/>
                <a:pathLst>
                  <a:path w="698" h="545" extrusionOk="0">
                    <a:moveTo>
                      <a:pt x="119" y="1"/>
                    </a:moveTo>
                    <a:cubicBezTo>
                      <a:pt x="53" y="1"/>
                      <a:pt x="0" y="93"/>
                      <a:pt x="57" y="143"/>
                    </a:cubicBezTo>
                    <a:cubicBezTo>
                      <a:pt x="141" y="219"/>
                      <a:pt x="225" y="295"/>
                      <a:pt x="308" y="367"/>
                    </a:cubicBezTo>
                    <a:cubicBezTo>
                      <a:pt x="381" y="428"/>
                      <a:pt x="464" y="526"/>
                      <a:pt x="563" y="542"/>
                    </a:cubicBezTo>
                    <a:cubicBezTo>
                      <a:pt x="571" y="543"/>
                      <a:pt x="579" y="544"/>
                      <a:pt x="586" y="544"/>
                    </a:cubicBezTo>
                    <a:cubicBezTo>
                      <a:pt x="656" y="544"/>
                      <a:pt x="697" y="478"/>
                      <a:pt x="669" y="409"/>
                    </a:cubicBezTo>
                    <a:cubicBezTo>
                      <a:pt x="632" y="317"/>
                      <a:pt x="513" y="257"/>
                      <a:pt x="434" y="203"/>
                    </a:cubicBezTo>
                    <a:cubicBezTo>
                      <a:pt x="343" y="139"/>
                      <a:pt x="251" y="78"/>
                      <a:pt x="160" y="14"/>
                    </a:cubicBezTo>
                    <a:cubicBezTo>
                      <a:pt x="146" y="5"/>
                      <a:pt x="132" y="1"/>
                      <a:pt x="11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5" name="Google Shape;1995;p31"/>
              <p:cNvSpPr/>
              <p:nvPr/>
            </p:nvSpPr>
            <p:spPr>
              <a:xfrm>
                <a:off x="3872234" y="2092441"/>
                <a:ext cx="20983" cy="21247"/>
              </a:xfrm>
              <a:custGeom>
                <a:avLst/>
                <a:gdLst/>
                <a:ahLst/>
                <a:cxnLst/>
                <a:rect l="l" t="t" r="r" b="b"/>
                <a:pathLst>
                  <a:path w="636" h="644" extrusionOk="0">
                    <a:moveTo>
                      <a:pt x="145" y="1"/>
                    </a:moveTo>
                    <a:cubicBezTo>
                      <a:pt x="53" y="1"/>
                      <a:pt x="1" y="100"/>
                      <a:pt x="43" y="180"/>
                    </a:cubicBezTo>
                    <a:cubicBezTo>
                      <a:pt x="84" y="264"/>
                      <a:pt x="168" y="317"/>
                      <a:pt x="225" y="393"/>
                    </a:cubicBezTo>
                    <a:cubicBezTo>
                      <a:pt x="286" y="476"/>
                      <a:pt x="313" y="576"/>
                      <a:pt x="411" y="617"/>
                    </a:cubicBezTo>
                    <a:cubicBezTo>
                      <a:pt x="433" y="636"/>
                      <a:pt x="458" y="644"/>
                      <a:pt x="483" y="644"/>
                    </a:cubicBezTo>
                    <a:cubicBezTo>
                      <a:pt x="538" y="644"/>
                      <a:pt x="591" y="602"/>
                      <a:pt x="601" y="541"/>
                    </a:cubicBezTo>
                    <a:cubicBezTo>
                      <a:pt x="636" y="469"/>
                      <a:pt x="624" y="404"/>
                      <a:pt x="578" y="332"/>
                    </a:cubicBezTo>
                    <a:cubicBezTo>
                      <a:pt x="548" y="279"/>
                      <a:pt x="510" y="225"/>
                      <a:pt x="464" y="180"/>
                    </a:cubicBezTo>
                    <a:cubicBezTo>
                      <a:pt x="385" y="92"/>
                      <a:pt x="267" y="1"/>
                      <a:pt x="14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6" name="Google Shape;1996;p31"/>
              <p:cNvSpPr/>
              <p:nvPr/>
            </p:nvSpPr>
            <p:spPr>
              <a:xfrm>
                <a:off x="3897572" y="2144833"/>
                <a:ext cx="19103" cy="15902"/>
              </a:xfrm>
              <a:custGeom>
                <a:avLst/>
                <a:gdLst/>
                <a:ahLst/>
                <a:cxnLst/>
                <a:rect l="l" t="t" r="r" b="b"/>
                <a:pathLst>
                  <a:path w="579" h="482" extrusionOk="0">
                    <a:moveTo>
                      <a:pt x="144" y="1"/>
                    </a:moveTo>
                    <a:cubicBezTo>
                      <a:pt x="63" y="1"/>
                      <a:pt x="0" y="116"/>
                      <a:pt x="69" y="185"/>
                    </a:cubicBezTo>
                    <a:cubicBezTo>
                      <a:pt x="126" y="242"/>
                      <a:pt x="180" y="306"/>
                      <a:pt x="244" y="360"/>
                    </a:cubicBezTo>
                    <a:cubicBezTo>
                      <a:pt x="308" y="413"/>
                      <a:pt x="380" y="481"/>
                      <a:pt x="468" y="481"/>
                    </a:cubicBezTo>
                    <a:cubicBezTo>
                      <a:pt x="470" y="482"/>
                      <a:pt x="472" y="482"/>
                      <a:pt x="473" y="482"/>
                    </a:cubicBezTo>
                    <a:cubicBezTo>
                      <a:pt x="539" y="482"/>
                      <a:pt x="578" y="415"/>
                      <a:pt x="567" y="356"/>
                    </a:cubicBezTo>
                    <a:cubicBezTo>
                      <a:pt x="552" y="276"/>
                      <a:pt x="464" y="211"/>
                      <a:pt x="403" y="162"/>
                    </a:cubicBezTo>
                    <a:cubicBezTo>
                      <a:pt x="339" y="109"/>
                      <a:pt x="266" y="67"/>
                      <a:pt x="198" y="18"/>
                    </a:cubicBezTo>
                    <a:cubicBezTo>
                      <a:pt x="180" y="6"/>
                      <a:pt x="162" y="1"/>
                      <a:pt x="14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7" name="Google Shape;1997;p31"/>
              <p:cNvSpPr/>
              <p:nvPr/>
            </p:nvSpPr>
            <p:spPr>
              <a:xfrm>
                <a:off x="3926671" y="2076934"/>
                <a:ext cx="9205" cy="16727"/>
              </a:xfrm>
              <a:custGeom>
                <a:avLst/>
                <a:gdLst/>
                <a:ahLst/>
                <a:cxnLst/>
                <a:rect l="l" t="t" r="r" b="b"/>
                <a:pathLst>
                  <a:path w="279" h="507" extrusionOk="0">
                    <a:moveTo>
                      <a:pt x="188" y="0"/>
                    </a:moveTo>
                    <a:cubicBezTo>
                      <a:pt x="158" y="0"/>
                      <a:pt x="128" y="17"/>
                      <a:pt x="114" y="57"/>
                    </a:cubicBezTo>
                    <a:cubicBezTo>
                      <a:pt x="96" y="121"/>
                      <a:pt x="73" y="186"/>
                      <a:pt x="54" y="255"/>
                    </a:cubicBezTo>
                    <a:cubicBezTo>
                      <a:pt x="35" y="316"/>
                      <a:pt x="0" y="380"/>
                      <a:pt x="28" y="444"/>
                    </a:cubicBezTo>
                    <a:cubicBezTo>
                      <a:pt x="39" y="483"/>
                      <a:pt x="73" y="507"/>
                      <a:pt x="108" y="507"/>
                    </a:cubicBezTo>
                    <a:cubicBezTo>
                      <a:pt x="128" y="507"/>
                      <a:pt x="148" y="499"/>
                      <a:pt x="165" y="483"/>
                    </a:cubicBezTo>
                    <a:cubicBezTo>
                      <a:pt x="217" y="437"/>
                      <a:pt x="221" y="369"/>
                      <a:pt x="233" y="304"/>
                    </a:cubicBezTo>
                    <a:lnTo>
                      <a:pt x="267" y="99"/>
                    </a:lnTo>
                    <a:cubicBezTo>
                      <a:pt x="278" y="39"/>
                      <a:pt x="233" y="0"/>
                      <a:pt x="18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8" name="Google Shape;1998;p31"/>
              <p:cNvSpPr/>
              <p:nvPr/>
            </p:nvSpPr>
            <p:spPr>
              <a:xfrm>
                <a:off x="3913012" y="2045229"/>
                <a:ext cx="12174" cy="19631"/>
              </a:xfrm>
              <a:custGeom>
                <a:avLst/>
                <a:gdLst/>
                <a:ahLst/>
                <a:cxnLst/>
                <a:rect l="l" t="t" r="r" b="b"/>
                <a:pathLst>
                  <a:path w="369" h="595" extrusionOk="0">
                    <a:moveTo>
                      <a:pt x="258" y="1"/>
                    </a:moveTo>
                    <a:cubicBezTo>
                      <a:pt x="219" y="1"/>
                      <a:pt x="178" y="21"/>
                      <a:pt x="160" y="68"/>
                    </a:cubicBezTo>
                    <a:cubicBezTo>
                      <a:pt x="126" y="147"/>
                      <a:pt x="91" y="223"/>
                      <a:pt x="61" y="303"/>
                    </a:cubicBezTo>
                    <a:cubicBezTo>
                      <a:pt x="46" y="341"/>
                      <a:pt x="19" y="383"/>
                      <a:pt x="12" y="424"/>
                    </a:cubicBezTo>
                    <a:cubicBezTo>
                      <a:pt x="0" y="463"/>
                      <a:pt x="16" y="497"/>
                      <a:pt x="19" y="535"/>
                    </a:cubicBezTo>
                    <a:cubicBezTo>
                      <a:pt x="26" y="576"/>
                      <a:pt x="61" y="594"/>
                      <a:pt x="97" y="594"/>
                    </a:cubicBezTo>
                    <a:cubicBezTo>
                      <a:pt x="120" y="594"/>
                      <a:pt x="143" y="587"/>
                      <a:pt x="160" y="573"/>
                    </a:cubicBezTo>
                    <a:cubicBezTo>
                      <a:pt x="194" y="542"/>
                      <a:pt x="217" y="528"/>
                      <a:pt x="232" y="486"/>
                    </a:cubicBezTo>
                    <a:cubicBezTo>
                      <a:pt x="251" y="447"/>
                      <a:pt x="259" y="402"/>
                      <a:pt x="270" y="364"/>
                    </a:cubicBezTo>
                    <a:cubicBezTo>
                      <a:pt x="297" y="280"/>
                      <a:pt x="319" y="200"/>
                      <a:pt x="346" y="117"/>
                    </a:cubicBezTo>
                    <a:cubicBezTo>
                      <a:pt x="369" y="44"/>
                      <a:pt x="315" y="1"/>
                      <a:pt x="25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9" name="Google Shape;1999;p31"/>
              <p:cNvSpPr/>
              <p:nvPr/>
            </p:nvSpPr>
            <p:spPr>
              <a:xfrm>
                <a:off x="3957255" y="1985578"/>
                <a:ext cx="12108" cy="14022"/>
              </a:xfrm>
              <a:custGeom>
                <a:avLst/>
                <a:gdLst/>
                <a:ahLst/>
                <a:cxnLst/>
                <a:rect l="l" t="t" r="r" b="b"/>
                <a:pathLst>
                  <a:path w="367" h="425" extrusionOk="0">
                    <a:moveTo>
                      <a:pt x="226" y="1"/>
                    </a:moveTo>
                    <a:cubicBezTo>
                      <a:pt x="161" y="5"/>
                      <a:pt x="119" y="43"/>
                      <a:pt x="96" y="104"/>
                    </a:cubicBezTo>
                    <a:cubicBezTo>
                      <a:pt x="98" y="97"/>
                      <a:pt x="99" y="94"/>
                      <a:pt x="99" y="94"/>
                    </a:cubicBezTo>
                    <a:lnTo>
                      <a:pt x="99" y="94"/>
                    </a:lnTo>
                    <a:cubicBezTo>
                      <a:pt x="99" y="94"/>
                      <a:pt x="98" y="96"/>
                      <a:pt x="96" y="100"/>
                    </a:cubicBezTo>
                    <a:cubicBezTo>
                      <a:pt x="89" y="115"/>
                      <a:pt x="82" y="126"/>
                      <a:pt x="77" y="142"/>
                    </a:cubicBezTo>
                    <a:cubicBezTo>
                      <a:pt x="73" y="157"/>
                      <a:pt x="73" y="172"/>
                      <a:pt x="73" y="188"/>
                    </a:cubicBezTo>
                    <a:cubicBezTo>
                      <a:pt x="70" y="206"/>
                      <a:pt x="62" y="218"/>
                      <a:pt x="54" y="233"/>
                    </a:cubicBezTo>
                    <a:cubicBezTo>
                      <a:pt x="0" y="324"/>
                      <a:pt x="82" y="425"/>
                      <a:pt x="168" y="425"/>
                    </a:cubicBezTo>
                    <a:cubicBezTo>
                      <a:pt x="197" y="425"/>
                      <a:pt x="227" y="413"/>
                      <a:pt x="252" y="385"/>
                    </a:cubicBezTo>
                    <a:cubicBezTo>
                      <a:pt x="282" y="355"/>
                      <a:pt x="310" y="316"/>
                      <a:pt x="332" y="279"/>
                    </a:cubicBezTo>
                    <a:lnTo>
                      <a:pt x="332" y="279"/>
                    </a:lnTo>
                    <a:cubicBezTo>
                      <a:pt x="326" y="284"/>
                      <a:pt x="323" y="286"/>
                      <a:pt x="322" y="286"/>
                    </a:cubicBezTo>
                    <a:cubicBezTo>
                      <a:pt x="320" y="286"/>
                      <a:pt x="329" y="276"/>
                      <a:pt x="347" y="256"/>
                    </a:cubicBezTo>
                    <a:cubicBezTo>
                      <a:pt x="359" y="233"/>
                      <a:pt x="366" y="206"/>
                      <a:pt x="366" y="179"/>
                    </a:cubicBezTo>
                    <a:cubicBezTo>
                      <a:pt x="366" y="153"/>
                      <a:pt x="363" y="126"/>
                      <a:pt x="359" y="104"/>
                    </a:cubicBezTo>
                    <a:cubicBezTo>
                      <a:pt x="347" y="46"/>
                      <a:pt x="279" y="1"/>
                      <a:pt x="22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0" name="Google Shape;2000;p31"/>
              <p:cNvSpPr/>
              <p:nvPr/>
            </p:nvSpPr>
            <p:spPr>
              <a:xfrm>
                <a:off x="3920634" y="1962054"/>
                <a:ext cx="15177" cy="24019"/>
              </a:xfrm>
              <a:custGeom>
                <a:avLst/>
                <a:gdLst/>
                <a:ahLst/>
                <a:cxnLst/>
                <a:rect l="l" t="t" r="r" b="b"/>
                <a:pathLst>
                  <a:path w="460" h="728" extrusionOk="0">
                    <a:moveTo>
                      <a:pt x="343" y="1"/>
                    </a:moveTo>
                    <a:cubicBezTo>
                      <a:pt x="311" y="1"/>
                      <a:pt x="279" y="15"/>
                      <a:pt x="256" y="48"/>
                    </a:cubicBezTo>
                    <a:cubicBezTo>
                      <a:pt x="191" y="143"/>
                      <a:pt x="134" y="231"/>
                      <a:pt x="85" y="338"/>
                    </a:cubicBezTo>
                    <a:cubicBezTo>
                      <a:pt x="62" y="383"/>
                      <a:pt x="35" y="433"/>
                      <a:pt x="20" y="482"/>
                    </a:cubicBezTo>
                    <a:cubicBezTo>
                      <a:pt x="1" y="547"/>
                      <a:pt x="20" y="589"/>
                      <a:pt x="32" y="650"/>
                    </a:cubicBezTo>
                    <a:cubicBezTo>
                      <a:pt x="44" y="703"/>
                      <a:pt x="89" y="728"/>
                      <a:pt x="136" y="728"/>
                    </a:cubicBezTo>
                    <a:cubicBezTo>
                      <a:pt x="166" y="728"/>
                      <a:pt x="196" y="718"/>
                      <a:pt x="218" y="699"/>
                    </a:cubicBezTo>
                    <a:cubicBezTo>
                      <a:pt x="264" y="657"/>
                      <a:pt x="290" y="641"/>
                      <a:pt x="317" y="585"/>
                    </a:cubicBezTo>
                    <a:cubicBezTo>
                      <a:pt x="336" y="539"/>
                      <a:pt x="348" y="482"/>
                      <a:pt x="362" y="433"/>
                    </a:cubicBezTo>
                    <a:cubicBezTo>
                      <a:pt x="393" y="330"/>
                      <a:pt x="416" y="227"/>
                      <a:pt x="442" y="125"/>
                    </a:cubicBezTo>
                    <a:cubicBezTo>
                      <a:pt x="460" y="51"/>
                      <a:pt x="403" y="1"/>
                      <a:pt x="3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1" name="Google Shape;2001;p31"/>
              <p:cNvSpPr/>
              <p:nvPr/>
            </p:nvSpPr>
            <p:spPr>
              <a:xfrm>
                <a:off x="3943728" y="1923519"/>
                <a:ext cx="12075" cy="18080"/>
              </a:xfrm>
              <a:custGeom>
                <a:avLst/>
                <a:gdLst/>
                <a:ahLst/>
                <a:cxnLst/>
                <a:rect l="l" t="t" r="r" b="b"/>
                <a:pathLst>
                  <a:path w="366" h="548" extrusionOk="0">
                    <a:moveTo>
                      <a:pt x="214" y="1"/>
                    </a:moveTo>
                    <a:cubicBezTo>
                      <a:pt x="173" y="1"/>
                      <a:pt x="132" y="21"/>
                      <a:pt x="107" y="61"/>
                    </a:cubicBezTo>
                    <a:cubicBezTo>
                      <a:pt x="73" y="118"/>
                      <a:pt x="85" y="190"/>
                      <a:pt x="65" y="255"/>
                    </a:cubicBezTo>
                    <a:cubicBezTo>
                      <a:pt x="43" y="330"/>
                      <a:pt x="1" y="407"/>
                      <a:pt x="54" y="483"/>
                    </a:cubicBezTo>
                    <a:cubicBezTo>
                      <a:pt x="75" y="519"/>
                      <a:pt x="114" y="548"/>
                      <a:pt x="156" y="548"/>
                    </a:cubicBezTo>
                    <a:cubicBezTo>
                      <a:pt x="159" y="548"/>
                      <a:pt x="161" y="548"/>
                      <a:pt x="164" y="548"/>
                    </a:cubicBezTo>
                    <a:cubicBezTo>
                      <a:pt x="297" y="540"/>
                      <a:pt x="343" y="418"/>
                      <a:pt x="355" y="304"/>
                    </a:cubicBezTo>
                    <a:cubicBezTo>
                      <a:pt x="366" y="216"/>
                      <a:pt x="366" y="99"/>
                      <a:pt x="297" y="34"/>
                    </a:cubicBezTo>
                    <a:cubicBezTo>
                      <a:pt x="273" y="12"/>
                      <a:pt x="244" y="1"/>
                      <a:pt x="21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2" name="Google Shape;2002;p31"/>
              <p:cNvSpPr/>
              <p:nvPr/>
            </p:nvSpPr>
            <p:spPr>
              <a:xfrm>
                <a:off x="3985629" y="1912731"/>
                <a:ext cx="18113" cy="26229"/>
              </a:xfrm>
              <a:custGeom>
                <a:avLst/>
                <a:gdLst/>
                <a:ahLst/>
                <a:cxnLst/>
                <a:rect l="l" t="t" r="r" b="b"/>
                <a:pathLst>
                  <a:path w="549" h="795" extrusionOk="0">
                    <a:moveTo>
                      <a:pt x="427" y="1"/>
                    </a:moveTo>
                    <a:cubicBezTo>
                      <a:pt x="400" y="1"/>
                      <a:pt x="371" y="14"/>
                      <a:pt x="350" y="46"/>
                    </a:cubicBezTo>
                    <a:cubicBezTo>
                      <a:pt x="240" y="217"/>
                      <a:pt x="1" y="487"/>
                      <a:pt x="77" y="703"/>
                    </a:cubicBezTo>
                    <a:cubicBezTo>
                      <a:pt x="93" y="751"/>
                      <a:pt x="145" y="795"/>
                      <a:pt x="199" y="795"/>
                    </a:cubicBezTo>
                    <a:cubicBezTo>
                      <a:pt x="218" y="795"/>
                      <a:pt x="237" y="789"/>
                      <a:pt x="255" y="776"/>
                    </a:cubicBezTo>
                    <a:cubicBezTo>
                      <a:pt x="434" y="639"/>
                      <a:pt x="431" y="343"/>
                      <a:pt x="517" y="145"/>
                    </a:cubicBezTo>
                    <a:cubicBezTo>
                      <a:pt x="549" y="68"/>
                      <a:pt x="490" y="1"/>
                      <a:pt x="42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3" name="Google Shape;2003;p31"/>
              <p:cNvSpPr/>
              <p:nvPr/>
            </p:nvSpPr>
            <p:spPr>
              <a:xfrm>
                <a:off x="4020370" y="1924377"/>
                <a:ext cx="16760" cy="23623"/>
              </a:xfrm>
              <a:custGeom>
                <a:avLst/>
                <a:gdLst/>
                <a:ahLst/>
                <a:cxnLst/>
                <a:rect l="l" t="t" r="r" b="b"/>
                <a:pathLst>
                  <a:path w="508" h="716" extrusionOk="0">
                    <a:moveTo>
                      <a:pt x="414" y="1"/>
                    </a:moveTo>
                    <a:cubicBezTo>
                      <a:pt x="388" y="1"/>
                      <a:pt x="363" y="11"/>
                      <a:pt x="347" y="35"/>
                    </a:cubicBezTo>
                    <a:cubicBezTo>
                      <a:pt x="275" y="137"/>
                      <a:pt x="199" y="229"/>
                      <a:pt x="138" y="335"/>
                    </a:cubicBezTo>
                    <a:cubicBezTo>
                      <a:pt x="80" y="430"/>
                      <a:pt x="1" y="529"/>
                      <a:pt x="39" y="643"/>
                    </a:cubicBezTo>
                    <a:cubicBezTo>
                      <a:pt x="51" y="684"/>
                      <a:pt x="91" y="715"/>
                      <a:pt x="132" y="715"/>
                    </a:cubicBezTo>
                    <a:cubicBezTo>
                      <a:pt x="141" y="715"/>
                      <a:pt x="149" y="714"/>
                      <a:pt x="157" y="711"/>
                    </a:cubicBezTo>
                    <a:cubicBezTo>
                      <a:pt x="282" y="669"/>
                      <a:pt x="313" y="552"/>
                      <a:pt x="362" y="441"/>
                    </a:cubicBezTo>
                    <a:cubicBezTo>
                      <a:pt x="411" y="327"/>
                      <a:pt x="442" y="209"/>
                      <a:pt x="487" y="92"/>
                    </a:cubicBezTo>
                    <a:cubicBezTo>
                      <a:pt x="507" y="37"/>
                      <a:pt x="461" y="1"/>
                      <a:pt x="41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4" name="Google Shape;2004;p31"/>
              <p:cNvSpPr/>
              <p:nvPr/>
            </p:nvSpPr>
            <p:spPr>
              <a:xfrm>
                <a:off x="4057387" y="1948494"/>
                <a:ext cx="14517" cy="21907"/>
              </a:xfrm>
              <a:custGeom>
                <a:avLst/>
                <a:gdLst/>
                <a:ahLst/>
                <a:cxnLst/>
                <a:rect l="l" t="t" r="r" b="b"/>
                <a:pathLst>
                  <a:path w="440" h="664" extrusionOk="0">
                    <a:moveTo>
                      <a:pt x="352" y="0"/>
                    </a:moveTo>
                    <a:cubicBezTo>
                      <a:pt x="329" y="0"/>
                      <a:pt x="307" y="7"/>
                      <a:pt x="289" y="22"/>
                    </a:cubicBezTo>
                    <a:cubicBezTo>
                      <a:pt x="213" y="91"/>
                      <a:pt x="153" y="182"/>
                      <a:pt x="114" y="277"/>
                    </a:cubicBezTo>
                    <a:cubicBezTo>
                      <a:pt x="69" y="380"/>
                      <a:pt x="0" y="490"/>
                      <a:pt x="65" y="600"/>
                    </a:cubicBezTo>
                    <a:cubicBezTo>
                      <a:pt x="90" y="642"/>
                      <a:pt x="133" y="664"/>
                      <a:pt x="177" y="664"/>
                    </a:cubicBezTo>
                    <a:cubicBezTo>
                      <a:pt x="201" y="664"/>
                      <a:pt x="225" y="658"/>
                      <a:pt x="247" y="646"/>
                    </a:cubicBezTo>
                    <a:cubicBezTo>
                      <a:pt x="350" y="593"/>
                      <a:pt x="354" y="475"/>
                      <a:pt x="384" y="372"/>
                    </a:cubicBezTo>
                    <a:cubicBezTo>
                      <a:pt x="411" y="281"/>
                      <a:pt x="434" y="182"/>
                      <a:pt x="437" y="83"/>
                    </a:cubicBezTo>
                    <a:cubicBezTo>
                      <a:pt x="440" y="30"/>
                      <a:pt x="396" y="0"/>
                      <a:pt x="35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5" name="Google Shape;2005;p31"/>
              <p:cNvSpPr/>
              <p:nvPr/>
            </p:nvSpPr>
            <p:spPr>
              <a:xfrm>
                <a:off x="4070815" y="1893298"/>
                <a:ext cx="17222" cy="19301"/>
              </a:xfrm>
              <a:custGeom>
                <a:avLst/>
                <a:gdLst/>
                <a:ahLst/>
                <a:cxnLst/>
                <a:rect l="l" t="t" r="r" b="b"/>
                <a:pathLst>
                  <a:path w="522" h="585" extrusionOk="0">
                    <a:moveTo>
                      <a:pt x="348" y="1"/>
                    </a:moveTo>
                    <a:cubicBezTo>
                      <a:pt x="327" y="1"/>
                      <a:pt x="305" y="9"/>
                      <a:pt x="289" y="26"/>
                    </a:cubicBezTo>
                    <a:cubicBezTo>
                      <a:pt x="205" y="118"/>
                      <a:pt x="167" y="228"/>
                      <a:pt x="69" y="307"/>
                    </a:cubicBezTo>
                    <a:cubicBezTo>
                      <a:pt x="0" y="361"/>
                      <a:pt x="11" y="479"/>
                      <a:pt x="69" y="536"/>
                    </a:cubicBezTo>
                    <a:cubicBezTo>
                      <a:pt x="100" y="567"/>
                      <a:pt x="145" y="584"/>
                      <a:pt x="190" y="584"/>
                    </a:cubicBezTo>
                    <a:cubicBezTo>
                      <a:pt x="232" y="584"/>
                      <a:pt x="273" y="569"/>
                      <a:pt x="300" y="536"/>
                    </a:cubicBezTo>
                    <a:cubicBezTo>
                      <a:pt x="411" y="411"/>
                      <a:pt x="521" y="213"/>
                      <a:pt x="426" y="46"/>
                    </a:cubicBezTo>
                    <a:cubicBezTo>
                      <a:pt x="410" y="17"/>
                      <a:pt x="379" y="1"/>
                      <a:pt x="34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6" name="Google Shape;2006;p31"/>
              <p:cNvSpPr/>
              <p:nvPr/>
            </p:nvSpPr>
            <p:spPr>
              <a:xfrm>
                <a:off x="4039077" y="1859184"/>
                <a:ext cx="13593" cy="24975"/>
              </a:xfrm>
              <a:custGeom>
                <a:avLst/>
                <a:gdLst/>
                <a:ahLst/>
                <a:cxnLst/>
                <a:rect l="l" t="t" r="r" b="b"/>
                <a:pathLst>
                  <a:path w="412" h="757" extrusionOk="0">
                    <a:moveTo>
                      <a:pt x="280" y="0"/>
                    </a:moveTo>
                    <a:cubicBezTo>
                      <a:pt x="249" y="0"/>
                      <a:pt x="221" y="15"/>
                      <a:pt x="206" y="53"/>
                    </a:cubicBezTo>
                    <a:cubicBezTo>
                      <a:pt x="164" y="152"/>
                      <a:pt x="118" y="246"/>
                      <a:pt x="80" y="350"/>
                    </a:cubicBezTo>
                    <a:cubicBezTo>
                      <a:pt x="65" y="399"/>
                      <a:pt x="38" y="444"/>
                      <a:pt x="23" y="494"/>
                    </a:cubicBezTo>
                    <a:cubicBezTo>
                      <a:pt x="0" y="551"/>
                      <a:pt x="11" y="604"/>
                      <a:pt x="20" y="665"/>
                    </a:cubicBezTo>
                    <a:cubicBezTo>
                      <a:pt x="28" y="730"/>
                      <a:pt x="79" y="756"/>
                      <a:pt x="134" y="756"/>
                    </a:cubicBezTo>
                    <a:cubicBezTo>
                      <a:pt x="172" y="756"/>
                      <a:pt x="211" y="744"/>
                      <a:pt x="240" y="722"/>
                    </a:cubicBezTo>
                    <a:cubicBezTo>
                      <a:pt x="407" y="592"/>
                      <a:pt x="411" y="300"/>
                      <a:pt x="396" y="102"/>
                    </a:cubicBezTo>
                    <a:cubicBezTo>
                      <a:pt x="391" y="47"/>
                      <a:pt x="332" y="0"/>
                      <a:pt x="28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7" name="Google Shape;2007;p31"/>
              <p:cNvSpPr/>
              <p:nvPr/>
            </p:nvSpPr>
            <p:spPr>
              <a:xfrm>
                <a:off x="3993679" y="1862846"/>
                <a:ext cx="15309" cy="23326"/>
              </a:xfrm>
              <a:custGeom>
                <a:avLst/>
                <a:gdLst/>
                <a:ahLst/>
                <a:cxnLst/>
                <a:rect l="l" t="t" r="r" b="b"/>
                <a:pathLst>
                  <a:path w="464" h="707" extrusionOk="0">
                    <a:moveTo>
                      <a:pt x="352" y="0"/>
                    </a:moveTo>
                    <a:cubicBezTo>
                      <a:pt x="329" y="0"/>
                      <a:pt x="306" y="11"/>
                      <a:pt x="289" y="33"/>
                    </a:cubicBezTo>
                    <a:cubicBezTo>
                      <a:pt x="228" y="113"/>
                      <a:pt x="194" y="216"/>
                      <a:pt x="152" y="307"/>
                    </a:cubicBezTo>
                    <a:cubicBezTo>
                      <a:pt x="110" y="390"/>
                      <a:pt x="22" y="486"/>
                      <a:pt x="11" y="577"/>
                    </a:cubicBezTo>
                    <a:cubicBezTo>
                      <a:pt x="1" y="640"/>
                      <a:pt x="41" y="706"/>
                      <a:pt x="107" y="706"/>
                    </a:cubicBezTo>
                    <a:cubicBezTo>
                      <a:pt x="116" y="706"/>
                      <a:pt x="126" y="705"/>
                      <a:pt x="136" y="702"/>
                    </a:cubicBezTo>
                    <a:cubicBezTo>
                      <a:pt x="250" y="668"/>
                      <a:pt x="334" y="527"/>
                      <a:pt x="384" y="421"/>
                    </a:cubicBezTo>
                    <a:cubicBezTo>
                      <a:pt x="433" y="307"/>
                      <a:pt x="464" y="166"/>
                      <a:pt x="418" y="48"/>
                    </a:cubicBezTo>
                    <a:cubicBezTo>
                      <a:pt x="406" y="17"/>
                      <a:pt x="379" y="0"/>
                      <a:pt x="35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8" name="Google Shape;2008;p31"/>
              <p:cNvSpPr/>
              <p:nvPr/>
            </p:nvSpPr>
            <p:spPr>
              <a:xfrm>
                <a:off x="3949106" y="1864199"/>
                <a:ext cx="13461" cy="22567"/>
              </a:xfrm>
              <a:custGeom>
                <a:avLst/>
                <a:gdLst/>
                <a:ahLst/>
                <a:cxnLst/>
                <a:rect l="l" t="t" r="r" b="b"/>
                <a:pathLst>
                  <a:path w="408" h="684" extrusionOk="0">
                    <a:moveTo>
                      <a:pt x="298" y="0"/>
                    </a:moveTo>
                    <a:cubicBezTo>
                      <a:pt x="257" y="0"/>
                      <a:pt x="218" y="22"/>
                      <a:pt x="206" y="72"/>
                    </a:cubicBezTo>
                    <a:cubicBezTo>
                      <a:pt x="183" y="159"/>
                      <a:pt x="146" y="251"/>
                      <a:pt x="108" y="331"/>
                    </a:cubicBezTo>
                    <a:cubicBezTo>
                      <a:pt x="62" y="429"/>
                      <a:pt x="1" y="505"/>
                      <a:pt x="58" y="615"/>
                    </a:cubicBezTo>
                    <a:cubicBezTo>
                      <a:pt x="83" y="663"/>
                      <a:pt x="131" y="683"/>
                      <a:pt x="181" y="683"/>
                    </a:cubicBezTo>
                    <a:cubicBezTo>
                      <a:pt x="192" y="683"/>
                      <a:pt x="203" y="682"/>
                      <a:pt x="215" y="680"/>
                    </a:cubicBezTo>
                    <a:cubicBezTo>
                      <a:pt x="336" y="654"/>
                      <a:pt x="362" y="521"/>
                      <a:pt x="385" y="414"/>
                    </a:cubicBezTo>
                    <a:cubicBezTo>
                      <a:pt x="408" y="308"/>
                      <a:pt x="408" y="209"/>
                      <a:pt x="408" y="103"/>
                    </a:cubicBezTo>
                    <a:cubicBezTo>
                      <a:pt x="408" y="38"/>
                      <a:pt x="352" y="0"/>
                      <a:pt x="29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9" name="Google Shape;2009;p31"/>
              <p:cNvSpPr/>
              <p:nvPr/>
            </p:nvSpPr>
            <p:spPr>
              <a:xfrm>
                <a:off x="3928816" y="1842688"/>
                <a:ext cx="11415" cy="28110"/>
              </a:xfrm>
              <a:custGeom>
                <a:avLst/>
                <a:gdLst/>
                <a:ahLst/>
                <a:cxnLst/>
                <a:rect l="l" t="t" r="r" b="b"/>
                <a:pathLst>
                  <a:path w="346" h="852" extrusionOk="0">
                    <a:moveTo>
                      <a:pt x="267" y="1"/>
                    </a:moveTo>
                    <a:cubicBezTo>
                      <a:pt x="245" y="1"/>
                      <a:pt x="224" y="13"/>
                      <a:pt x="217" y="39"/>
                    </a:cubicBezTo>
                    <a:cubicBezTo>
                      <a:pt x="183" y="165"/>
                      <a:pt x="130" y="287"/>
                      <a:pt x="88" y="408"/>
                    </a:cubicBezTo>
                    <a:cubicBezTo>
                      <a:pt x="54" y="527"/>
                      <a:pt x="0" y="641"/>
                      <a:pt x="27" y="762"/>
                    </a:cubicBezTo>
                    <a:cubicBezTo>
                      <a:pt x="39" y="817"/>
                      <a:pt x="94" y="851"/>
                      <a:pt x="148" y="851"/>
                    </a:cubicBezTo>
                    <a:cubicBezTo>
                      <a:pt x="179" y="851"/>
                      <a:pt x="210" y="840"/>
                      <a:pt x="232" y="815"/>
                    </a:cubicBezTo>
                    <a:cubicBezTo>
                      <a:pt x="319" y="720"/>
                      <a:pt x="323" y="590"/>
                      <a:pt x="335" y="465"/>
                    </a:cubicBezTo>
                    <a:cubicBezTo>
                      <a:pt x="346" y="329"/>
                      <a:pt x="331" y="195"/>
                      <a:pt x="323" y="55"/>
                    </a:cubicBezTo>
                    <a:cubicBezTo>
                      <a:pt x="323" y="21"/>
                      <a:pt x="294" y="1"/>
                      <a:pt x="26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0" name="Google Shape;2010;p31"/>
              <p:cNvSpPr/>
              <p:nvPr/>
            </p:nvSpPr>
            <p:spPr>
              <a:xfrm>
                <a:off x="3975269" y="1776340"/>
                <a:ext cx="15803" cy="28967"/>
              </a:xfrm>
              <a:custGeom>
                <a:avLst/>
                <a:gdLst/>
                <a:ahLst/>
                <a:cxnLst/>
                <a:rect l="l" t="t" r="r" b="b"/>
                <a:pathLst>
                  <a:path w="479" h="878" extrusionOk="0">
                    <a:moveTo>
                      <a:pt x="324" y="0"/>
                    </a:moveTo>
                    <a:cubicBezTo>
                      <a:pt x="292" y="0"/>
                      <a:pt x="261" y="17"/>
                      <a:pt x="254" y="55"/>
                    </a:cubicBezTo>
                    <a:cubicBezTo>
                      <a:pt x="231" y="180"/>
                      <a:pt x="189" y="313"/>
                      <a:pt x="136" y="434"/>
                    </a:cubicBezTo>
                    <a:cubicBezTo>
                      <a:pt x="87" y="545"/>
                      <a:pt x="18" y="648"/>
                      <a:pt x="6" y="773"/>
                    </a:cubicBezTo>
                    <a:cubicBezTo>
                      <a:pt x="0" y="828"/>
                      <a:pt x="54" y="877"/>
                      <a:pt x="107" y="877"/>
                    </a:cubicBezTo>
                    <a:cubicBezTo>
                      <a:pt x="117" y="877"/>
                      <a:pt x="127" y="876"/>
                      <a:pt x="136" y="872"/>
                    </a:cubicBezTo>
                    <a:cubicBezTo>
                      <a:pt x="440" y="754"/>
                      <a:pt x="478" y="325"/>
                      <a:pt x="402" y="55"/>
                    </a:cubicBezTo>
                    <a:cubicBezTo>
                      <a:pt x="393" y="20"/>
                      <a:pt x="358" y="0"/>
                      <a:pt x="32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1" name="Google Shape;2011;p31"/>
              <p:cNvSpPr/>
              <p:nvPr/>
            </p:nvSpPr>
            <p:spPr>
              <a:xfrm>
                <a:off x="3997803" y="1809266"/>
                <a:ext cx="15704" cy="25833"/>
              </a:xfrm>
              <a:custGeom>
                <a:avLst/>
                <a:gdLst/>
                <a:ahLst/>
                <a:cxnLst/>
                <a:rect l="l" t="t" r="r" b="b"/>
                <a:pathLst>
                  <a:path w="476" h="783" extrusionOk="0">
                    <a:moveTo>
                      <a:pt x="322" y="0"/>
                    </a:moveTo>
                    <a:cubicBezTo>
                      <a:pt x="277" y="0"/>
                      <a:pt x="232" y="24"/>
                      <a:pt x="225" y="71"/>
                    </a:cubicBezTo>
                    <a:cubicBezTo>
                      <a:pt x="209" y="185"/>
                      <a:pt x="164" y="303"/>
                      <a:pt x="115" y="406"/>
                    </a:cubicBezTo>
                    <a:cubicBezTo>
                      <a:pt x="62" y="508"/>
                      <a:pt x="0" y="612"/>
                      <a:pt x="65" y="726"/>
                    </a:cubicBezTo>
                    <a:cubicBezTo>
                      <a:pt x="84" y="759"/>
                      <a:pt x="122" y="779"/>
                      <a:pt x="164" y="782"/>
                    </a:cubicBezTo>
                    <a:cubicBezTo>
                      <a:pt x="165" y="782"/>
                      <a:pt x="167" y="782"/>
                      <a:pt x="168" y="782"/>
                    </a:cubicBezTo>
                    <a:cubicBezTo>
                      <a:pt x="476" y="782"/>
                      <a:pt x="445" y="269"/>
                      <a:pt x="418" y="71"/>
                    </a:cubicBezTo>
                    <a:cubicBezTo>
                      <a:pt x="411" y="24"/>
                      <a:pt x="366" y="0"/>
                      <a:pt x="32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2" name="Google Shape;2012;p31"/>
              <p:cNvSpPr/>
              <p:nvPr/>
            </p:nvSpPr>
            <p:spPr>
              <a:xfrm>
                <a:off x="4046170" y="1809728"/>
                <a:ext cx="17882" cy="28604"/>
              </a:xfrm>
              <a:custGeom>
                <a:avLst/>
                <a:gdLst/>
                <a:ahLst/>
                <a:cxnLst/>
                <a:rect l="l" t="t" r="r" b="b"/>
                <a:pathLst>
                  <a:path w="542" h="867" extrusionOk="0">
                    <a:moveTo>
                      <a:pt x="424" y="0"/>
                    </a:moveTo>
                    <a:cubicBezTo>
                      <a:pt x="379" y="0"/>
                      <a:pt x="333" y="26"/>
                      <a:pt x="317" y="80"/>
                    </a:cubicBezTo>
                    <a:cubicBezTo>
                      <a:pt x="249" y="305"/>
                      <a:pt x="86" y="480"/>
                      <a:pt x="25" y="700"/>
                    </a:cubicBezTo>
                    <a:cubicBezTo>
                      <a:pt x="0" y="795"/>
                      <a:pt x="75" y="867"/>
                      <a:pt x="157" y="867"/>
                    </a:cubicBezTo>
                    <a:cubicBezTo>
                      <a:pt x="178" y="867"/>
                      <a:pt x="199" y="862"/>
                      <a:pt x="219" y="852"/>
                    </a:cubicBezTo>
                    <a:cubicBezTo>
                      <a:pt x="477" y="719"/>
                      <a:pt x="542" y="377"/>
                      <a:pt x="535" y="107"/>
                    </a:cubicBezTo>
                    <a:cubicBezTo>
                      <a:pt x="535" y="38"/>
                      <a:pt x="479" y="0"/>
                      <a:pt x="42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3" name="Google Shape;2013;p31"/>
              <p:cNvSpPr/>
              <p:nvPr/>
            </p:nvSpPr>
            <p:spPr>
              <a:xfrm>
                <a:off x="4044982" y="1756181"/>
                <a:ext cx="15309" cy="23623"/>
              </a:xfrm>
              <a:custGeom>
                <a:avLst/>
                <a:gdLst/>
                <a:ahLst/>
                <a:cxnLst/>
                <a:rect l="l" t="t" r="r" b="b"/>
                <a:pathLst>
                  <a:path w="464" h="716" extrusionOk="0">
                    <a:moveTo>
                      <a:pt x="358" y="1"/>
                    </a:moveTo>
                    <a:cubicBezTo>
                      <a:pt x="318" y="1"/>
                      <a:pt x="277" y="22"/>
                      <a:pt x="269" y="64"/>
                    </a:cubicBezTo>
                    <a:cubicBezTo>
                      <a:pt x="251" y="160"/>
                      <a:pt x="217" y="255"/>
                      <a:pt x="160" y="338"/>
                    </a:cubicBezTo>
                    <a:cubicBezTo>
                      <a:pt x="137" y="376"/>
                      <a:pt x="114" y="422"/>
                      <a:pt x="87" y="460"/>
                    </a:cubicBezTo>
                    <a:cubicBezTo>
                      <a:pt x="57" y="502"/>
                      <a:pt x="23" y="533"/>
                      <a:pt x="11" y="585"/>
                    </a:cubicBezTo>
                    <a:cubicBezTo>
                      <a:pt x="1" y="649"/>
                      <a:pt x="36" y="715"/>
                      <a:pt x="104" y="715"/>
                    </a:cubicBezTo>
                    <a:cubicBezTo>
                      <a:pt x="106" y="715"/>
                      <a:pt x="108" y="715"/>
                      <a:pt x="110" y="715"/>
                    </a:cubicBezTo>
                    <a:cubicBezTo>
                      <a:pt x="239" y="711"/>
                      <a:pt x="353" y="566"/>
                      <a:pt x="399" y="457"/>
                    </a:cubicBezTo>
                    <a:cubicBezTo>
                      <a:pt x="457" y="327"/>
                      <a:pt x="464" y="201"/>
                      <a:pt x="441" y="64"/>
                    </a:cubicBezTo>
                    <a:cubicBezTo>
                      <a:pt x="435" y="22"/>
                      <a:pt x="397" y="1"/>
                      <a:pt x="35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4" name="Google Shape;2014;p31"/>
              <p:cNvSpPr/>
              <p:nvPr/>
            </p:nvSpPr>
            <p:spPr>
              <a:xfrm>
                <a:off x="4030928" y="1730216"/>
                <a:ext cx="17123" cy="19993"/>
              </a:xfrm>
              <a:custGeom>
                <a:avLst/>
                <a:gdLst/>
                <a:ahLst/>
                <a:cxnLst/>
                <a:rect l="l" t="t" r="r" b="b"/>
                <a:pathLst>
                  <a:path w="519" h="606" extrusionOk="0">
                    <a:moveTo>
                      <a:pt x="402" y="0"/>
                    </a:moveTo>
                    <a:cubicBezTo>
                      <a:pt x="379" y="0"/>
                      <a:pt x="355" y="9"/>
                      <a:pt x="335" y="30"/>
                    </a:cubicBezTo>
                    <a:cubicBezTo>
                      <a:pt x="274" y="95"/>
                      <a:pt x="216" y="160"/>
                      <a:pt x="156" y="225"/>
                    </a:cubicBezTo>
                    <a:cubicBezTo>
                      <a:pt x="95" y="297"/>
                      <a:pt x="0" y="372"/>
                      <a:pt x="7" y="475"/>
                    </a:cubicBezTo>
                    <a:cubicBezTo>
                      <a:pt x="11" y="548"/>
                      <a:pt x="61" y="605"/>
                      <a:pt x="137" y="605"/>
                    </a:cubicBezTo>
                    <a:cubicBezTo>
                      <a:pt x="139" y="605"/>
                      <a:pt x="141" y="605"/>
                      <a:pt x="143" y="605"/>
                    </a:cubicBezTo>
                    <a:cubicBezTo>
                      <a:pt x="257" y="605"/>
                      <a:pt x="331" y="493"/>
                      <a:pt x="388" y="403"/>
                    </a:cubicBezTo>
                    <a:cubicBezTo>
                      <a:pt x="445" y="316"/>
                      <a:pt x="479" y="228"/>
                      <a:pt x="502" y="130"/>
                    </a:cubicBezTo>
                    <a:cubicBezTo>
                      <a:pt x="518" y="61"/>
                      <a:pt x="462" y="0"/>
                      <a:pt x="40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5" name="Google Shape;2015;p31"/>
              <p:cNvSpPr/>
              <p:nvPr/>
            </p:nvSpPr>
            <p:spPr>
              <a:xfrm>
                <a:off x="4101136" y="1772809"/>
                <a:ext cx="11448" cy="24414"/>
              </a:xfrm>
              <a:custGeom>
                <a:avLst/>
                <a:gdLst/>
                <a:ahLst/>
                <a:cxnLst/>
                <a:rect l="l" t="t" r="r" b="b"/>
                <a:pathLst>
                  <a:path w="347" h="740" extrusionOk="0">
                    <a:moveTo>
                      <a:pt x="253" y="1"/>
                    </a:moveTo>
                    <a:cubicBezTo>
                      <a:pt x="219" y="1"/>
                      <a:pt x="186" y="19"/>
                      <a:pt x="172" y="59"/>
                    </a:cubicBezTo>
                    <a:cubicBezTo>
                      <a:pt x="108" y="249"/>
                      <a:pt x="1" y="473"/>
                      <a:pt x="39" y="678"/>
                    </a:cubicBezTo>
                    <a:cubicBezTo>
                      <a:pt x="49" y="719"/>
                      <a:pt x="86" y="740"/>
                      <a:pt x="123" y="740"/>
                    </a:cubicBezTo>
                    <a:cubicBezTo>
                      <a:pt x="146" y="740"/>
                      <a:pt x="168" y="732"/>
                      <a:pt x="183" y="717"/>
                    </a:cubicBezTo>
                    <a:cubicBezTo>
                      <a:pt x="339" y="564"/>
                      <a:pt x="347" y="287"/>
                      <a:pt x="336" y="81"/>
                    </a:cubicBezTo>
                    <a:cubicBezTo>
                      <a:pt x="334" y="29"/>
                      <a:pt x="293" y="1"/>
                      <a:pt x="25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6" name="Google Shape;2016;p31"/>
              <p:cNvSpPr/>
              <p:nvPr/>
            </p:nvSpPr>
            <p:spPr>
              <a:xfrm>
                <a:off x="4111033" y="1833648"/>
                <a:ext cx="13758" cy="20884"/>
              </a:xfrm>
              <a:custGeom>
                <a:avLst/>
                <a:gdLst/>
                <a:ahLst/>
                <a:cxnLst/>
                <a:rect l="l" t="t" r="r" b="b"/>
                <a:pathLst>
                  <a:path w="417" h="633" extrusionOk="0">
                    <a:moveTo>
                      <a:pt x="300" y="1"/>
                    </a:moveTo>
                    <a:cubicBezTo>
                      <a:pt x="258" y="1"/>
                      <a:pt x="214" y="25"/>
                      <a:pt x="196" y="78"/>
                    </a:cubicBezTo>
                    <a:cubicBezTo>
                      <a:pt x="169" y="150"/>
                      <a:pt x="143" y="226"/>
                      <a:pt x="104" y="299"/>
                    </a:cubicBezTo>
                    <a:cubicBezTo>
                      <a:pt x="70" y="359"/>
                      <a:pt x="36" y="408"/>
                      <a:pt x="36" y="469"/>
                    </a:cubicBezTo>
                    <a:cubicBezTo>
                      <a:pt x="32" y="481"/>
                      <a:pt x="29" y="492"/>
                      <a:pt x="24" y="504"/>
                    </a:cubicBezTo>
                    <a:cubicBezTo>
                      <a:pt x="0" y="567"/>
                      <a:pt x="65" y="633"/>
                      <a:pt x="126" y="633"/>
                    </a:cubicBezTo>
                    <a:cubicBezTo>
                      <a:pt x="143" y="633"/>
                      <a:pt x="159" y="628"/>
                      <a:pt x="173" y="618"/>
                    </a:cubicBezTo>
                    <a:cubicBezTo>
                      <a:pt x="184" y="610"/>
                      <a:pt x="192" y="603"/>
                      <a:pt x="199" y="599"/>
                    </a:cubicBezTo>
                    <a:cubicBezTo>
                      <a:pt x="290" y="576"/>
                      <a:pt x="329" y="473"/>
                      <a:pt x="362" y="390"/>
                    </a:cubicBezTo>
                    <a:cubicBezTo>
                      <a:pt x="401" y="299"/>
                      <a:pt x="416" y="203"/>
                      <a:pt x="408" y="104"/>
                    </a:cubicBezTo>
                    <a:cubicBezTo>
                      <a:pt x="404" y="37"/>
                      <a:pt x="353" y="1"/>
                      <a:pt x="30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7" name="Google Shape;2017;p31"/>
              <p:cNvSpPr/>
              <p:nvPr/>
            </p:nvSpPr>
            <p:spPr>
              <a:xfrm>
                <a:off x="4069430" y="2009135"/>
                <a:ext cx="14715" cy="27912"/>
              </a:xfrm>
              <a:custGeom>
                <a:avLst/>
                <a:gdLst/>
                <a:ahLst/>
                <a:cxnLst/>
                <a:rect l="l" t="t" r="r" b="b"/>
                <a:pathLst>
                  <a:path w="446" h="846" extrusionOk="0">
                    <a:moveTo>
                      <a:pt x="343" y="0"/>
                    </a:moveTo>
                    <a:cubicBezTo>
                      <a:pt x="306" y="0"/>
                      <a:pt x="269" y="22"/>
                      <a:pt x="251" y="67"/>
                    </a:cubicBezTo>
                    <a:cubicBezTo>
                      <a:pt x="202" y="184"/>
                      <a:pt x="160" y="306"/>
                      <a:pt x="111" y="427"/>
                    </a:cubicBezTo>
                    <a:cubicBezTo>
                      <a:pt x="69" y="541"/>
                      <a:pt x="0" y="637"/>
                      <a:pt x="27" y="766"/>
                    </a:cubicBezTo>
                    <a:cubicBezTo>
                      <a:pt x="40" y="821"/>
                      <a:pt x="89" y="846"/>
                      <a:pt x="138" y="846"/>
                    </a:cubicBezTo>
                    <a:cubicBezTo>
                      <a:pt x="158" y="846"/>
                      <a:pt x="177" y="842"/>
                      <a:pt x="195" y="834"/>
                    </a:cubicBezTo>
                    <a:cubicBezTo>
                      <a:pt x="320" y="774"/>
                      <a:pt x="354" y="625"/>
                      <a:pt x="388" y="504"/>
                    </a:cubicBezTo>
                    <a:cubicBezTo>
                      <a:pt x="430" y="367"/>
                      <a:pt x="445" y="230"/>
                      <a:pt x="434" y="90"/>
                    </a:cubicBezTo>
                    <a:cubicBezTo>
                      <a:pt x="430" y="31"/>
                      <a:pt x="387" y="0"/>
                      <a:pt x="34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8" name="Google Shape;2018;p31"/>
              <p:cNvSpPr/>
              <p:nvPr/>
            </p:nvSpPr>
            <p:spPr>
              <a:xfrm>
                <a:off x="4102488" y="1993463"/>
                <a:ext cx="14550" cy="23062"/>
              </a:xfrm>
              <a:custGeom>
                <a:avLst/>
                <a:gdLst/>
                <a:ahLst/>
                <a:cxnLst/>
                <a:rect l="l" t="t" r="r" b="b"/>
                <a:pathLst>
                  <a:path w="441" h="699" extrusionOk="0">
                    <a:moveTo>
                      <a:pt x="328" y="1"/>
                    </a:moveTo>
                    <a:cubicBezTo>
                      <a:pt x="301" y="1"/>
                      <a:pt x="275" y="14"/>
                      <a:pt x="260" y="47"/>
                    </a:cubicBezTo>
                    <a:cubicBezTo>
                      <a:pt x="219" y="138"/>
                      <a:pt x="169" y="226"/>
                      <a:pt x="120" y="314"/>
                    </a:cubicBezTo>
                    <a:cubicBezTo>
                      <a:pt x="67" y="400"/>
                      <a:pt x="48" y="492"/>
                      <a:pt x="17" y="587"/>
                    </a:cubicBezTo>
                    <a:cubicBezTo>
                      <a:pt x="1" y="648"/>
                      <a:pt x="54" y="698"/>
                      <a:pt x="108" y="698"/>
                    </a:cubicBezTo>
                    <a:cubicBezTo>
                      <a:pt x="128" y="698"/>
                      <a:pt x="149" y="691"/>
                      <a:pt x="165" y="674"/>
                    </a:cubicBezTo>
                    <a:cubicBezTo>
                      <a:pt x="242" y="598"/>
                      <a:pt x="306" y="530"/>
                      <a:pt x="344" y="428"/>
                    </a:cubicBezTo>
                    <a:cubicBezTo>
                      <a:pt x="382" y="328"/>
                      <a:pt x="405" y="226"/>
                      <a:pt x="428" y="119"/>
                    </a:cubicBezTo>
                    <a:cubicBezTo>
                      <a:pt x="441" y="56"/>
                      <a:pt x="382" y="1"/>
                      <a:pt x="32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9" name="Google Shape;2019;p31"/>
              <p:cNvSpPr/>
              <p:nvPr/>
            </p:nvSpPr>
            <p:spPr>
              <a:xfrm>
                <a:off x="4100773" y="1947373"/>
                <a:ext cx="13659" cy="19433"/>
              </a:xfrm>
              <a:custGeom>
                <a:avLst/>
                <a:gdLst/>
                <a:ahLst/>
                <a:cxnLst/>
                <a:rect l="l" t="t" r="r" b="b"/>
                <a:pathLst>
                  <a:path w="414" h="589" extrusionOk="0">
                    <a:moveTo>
                      <a:pt x="305" y="1"/>
                    </a:moveTo>
                    <a:cubicBezTo>
                      <a:pt x="276" y="1"/>
                      <a:pt x="246" y="14"/>
                      <a:pt x="225" y="45"/>
                    </a:cubicBezTo>
                    <a:cubicBezTo>
                      <a:pt x="157" y="151"/>
                      <a:pt x="92" y="251"/>
                      <a:pt x="31" y="360"/>
                    </a:cubicBezTo>
                    <a:cubicBezTo>
                      <a:pt x="5" y="406"/>
                      <a:pt x="1" y="471"/>
                      <a:pt x="31" y="513"/>
                    </a:cubicBezTo>
                    <a:cubicBezTo>
                      <a:pt x="35" y="520"/>
                      <a:pt x="38" y="524"/>
                      <a:pt x="43" y="528"/>
                    </a:cubicBezTo>
                    <a:cubicBezTo>
                      <a:pt x="70" y="568"/>
                      <a:pt x="105" y="588"/>
                      <a:pt x="150" y="588"/>
                    </a:cubicBezTo>
                    <a:cubicBezTo>
                      <a:pt x="161" y="588"/>
                      <a:pt x="172" y="587"/>
                      <a:pt x="183" y="585"/>
                    </a:cubicBezTo>
                    <a:lnTo>
                      <a:pt x="203" y="585"/>
                    </a:lnTo>
                    <a:cubicBezTo>
                      <a:pt x="252" y="577"/>
                      <a:pt x="294" y="524"/>
                      <a:pt x="308" y="479"/>
                    </a:cubicBezTo>
                    <a:cubicBezTo>
                      <a:pt x="343" y="357"/>
                      <a:pt x="370" y="239"/>
                      <a:pt x="396" y="117"/>
                    </a:cubicBezTo>
                    <a:cubicBezTo>
                      <a:pt x="413" y="50"/>
                      <a:pt x="360" y="1"/>
                      <a:pt x="30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0" name="Google Shape;2020;p31"/>
              <p:cNvSpPr/>
              <p:nvPr/>
            </p:nvSpPr>
            <p:spPr>
              <a:xfrm>
                <a:off x="4143168" y="1986766"/>
                <a:ext cx="12834" cy="19169"/>
              </a:xfrm>
              <a:custGeom>
                <a:avLst/>
                <a:gdLst/>
                <a:ahLst/>
                <a:cxnLst/>
                <a:rect l="l" t="t" r="r" b="b"/>
                <a:pathLst>
                  <a:path w="389" h="581" extrusionOk="0">
                    <a:moveTo>
                      <a:pt x="240" y="1"/>
                    </a:moveTo>
                    <a:cubicBezTo>
                      <a:pt x="212" y="1"/>
                      <a:pt x="184" y="12"/>
                      <a:pt x="164" y="38"/>
                    </a:cubicBezTo>
                    <a:cubicBezTo>
                      <a:pt x="111" y="101"/>
                      <a:pt x="62" y="216"/>
                      <a:pt x="46" y="299"/>
                    </a:cubicBezTo>
                    <a:cubicBezTo>
                      <a:pt x="35" y="375"/>
                      <a:pt x="1" y="478"/>
                      <a:pt x="39" y="550"/>
                    </a:cubicBezTo>
                    <a:cubicBezTo>
                      <a:pt x="50" y="570"/>
                      <a:pt x="73" y="580"/>
                      <a:pt x="92" y="580"/>
                    </a:cubicBezTo>
                    <a:cubicBezTo>
                      <a:pt x="183" y="580"/>
                      <a:pt x="264" y="478"/>
                      <a:pt x="305" y="410"/>
                    </a:cubicBezTo>
                    <a:cubicBezTo>
                      <a:pt x="358" y="330"/>
                      <a:pt x="389" y="182"/>
                      <a:pt x="362" y="90"/>
                    </a:cubicBezTo>
                    <a:cubicBezTo>
                      <a:pt x="347" y="38"/>
                      <a:pt x="293" y="1"/>
                      <a:pt x="24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1" name="Google Shape;2021;p31"/>
              <p:cNvSpPr/>
              <p:nvPr/>
            </p:nvSpPr>
            <p:spPr>
              <a:xfrm>
                <a:off x="4184574" y="1945558"/>
                <a:ext cx="15210" cy="23095"/>
              </a:xfrm>
              <a:custGeom>
                <a:avLst/>
                <a:gdLst/>
                <a:ahLst/>
                <a:cxnLst/>
                <a:rect l="l" t="t" r="r" b="b"/>
                <a:pathLst>
                  <a:path w="461" h="700" extrusionOk="0">
                    <a:moveTo>
                      <a:pt x="319" y="1"/>
                    </a:moveTo>
                    <a:cubicBezTo>
                      <a:pt x="281" y="1"/>
                      <a:pt x="244" y="19"/>
                      <a:pt x="225" y="62"/>
                    </a:cubicBezTo>
                    <a:cubicBezTo>
                      <a:pt x="172" y="187"/>
                      <a:pt x="104" y="309"/>
                      <a:pt x="39" y="427"/>
                    </a:cubicBezTo>
                    <a:cubicBezTo>
                      <a:pt x="0" y="499"/>
                      <a:pt x="8" y="590"/>
                      <a:pt x="69" y="651"/>
                    </a:cubicBezTo>
                    <a:cubicBezTo>
                      <a:pt x="92" y="671"/>
                      <a:pt x="118" y="693"/>
                      <a:pt x="149" y="697"/>
                    </a:cubicBezTo>
                    <a:cubicBezTo>
                      <a:pt x="161" y="699"/>
                      <a:pt x="174" y="700"/>
                      <a:pt x="188" y="700"/>
                    </a:cubicBezTo>
                    <a:cubicBezTo>
                      <a:pt x="253" y="700"/>
                      <a:pt x="326" y="676"/>
                      <a:pt x="354" y="613"/>
                    </a:cubicBezTo>
                    <a:cubicBezTo>
                      <a:pt x="427" y="453"/>
                      <a:pt x="460" y="301"/>
                      <a:pt x="457" y="123"/>
                    </a:cubicBezTo>
                    <a:cubicBezTo>
                      <a:pt x="454" y="53"/>
                      <a:pt x="384" y="1"/>
                      <a:pt x="31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2" name="Google Shape;2022;p31"/>
              <p:cNvSpPr/>
              <p:nvPr/>
            </p:nvSpPr>
            <p:spPr>
              <a:xfrm>
                <a:off x="4159004" y="1915304"/>
                <a:ext cx="15177" cy="26790"/>
              </a:xfrm>
              <a:custGeom>
                <a:avLst/>
                <a:gdLst/>
                <a:ahLst/>
                <a:cxnLst/>
                <a:rect l="l" t="t" r="r" b="b"/>
                <a:pathLst>
                  <a:path w="460" h="812" extrusionOk="0">
                    <a:moveTo>
                      <a:pt x="357" y="1"/>
                    </a:moveTo>
                    <a:cubicBezTo>
                      <a:pt x="318" y="1"/>
                      <a:pt x="282" y="22"/>
                      <a:pt x="274" y="70"/>
                    </a:cubicBezTo>
                    <a:cubicBezTo>
                      <a:pt x="251" y="184"/>
                      <a:pt x="205" y="287"/>
                      <a:pt x="149" y="390"/>
                    </a:cubicBezTo>
                    <a:cubicBezTo>
                      <a:pt x="98" y="488"/>
                      <a:pt x="3" y="568"/>
                      <a:pt x="3" y="686"/>
                    </a:cubicBezTo>
                    <a:cubicBezTo>
                      <a:pt x="0" y="759"/>
                      <a:pt x="63" y="811"/>
                      <a:pt x="132" y="811"/>
                    </a:cubicBezTo>
                    <a:cubicBezTo>
                      <a:pt x="142" y="811"/>
                      <a:pt x="153" y="810"/>
                      <a:pt x="163" y="807"/>
                    </a:cubicBezTo>
                    <a:cubicBezTo>
                      <a:pt x="296" y="774"/>
                      <a:pt x="357" y="618"/>
                      <a:pt x="403" y="496"/>
                    </a:cubicBezTo>
                    <a:cubicBezTo>
                      <a:pt x="452" y="370"/>
                      <a:pt x="460" y="230"/>
                      <a:pt x="460" y="97"/>
                    </a:cubicBezTo>
                    <a:cubicBezTo>
                      <a:pt x="460" y="37"/>
                      <a:pt x="406" y="1"/>
                      <a:pt x="35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3" name="Google Shape;2023;p31"/>
              <p:cNvSpPr/>
              <p:nvPr/>
            </p:nvSpPr>
            <p:spPr>
              <a:xfrm>
                <a:off x="4155210" y="1879144"/>
                <a:ext cx="14385" cy="21181"/>
              </a:xfrm>
              <a:custGeom>
                <a:avLst/>
                <a:gdLst/>
                <a:ahLst/>
                <a:cxnLst/>
                <a:rect l="l" t="t" r="r" b="b"/>
                <a:pathLst>
                  <a:path w="436" h="642" extrusionOk="0">
                    <a:moveTo>
                      <a:pt x="323" y="1"/>
                    </a:moveTo>
                    <a:cubicBezTo>
                      <a:pt x="293" y="1"/>
                      <a:pt x="262" y="14"/>
                      <a:pt x="241" y="45"/>
                    </a:cubicBezTo>
                    <a:cubicBezTo>
                      <a:pt x="183" y="129"/>
                      <a:pt x="111" y="204"/>
                      <a:pt x="73" y="299"/>
                    </a:cubicBezTo>
                    <a:cubicBezTo>
                      <a:pt x="39" y="383"/>
                      <a:pt x="1" y="482"/>
                      <a:pt x="20" y="573"/>
                    </a:cubicBezTo>
                    <a:cubicBezTo>
                      <a:pt x="28" y="617"/>
                      <a:pt x="70" y="641"/>
                      <a:pt x="111" y="641"/>
                    </a:cubicBezTo>
                    <a:cubicBezTo>
                      <a:pt x="127" y="641"/>
                      <a:pt x="143" y="638"/>
                      <a:pt x="157" y="631"/>
                    </a:cubicBezTo>
                    <a:cubicBezTo>
                      <a:pt x="233" y="589"/>
                      <a:pt x="294" y="482"/>
                      <a:pt x="332" y="406"/>
                    </a:cubicBezTo>
                    <a:cubicBezTo>
                      <a:pt x="373" y="315"/>
                      <a:pt x="389" y="215"/>
                      <a:pt x="415" y="121"/>
                    </a:cubicBezTo>
                    <a:cubicBezTo>
                      <a:pt x="435" y="48"/>
                      <a:pt x="380" y="1"/>
                      <a:pt x="32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4" name="Google Shape;2024;p31"/>
              <p:cNvSpPr/>
              <p:nvPr/>
            </p:nvSpPr>
            <p:spPr>
              <a:xfrm>
                <a:off x="4216048" y="1822430"/>
                <a:ext cx="14616" cy="26229"/>
              </a:xfrm>
              <a:custGeom>
                <a:avLst/>
                <a:gdLst/>
                <a:ahLst/>
                <a:cxnLst/>
                <a:rect l="l" t="t" r="r" b="b"/>
                <a:pathLst>
                  <a:path w="443" h="795" extrusionOk="0">
                    <a:moveTo>
                      <a:pt x="323" y="0"/>
                    </a:moveTo>
                    <a:cubicBezTo>
                      <a:pt x="294" y="0"/>
                      <a:pt x="266" y="15"/>
                      <a:pt x="248" y="49"/>
                    </a:cubicBezTo>
                    <a:cubicBezTo>
                      <a:pt x="153" y="246"/>
                      <a:pt x="1" y="494"/>
                      <a:pt x="35" y="722"/>
                    </a:cubicBezTo>
                    <a:cubicBezTo>
                      <a:pt x="44" y="771"/>
                      <a:pt x="87" y="794"/>
                      <a:pt x="129" y="794"/>
                    </a:cubicBezTo>
                    <a:cubicBezTo>
                      <a:pt x="156" y="794"/>
                      <a:pt x="183" y="785"/>
                      <a:pt x="202" y="767"/>
                    </a:cubicBezTo>
                    <a:cubicBezTo>
                      <a:pt x="359" y="620"/>
                      <a:pt x="385" y="327"/>
                      <a:pt x="427" y="125"/>
                    </a:cubicBezTo>
                    <a:cubicBezTo>
                      <a:pt x="442" y="57"/>
                      <a:pt x="381" y="0"/>
                      <a:pt x="32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5" name="Google Shape;2025;p31"/>
              <p:cNvSpPr/>
              <p:nvPr/>
            </p:nvSpPr>
            <p:spPr>
              <a:xfrm>
                <a:off x="4212419" y="1883466"/>
                <a:ext cx="10195" cy="17651"/>
              </a:xfrm>
              <a:custGeom>
                <a:avLst/>
                <a:gdLst/>
                <a:ahLst/>
                <a:cxnLst/>
                <a:rect l="l" t="t" r="r" b="b"/>
                <a:pathLst>
                  <a:path w="309" h="535" extrusionOk="0">
                    <a:moveTo>
                      <a:pt x="211" y="1"/>
                    </a:moveTo>
                    <a:cubicBezTo>
                      <a:pt x="174" y="1"/>
                      <a:pt x="138" y="21"/>
                      <a:pt x="130" y="66"/>
                    </a:cubicBezTo>
                    <a:cubicBezTo>
                      <a:pt x="114" y="135"/>
                      <a:pt x="92" y="207"/>
                      <a:pt x="65" y="271"/>
                    </a:cubicBezTo>
                    <a:cubicBezTo>
                      <a:pt x="39" y="351"/>
                      <a:pt x="0" y="400"/>
                      <a:pt x="39" y="484"/>
                    </a:cubicBezTo>
                    <a:cubicBezTo>
                      <a:pt x="54" y="514"/>
                      <a:pt x="92" y="535"/>
                      <a:pt x="126" y="535"/>
                    </a:cubicBezTo>
                    <a:cubicBezTo>
                      <a:pt x="135" y="535"/>
                      <a:pt x="145" y="533"/>
                      <a:pt x="153" y="530"/>
                    </a:cubicBezTo>
                    <a:cubicBezTo>
                      <a:pt x="248" y="500"/>
                      <a:pt x="263" y="419"/>
                      <a:pt x="281" y="332"/>
                    </a:cubicBezTo>
                    <a:cubicBezTo>
                      <a:pt x="301" y="252"/>
                      <a:pt x="304" y="172"/>
                      <a:pt x="309" y="89"/>
                    </a:cubicBezTo>
                    <a:cubicBezTo>
                      <a:pt x="309" y="33"/>
                      <a:pt x="259" y="1"/>
                      <a:pt x="21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6" name="Google Shape;2026;p31"/>
              <p:cNvSpPr/>
              <p:nvPr/>
            </p:nvSpPr>
            <p:spPr>
              <a:xfrm>
                <a:off x="4250163" y="1868158"/>
                <a:ext cx="15737" cy="28769"/>
              </a:xfrm>
              <a:custGeom>
                <a:avLst/>
                <a:gdLst/>
                <a:ahLst/>
                <a:cxnLst/>
                <a:rect l="l" t="t" r="r" b="b"/>
                <a:pathLst>
                  <a:path w="477" h="872" extrusionOk="0">
                    <a:moveTo>
                      <a:pt x="360" y="1"/>
                    </a:moveTo>
                    <a:cubicBezTo>
                      <a:pt x="326" y="1"/>
                      <a:pt x="294" y="17"/>
                      <a:pt x="278" y="55"/>
                    </a:cubicBezTo>
                    <a:cubicBezTo>
                      <a:pt x="225" y="169"/>
                      <a:pt x="172" y="283"/>
                      <a:pt x="123" y="404"/>
                    </a:cubicBezTo>
                    <a:cubicBezTo>
                      <a:pt x="73" y="526"/>
                      <a:pt x="1" y="632"/>
                      <a:pt x="27" y="766"/>
                    </a:cubicBezTo>
                    <a:cubicBezTo>
                      <a:pt x="41" y="832"/>
                      <a:pt x="106" y="872"/>
                      <a:pt x="169" y="872"/>
                    </a:cubicBezTo>
                    <a:cubicBezTo>
                      <a:pt x="193" y="872"/>
                      <a:pt x="217" y="866"/>
                      <a:pt x="237" y="853"/>
                    </a:cubicBezTo>
                    <a:cubicBezTo>
                      <a:pt x="355" y="781"/>
                      <a:pt x="385" y="636"/>
                      <a:pt x="423" y="511"/>
                    </a:cubicBezTo>
                    <a:cubicBezTo>
                      <a:pt x="461" y="374"/>
                      <a:pt x="472" y="245"/>
                      <a:pt x="476" y="108"/>
                    </a:cubicBezTo>
                    <a:cubicBezTo>
                      <a:pt x="476" y="44"/>
                      <a:pt x="416" y="1"/>
                      <a:pt x="36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7" name="Google Shape;2027;p31"/>
              <p:cNvSpPr/>
              <p:nvPr/>
            </p:nvSpPr>
            <p:spPr>
              <a:xfrm>
                <a:off x="4259697" y="1817811"/>
                <a:ext cx="16199" cy="16793"/>
              </a:xfrm>
              <a:custGeom>
                <a:avLst/>
                <a:gdLst/>
                <a:ahLst/>
                <a:cxnLst/>
                <a:rect l="l" t="t" r="r" b="b"/>
                <a:pathLst>
                  <a:path w="491" h="509" extrusionOk="0">
                    <a:moveTo>
                      <a:pt x="343" y="0"/>
                    </a:moveTo>
                    <a:cubicBezTo>
                      <a:pt x="297" y="0"/>
                      <a:pt x="254" y="26"/>
                      <a:pt x="225" y="67"/>
                    </a:cubicBezTo>
                    <a:cubicBezTo>
                      <a:pt x="149" y="170"/>
                      <a:pt x="1" y="395"/>
                      <a:pt x="164" y="493"/>
                    </a:cubicBezTo>
                    <a:cubicBezTo>
                      <a:pt x="182" y="504"/>
                      <a:pt x="203" y="508"/>
                      <a:pt x="225" y="508"/>
                    </a:cubicBezTo>
                    <a:cubicBezTo>
                      <a:pt x="251" y="508"/>
                      <a:pt x="277" y="502"/>
                      <a:pt x="297" y="489"/>
                    </a:cubicBezTo>
                    <a:cubicBezTo>
                      <a:pt x="347" y="459"/>
                      <a:pt x="370" y="409"/>
                      <a:pt x="385" y="356"/>
                    </a:cubicBezTo>
                    <a:cubicBezTo>
                      <a:pt x="400" y="300"/>
                      <a:pt x="422" y="249"/>
                      <a:pt x="453" y="200"/>
                    </a:cubicBezTo>
                    <a:cubicBezTo>
                      <a:pt x="491" y="135"/>
                      <a:pt x="468" y="56"/>
                      <a:pt x="408" y="18"/>
                    </a:cubicBezTo>
                    <a:cubicBezTo>
                      <a:pt x="386" y="6"/>
                      <a:pt x="364" y="0"/>
                      <a:pt x="34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8" name="Google Shape;2028;p31"/>
              <p:cNvSpPr/>
              <p:nvPr/>
            </p:nvSpPr>
            <p:spPr>
              <a:xfrm>
                <a:off x="4298200" y="1937409"/>
                <a:ext cx="12834" cy="19664"/>
              </a:xfrm>
              <a:custGeom>
                <a:avLst/>
                <a:gdLst/>
                <a:ahLst/>
                <a:cxnLst/>
                <a:rect l="l" t="t" r="r" b="b"/>
                <a:pathLst>
                  <a:path w="389" h="596" extrusionOk="0">
                    <a:moveTo>
                      <a:pt x="330" y="0"/>
                    </a:moveTo>
                    <a:cubicBezTo>
                      <a:pt x="310" y="0"/>
                      <a:pt x="289" y="9"/>
                      <a:pt x="275" y="28"/>
                    </a:cubicBezTo>
                    <a:cubicBezTo>
                      <a:pt x="222" y="100"/>
                      <a:pt x="180" y="179"/>
                      <a:pt x="127" y="252"/>
                    </a:cubicBezTo>
                    <a:cubicBezTo>
                      <a:pt x="77" y="325"/>
                      <a:pt x="1" y="397"/>
                      <a:pt x="13" y="492"/>
                    </a:cubicBezTo>
                    <a:cubicBezTo>
                      <a:pt x="16" y="546"/>
                      <a:pt x="57" y="595"/>
                      <a:pt x="113" y="595"/>
                    </a:cubicBezTo>
                    <a:cubicBezTo>
                      <a:pt x="123" y="595"/>
                      <a:pt x="134" y="594"/>
                      <a:pt x="145" y="590"/>
                    </a:cubicBezTo>
                    <a:cubicBezTo>
                      <a:pt x="252" y="556"/>
                      <a:pt x="290" y="453"/>
                      <a:pt x="324" y="355"/>
                    </a:cubicBezTo>
                    <a:cubicBezTo>
                      <a:pt x="362" y="256"/>
                      <a:pt x="389" y="160"/>
                      <a:pt x="385" y="58"/>
                    </a:cubicBezTo>
                    <a:cubicBezTo>
                      <a:pt x="385" y="20"/>
                      <a:pt x="358" y="0"/>
                      <a:pt x="33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9" name="Google Shape;2029;p31"/>
              <p:cNvSpPr/>
              <p:nvPr/>
            </p:nvSpPr>
            <p:spPr>
              <a:xfrm>
                <a:off x="4254782" y="1939356"/>
                <a:ext cx="19400" cy="25107"/>
              </a:xfrm>
              <a:custGeom>
                <a:avLst/>
                <a:gdLst/>
                <a:ahLst/>
                <a:cxnLst/>
                <a:rect l="l" t="t" r="r" b="b"/>
                <a:pathLst>
                  <a:path w="588" h="761" extrusionOk="0">
                    <a:moveTo>
                      <a:pt x="443" y="1"/>
                    </a:moveTo>
                    <a:cubicBezTo>
                      <a:pt x="416" y="1"/>
                      <a:pt x="390" y="10"/>
                      <a:pt x="371" y="33"/>
                    </a:cubicBezTo>
                    <a:cubicBezTo>
                      <a:pt x="298" y="120"/>
                      <a:pt x="234" y="208"/>
                      <a:pt x="169" y="299"/>
                    </a:cubicBezTo>
                    <a:cubicBezTo>
                      <a:pt x="108" y="394"/>
                      <a:pt x="36" y="485"/>
                      <a:pt x="17" y="600"/>
                    </a:cubicBezTo>
                    <a:cubicBezTo>
                      <a:pt x="0" y="694"/>
                      <a:pt x="65" y="760"/>
                      <a:pt x="142" y="760"/>
                    </a:cubicBezTo>
                    <a:cubicBezTo>
                      <a:pt x="174" y="760"/>
                      <a:pt x="207" y="749"/>
                      <a:pt x="238" y="725"/>
                    </a:cubicBezTo>
                    <a:cubicBezTo>
                      <a:pt x="329" y="657"/>
                      <a:pt x="371" y="550"/>
                      <a:pt x="424" y="448"/>
                    </a:cubicBezTo>
                    <a:cubicBezTo>
                      <a:pt x="473" y="349"/>
                      <a:pt x="519" y="250"/>
                      <a:pt x="557" y="143"/>
                    </a:cubicBezTo>
                    <a:cubicBezTo>
                      <a:pt x="587" y="69"/>
                      <a:pt x="513" y="1"/>
                      <a:pt x="4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0" name="Google Shape;2030;p31"/>
              <p:cNvSpPr/>
              <p:nvPr/>
            </p:nvSpPr>
            <p:spPr>
              <a:xfrm>
                <a:off x="4225517" y="2009960"/>
                <a:ext cx="19532" cy="25734"/>
              </a:xfrm>
              <a:custGeom>
                <a:avLst/>
                <a:gdLst/>
                <a:ahLst/>
                <a:cxnLst/>
                <a:rect l="l" t="t" r="r" b="b"/>
                <a:pathLst>
                  <a:path w="592" h="780" extrusionOk="0">
                    <a:moveTo>
                      <a:pt x="472" y="1"/>
                    </a:moveTo>
                    <a:cubicBezTo>
                      <a:pt x="441" y="1"/>
                      <a:pt x="410" y="14"/>
                      <a:pt x="391" y="45"/>
                    </a:cubicBezTo>
                    <a:cubicBezTo>
                      <a:pt x="337" y="144"/>
                      <a:pt x="272" y="239"/>
                      <a:pt x="208" y="334"/>
                    </a:cubicBezTo>
                    <a:cubicBezTo>
                      <a:pt x="140" y="430"/>
                      <a:pt x="94" y="524"/>
                      <a:pt x="40" y="627"/>
                    </a:cubicBezTo>
                    <a:cubicBezTo>
                      <a:pt x="1" y="704"/>
                      <a:pt x="62" y="779"/>
                      <a:pt x="132" y="779"/>
                    </a:cubicBezTo>
                    <a:cubicBezTo>
                      <a:pt x="155" y="779"/>
                      <a:pt x="179" y="771"/>
                      <a:pt x="200" y="753"/>
                    </a:cubicBezTo>
                    <a:cubicBezTo>
                      <a:pt x="300" y="661"/>
                      <a:pt x="372" y="585"/>
                      <a:pt x="432" y="463"/>
                    </a:cubicBezTo>
                    <a:cubicBezTo>
                      <a:pt x="486" y="349"/>
                      <a:pt x="528" y="239"/>
                      <a:pt x="569" y="121"/>
                    </a:cubicBezTo>
                    <a:cubicBezTo>
                      <a:pt x="592" y="51"/>
                      <a:pt x="532" y="1"/>
                      <a:pt x="47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1" name="Google Shape;2031;p31"/>
              <p:cNvSpPr/>
              <p:nvPr/>
            </p:nvSpPr>
            <p:spPr>
              <a:xfrm>
                <a:off x="4274643" y="2003856"/>
                <a:ext cx="21412" cy="25668"/>
              </a:xfrm>
              <a:custGeom>
                <a:avLst/>
                <a:gdLst/>
                <a:ahLst/>
                <a:cxnLst/>
                <a:rect l="l" t="t" r="r" b="b"/>
                <a:pathLst>
                  <a:path w="649" h="778" extrusionOk="0">
                    <a:moveTo>
                      <a:pt x="488" y="1"/>
                    </a:moveTo>
                    <a:cubicBezTo>
                      <a:pt x="447" y="1"/>
                      <a:pt x="405" y="18"/>
                      <a:pt x="380" y="59"/>
                    </a:cubicBezTo>
                    <a:cubicBezTo>
                      <a:pt x="320" y="158"/>
                      <a:pt x="248" y="250"/>
                      <a:pt x="179" y="344"/>
                    </a:cubicBezTo>
                    <a:cubicBezTo>
                      <a:pt x="106" y="443"/>
                      <a:pt x="0" y="527"/>
                      <a:pt x="42" y="664"/>
                    </a:cubicBezTo>
                    <a:cubicBezTo>
                      <a:pt x="65" y="729"/>
                      <a:pt x="122" y="778"/>
                      <a:pt x="194" y="778"/>
                    </a:cubicBezTo>
                    <a:cubicBezTo>
                      <a:pt x="350" y="774"/>
                      <a:pt x="403" y="637"/>
                      <a:pt x="468" y="511"/>
                    </a:cubicBezTo>
                    <a:cubicBezTo>
                      <a:pt x="529" y="397"/>
                      <a:pt x="571" y="280"/>
                      <a:pt x="616" y="158"/>
                    </a:cubicBezTo>
                    <a:cubicBezTo>
                      <a:pt x="649" y="65"/>
                      <a:pt x="568" y="1"/>
                      <a:pt x="48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2" name="Google Shape;2032;p31"/>
              <p:cNvSpPr/>
              <p:nvPr/>
            </p:nvSpPr>
            <p:spPr>
              <a:xfrm>
                <a:off x="4185200" y="2006198"/>
                <a:ext cx="13692" cy="17387"/>
              </a:xfrm>
              <a:custGeom>
                <a:avLst/>
                <a:gdLst/>
                <a:ahLst/>
                <a:cxnLst/>
                <a:rect l="l" t="t" r="r" b="b"/>
                <a:pathLst>
                  <a:path w="415" h="527" extrusionOk="0">
                    <a:moveTo>
                      <a:pt x="259" y="0"/>
                    </a:moveTo>
                    <a:cubicBezTo>
                      <a:pt x="226" y="0"/>
                      <a:pt x="194" y="14"/>
                      <a:pt x="171" y="49"/>
                    </a:cubicBezTo>
                    <a:cubicBezTo>
                      <a:pt x="134" y="117"/>
                      <a:pt x="95" y="186"/>
                      <a:pt x="65" y="254"/>
                    </a:cubicBezTo>
                    <a:cubicBezTo>
                      <a:pt x="34" y="326"/>
                      <a:pt x="1" y="395"/>
                      <a:pt x="12" y="471"/>
                    </a:cubicBezTo>
                    <a:cubicBezTo>
                      <a:pt x="19" y="509"/>
                      <a:pt x="50" y="526"/>
                      <a:pt x="82" y="526"/>
                    </a:cubicBezTo>
                    <a:cubicBezTo>
                      <a:pt x="104" y="526"/>
                      <a:pt x="126" y="519"/>
                      <a:pt x="141" y="505"/>
                    </a:cubicBezTo>
                    <a:cubicBezTo>
                      <a:pt x="190" y="463"/>
                      <a:pt x="213" y="388"/>
                      <a:pt x="244" y="330"/>
                    </a:cubicBezTo>
                    <a:cubicBezTo>
                      <a:pt x="278" y="270"/>
                      <a:pt x="316" y="212"/>
                      <a:pt x="358" y="159"/>
                    </a:cubicBezTo>
                    <a:cubicBezTo>
                      <a:pt x="414" y="82"/>
                      <a:pt x="336" y="0"/>
                      <a:pt x="25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3" name="Google Shape;2033;p31"/>
              <p:cNvSpPr/>
              <p:nvPr/>
            </p:nvSpPr>
            <p:spPr>
              <a:xfrm>
                <a:off x="4176787" y="2082774"/>
                <a:ext cx="14088" cy="15375"/>
              </a:xfrm>
              <a:custGeom>
                <a:avLst/>
                <a:gdLst/>
                <a:ahLst/>
                <a:cxnLst/>
                <a:rect l="l" t="t" r="r" b="b"/>
                <a:pathLst>
                  <a:path w="427" h="466" extrusionOk="0">
                    <a:moveTo>
                      <a:pt x="291" y="1"/>
                    </a:moveTo>
                    <a:cubicBezTo>
                      <a:pt x="269" y="1"/>
                      <a:pt x="246" y="10"/>
                      <a:pt x="229" y="32"/>
                    </a:cubicBezTo>
                    <a:cubicBezTo>
                      <a:pt x="187" y="81"/>
                      <a:pt x="145" y="134"/>
                      <a:pt x="103" y="188"/>
                    </a:cubicBezTo>
                    <a:cubicBezTo>
                      <a:pt x="54" y="245"/>
                      <a:pt x="5" y="294"/>
                      <a:pt x="1" y="370"/>
                    </a:cubicBezTo>
                    <a:cubicBezTo>
                      <a:pt x="1" y="419"/>
                      <a:pt x="49" y="466"/>
                      <a:pt x="96" y="466"/>
                    </a:cubicBezTo>
                    <a:cubicBezTo>
                      <a:pt x="104" y="466"/>
                      <a:pt x="111" y="464"/>
                      <a:pt x="119" y="462"/>
                    </a:cubicBezTo>
                    <a:cubicBezTo>
                      <a:pt x="194" y="435"/>
                      <a:pt x="225" y="374"/>
                      <a:pt x="267" y="313"/>
                    </a:cubicBezTo>
                    <a:cubicBezTo>
                      <a:pt x="305" y="260"/>
                      <a:pt x="343" y="203"/>
                      <a:pt x="381" y="150"/>
                    </a:cubicBezTo>
                    <a:cubicBezTo>
                      <a:pt x="426" y="81"/>
                      <a:pt x="357" y="1"/>
                      <a:pt x="29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4" name="Google Shape;2034;p31"/>
              <p:cNvSpPr/>
              <p:nvPr/>
            </p:nvSpPr>
            <p:spPr>
              <a:xfrm>
                <a:off x="4222746" y="2066212"/>
                <a:ext cx="17519" cy="29462"/>
              </a:xfrm>
              <a:custGeom>
                <a:avLst/>
                <a:gdLst/>
                <a:ahLst/>
                <a:cxnLst/>
                <a:rect l="l" t="t" r="r" b="b"/>
                <a:pathLst>
                  <a:path w="531" h="893" extrusionOk="0">
                    <a:moveTo>
                      <a:pt x="414" y="0"/>
                    </a:moveTo>
                    <a:cubicBezTo>
                      <a:pt x="382" y="0"/>
                      <a:pt x="351" y="16"/>
                      <a:pt x="330" y="51"/>
                    </a:cubicBezTo>
                    <a:cubicBezTo>
                      <a:pt x="261" y="169"/>
                      <a:pt x="182" y="279"/>
                      <a:pt x="121" y="404"/>
                    </a:cubicBezTo>
                    <a:cubicBezTo>
                      <a:pt x="68" y="515"/>
                      <a:pt x="3" y="652"/>
                      <a:pt x="3" y="773"/>
                    </a:cubicBezTo>
                    <a:cubicBezTo>
                      <a:pt x="0" y="834"/>
                      <a:pt x="61" y="892"/>
                      <a:pt x="122" y="892"/>
                    </a:cubicBezTo>
                    <a:cubicBezTo>
                      <a:pt x="141" y="892"/>
                      <a:pt x="161" y="886"/>
                      <a:pt x="178" y="872"/>
                    </a:cubicBezTo>
                    <a:cubicBezTo>
                      <a:pt x="395" y="705"/>
                      <a:pt x="456" y="378"/>
                      <a:pt x="516" y="127"/>
                    </a:cubicBezTo>
                    <a:cubicBezTo>
                      <a:pt x="531" y="55"/>
                      <a:pt x="473" y="0"/>
                      <a:pt x="41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5" name="Google Shape;2035;p31"/>
              <p:cNvSpPr/>
              <p:nvPr/>
            </p:nvSpPr>
            <p:spPr>
              <a:xfrm>
                <a:off x="4191271" y="2116327"/>
                <a:ext cx="21940" cy="26163"/>
              </a:xfrm>
              <a:custGeom>
                <a:avLst/>
                <a:gdLst/>
                <a:ahLst/>
                <a:cxnLst/>
                <a:rect l="l" t="t" r="r" b="b"/>
                <a:pathLst>
                  <a:path w="665" h="793" extrusionOk="0">
                    <a:moveTo>
                      <a:pt x="539" y="1"/>
                    </a:moveTo>
                    <a:cubicBezTo>
                      <a:pt x="512" y="1"/>
                      <a:pt x="485" y="10"/>
                      <a:pt x="466" y="30"/>
                    </a:cubicBezTo>
                    <a:cubicBezTo>
                      <a:pt x="380" y="129"/>
                      <a:pt x="299" y="228"/>
                      <a:pt x="215" y="326"/>
                    </a:cubicBezTo>
                    <a:cubicBezTo>
                      <a:pt x="140" y="417"/>
                      <a:pt x="48" y="543"/>
                      <a:pt x="18" y="661"/>
                    </a:cubicBezTo>
                    <a:cubicBezTo>
                      <a:pt x="1" y="737"/>
                      <a:pt x="57" y="793"/>
                      <a:pt x="127" y="793"/>
                    </a:cubicBezTo>
                    <a:cubicBezTo>
                      <a:pt x="135" y="793"/>
                      <a:pt x="143" y="792"/>
                      <a:pt x="151" y="791"/>
                    </a:cubicBezTo>
                    <a:cubicBezTo>
                      <a:pt x="292" y="768"/>
                      <a:pt x="425" y="638"/>
                      <a:pt x="501" y="524"/>
                    </a:cubicBezTo>
                    <a:cubicBezTo>
                      <a:pt x="592" y="387"/>
                      <a:pt x="634" y="270"/>
                      <a:pt x="657" y="110"/>
                    </a:cubicBezTo>
                    <a:cubicBezTo>
                      <a:pt x="664" y="45"/>
                      <a:pt x="600" y="1"/>
                      <a:pt x="53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6" name="Google Shape;2036;p31"/>
              <p:cNvSpPr/>
              <p:nvPr/>
            </p:nvSpPr>
            <p:spPr>
              <a:xfrm>
                <a:off x="4141947" y="2159712"/>
                <a:ext cx="25734" cy="27351"/>
              </a:xfrm>
              <a:custGeom>
                <a:avLst/>
                <a:gdLst/>
                <a:ahLst/>
                <a:cxnLst/>
                <a:rect l="l" t="t" r="r" b="b"/>
                <a:pathLst>
                  <a:path w="780" h="829" extrusionOk="0">
                    <a:moveTo>
                      <a:pt x="624" y="0"/>
                    </a:moveTo>
                    <a:cubicBezTo>
                      <a:pt x="600" y="0"/>
                      <a:pt x="575" y="9"/>
                      <a:pt x="555" y="30"/>
                    </a:cubicBezTo>
                    <a:cubicBezTo>
                      <a:pt x="350" y="251"/>
                      <a:pt x="136" y="460"/>
                      <a:pt x="19" y="741"/>
                    </a:cubicBezTo>
                    <a:cubicBezTo>
                      <a:pt x="1" y="786"/>
                      <a:pt x="46" y="828"/>
                      <a:pt x="88" y="828"/>
                    </a:cubicBezTo>
                    <a:cubicBezTo>
                      <a:pt x="100" y="828"/>
                      <a:pt x="112" y="825"/>
                      <a:pt x="122" y="818"/>
                    </a:cubicBezTo>
                    <a:cubicBezTo>
                      <a:pt x="380" y="654"/>
                      <a:pt x="547" y="399"/>
                      <a:pt x="722" y="164"/>
                    </a:cubicBezTo>
                    <a:cubicBezTo>
                      <a:pt x="780" y="89"/>
                      <a:pt x="701" y="0"/>
                      <a:pt x="62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7" name="Google Shape;2037;p31"/>
              <p:cNvSpPr/>
              <p:nvPr/>
            </p:nvSpPr>
            <p:spPr>
              <a:xfrm>
                <a:off x="4090116" y="2257667"/>
                <a:ext cx="32267" cy="11943"/>
              </a:xfrm>
              <a:custGeom>
                <a:avLst/>
                <a:gdLst/>
                <a:ahLst/>
                <a:cxnLst/>
                <a:rect l="l" t="t" r="r" b="b"/>
                <a:pathLst>
                  <a:path w="978" h="362" extrusionOk="0">
                    <a:moveTo>
                      <a:pt x="397" y="0"/>
                    </a:moveTo>
                    <a:cubicBezTo>
                      <a:pt x="299" y="0"/>
                      <a:pt x="200" y="11"/>
                      <a:pt x="107" y="27"/>
                    </a:cubicBezTo>
                    <a:cubicBezTo>
                      <a:pt x="1" y="42"/>
                      <a:pt x="24" y="187"/>
                      <a:pt x="107" y="217"/>
                    </a:cubicBezTo>
                    <a:cubicBezTo>
                      <a:pt x="292" y="284"/>
                      <a:pt x="500" y="361"/>
                      <a:pt x="704" y="361"/>
                    </a:cubicBezTo>
                    <a:cubicBezTo>
                      <a:pt x="764" y="361"/>
                      <a:pt x="824" y="355"/>
                      <a:pt x="882" y="339"/>
                    </a:cubicBezTo>
                    <a:cubicBezTo>
                      <a:pt x="951" y="324"/>
                      <a:pt x="977" y="229"/>
                      <a:pt x="924" y="176"/>
                    </a:cubicBezTo>
                    <a:cubicBezTo>
                      <a:pt x="781" y="42"/>
                      <a:pt x="590" y="0"/>
                      <a:pt x="39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8" name="Google Shape;2038;p31"/>
              <p:cNvSpPr/>
              <p:nvPr/>
            </p:nvSpPr>
            <p:spPr>
              <a:xfrm>
                <a:off x="4154979" y="2250640"/>
                <a:ext cx="26625" cy="10228"/>
              </a:xfrm>
              <a:custGeom>
                <a:avLst/>
                <a:gdLst/>
                <a:ahLst/>
                <a:cxnLst/>
                <a:rect l="l" t="t" r="r" b="b"/>
                <a:pathLst>
                  <a:path w="807" h="310" extrusionOk="0">
                    <a:moveTo>
                      <a:pt x="438" y="1"/>
                    </a:moveTo>
                    <a:cubicBezTo>
                      <a:pt x="327" y="1"/>
                      <a:pt x="213" y="19"/>
                      <a:pt x="111" y="47"/>
                    </a:cubicBezTo>
                    <a:cubicBezTo>
                      <a:pt x="0" y="77"/>
                      <a:pt x="23" y="244"/>
                      <a:pt x="134" y="244"/>
                    </a:cubicBezTo>
                    <a:cubicBezTo>
                      <a:pt x="146" y="243"/>
                      <a:pt x="158" y="243"/>
                      <a:pt x="170" y="243"/>
                    </a:cubicBezTo>
                    <a:cubicBezTo>
                      <a:pt x="255" y="243"/>
                      <a:pt x="335" y="254"/>
                      <a:pt x="418" y="266"/>
                    </a:cubicBezTo>
                    <a:cubicBezTo>
                      <a:pt x="489" y="281"/>
                      <a:pt x="555" y="310"/>
                      <a:pt x="622" y="310"/>
                    </a:cubicBezTo>
                    <a:cubicBezTo>
                      <a:pt x="646" y="310"/>
                      <a:pt x="669" y="306"/>
                      <a:pt x="692" y="297"/>
                    </a:cubicBezTo>
                    <a:cubicBezTo>
                      <a:pt x="783" y="259"/>
                      <a:pt x="806" y="168"/>
                      <a:pt x="750" y="92"/>
                    </a:cubicBezTo>
                    <a:cubicBezTo>
                      <a:pt x="681" y="5"/>
                      <a:pt x="540" y="1"/>
                      <a:pt x="43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9" name="Google Shape;2039;p31"/>
              <p:cNvSpPr/>
              <p:nvPr/>
            </p:nvSpPr>
            <p:spPr>
              <a:xfrm>
                <a:off x="4116279" y="2204582"/>
                <a:ext cx="20389" cy="16232"/>
              </a:xfrm>
              <a:custGeom>
                <a:avLst/>
                <a:gdLst/>
                <a:ahLst/>
                <a:cxnLst/>
                <a:rect l="l" t="t" r="r" b="b"/>
                <a:pathLst>
                  <a:path w="618" h="492" extrusionOk="0">
                    <a:moveTo>
                      <a:pt x="489" y="1"/>
                    </a:moveTo>
                    <a:cubicBezTo>
                      <a:pt x="390" y="5"/>
                      <a:pt x="333" y="69"/>
                      <a:pt x="265" y="127"/>
                    </a:cubicBezTo>
                    <a:cubicBezTo>
                      <a:pt x="203" y="180"/>
                      <a:pt x="143" y="233"/>
                      <a:pt x="82" y="286"/>
                    </a:cubicBezTo>
                    <a:cubicBezTo>
                      <a:pt x="0" y="359"/>
                      <a:pt x="77" y="491"/>
                      <a:pt x="169" y="491"/>
                    </a:cubicBezTo>
                    <a:cubicBezTo>
                      <a:pt x="188" y="491"/>
                      <a:pt x="207" y="486"/>
                      <a:pt x="226" y="473"/>
                    </a:cubicBezTo>
                    <a:cubicBezTo>
                      <a:pt x="291" y="427"/>
                      <a:pt x="356" y="378"/>
                      <a:pt x="424" y="332"/>
                    </a:cubicBezTo>
                    <a:cubicBezTo>
                      <a:pt x="496" y="283"/>
                      <a:pt x="577" y="241"/>
                      <a:pt x="599" y="150"/>
                    </a:cubicBezTo>
                    <a:cubicBezTo>
                      <a:pt x="618" y="77"/>
                      <a:pt x="565" y="1"/>
                      <a:pt x="48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0" name="Google Shape;2040;p31"/>
              <p:cNvSpPr/>
              <p:nvPr/>
            </p:nvSpPr>
            <p:spPr>
              <a:xfrm>
                <a:off x="4179889" y="2279838"/>
                <a:ext cx="29297" cy="14022"/>
              </a:xfrm>
              <a:custGeom>
                <a:avLst/>
                <a:gdLst/>
                <a:ahLst/>
                <a:cxnLst/>
                <a:rect l="l" t="t" r="r" b="b"/>
                <a:pathLst>
                  <a:path w="888" h="425" extrusionOk="0">
                    <a:moveTo>
                      <a:pt x="121" y="0"/>
                    </a:moveTo>
                    <a:cubicBezTo>
                      <a:pt x="25" y="0"/>
                      <a:pt x="1" y="150"/>
                      <a:pt x="100" y="192"/>
                    </a:cubicBezTo>
                    <a:cubicBezTo>
                      <a:pt x="211" y="234"/>
                      <a:pt x="321" y="279"/>
                      <a:pt x="432" y="325"/>
                    </a:cubicBezTo>
                    <a:cubicBezTo>
                      <a:pt x="523" y="363"/>
                      <a:pt x="625" y="425"/>
                      <a:pt x="727" y="425"/>
                    </a:cubicBezTo>
                    <a:cubicBezTo>
                      <a:pt x="735" y="425"/>
                      <a:pt x="743" y="424"/>
                      <a:pt x="751" y="423"/>
                    </a:cubicBezTo>
                    <a:cubicBezTo>
                      <a:pt x="834" y="416"/>
                      <a:pt x="888" y="317"/>
                      <a:pt x="819" y="252"/>
                    </a:cubicBezTo>
                    <a:cubicBezTo>
                      <a:pt x="739" y="169"/>
                      <a:pt x="621" y="150"/>
                      <a:pt x="511" y="115"/>
                    </a:cubicBezTo>
                    <a:cubicBezTo>
                      <a:pt x="393" y="81"/>
                      <a:pt x="272" y="43"/>
                      <a:pt x="154" y="6"/>
                    </a:cubicBezTo>
                    <a:cubicBezTo>
                      <a:pt x="143" y="2"/>
                      <a:pt x="132" y="0"/>
                      <a:pt x="12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1" name="Google Shape;2041;p31"/>
              <p:cNvSpPr/>
              <p:nvPr/>
            </p:nvSpPr>
            <p:spPr>
              <a:xfrm>
                <a:off x="4246369" y="2270039"/>
                <a:ext cx="33685" cy="15572"/>
              </a:xfrm>
              <a:custGeom>
                <a:avLst/>
                <a:gdLst/>
                <a:ahLst/>
                <a:cxnLst/>
                <a:rect l="l" t="t" r="r" b="b"/>
                <a:pathLst>
                  <a:path w="1021" h="472" extrusionOk="0">
                    <a:moveTo>
                      <a:pt x="192" y="0"/>
                    </a:moveTo>
                    <a:cubicBezTo>
                      <a:pt x="80" y="0"/>
                      <a:pt x="1" y="157"/>
                      <a:pt x="119" y="215"/>
                    </a:cubicBezTo>
                    <a:cubicBezTo>
                      <a:pt x="317" y="312"/>
                      <a:pt x="580" y="471"/>
                      <a:pt x="817" y="471"/>
                    </a:cubicBezTo>
                    <a:cubicBezTo>
                      <a:pt x="849" y="471"/>
                      <a:pt x="880" y="468"/>
                      <a:pt x="910" y="462"/>
                    </a:cubicBezTo>
                    <a:cubicBezTo>
                      <a:pt x="1002" y="439"/>
                      <a:pt x="1021" y="321"/>
                      <a:pt x="963" y="257"/>
                    </a:cubicBezTo>
                    <a:cubicBezTo>
                      <a:pt x="880" y="166"/>
                      <a:pt x="735" y="127"/>
                      <a:pt x="621" y="93"/>
                    </a:cubicBezTo>
                    <a:cubicBezTo>
                      <a:pt x="484" y="52"/>
                      <a:pt x="347" y="29"/>
                      <a:pt x="211" y="1"/>
                    </a:cubicBezTo>
                    <a:cubicBezTo>
                      <a:pt x="204" y="1"/>
                      <a:pt x="198" y="0"/>
                      <a:pt x="19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2" name="Google Shape;2042;p31"/>
              <p:cNvSpPr/>
              <p:nvPr/>
            </p:nvSpPr>
            <p:spPr>
              <a:xfrm>
                <a:off x="4247589" y="2303362"/>
                <a:ext cx="23326" cy="11976"/>
              </a:xfrm>
              <a:custGeom>
                <a:avLst/>
                <a:gdLst/>
                <a:ahLst/>
                <a:cxnLst/>
                <a:rect l="l" t="t" r="r" b="b"/>
                <a:pathLst>
                  <a:path w="707" h="363" extrusionOk="0">
                    <a:moveTo>
                      <a:pt x="175" y="0"/>
                    </a:moveTo>
                    <a:cubicBezTo>
                      <a:pt x="70" y="0"/>
                      <a:pt x="1" y="148"/>
                      <a:pt x="113" y="200"/>
                    </a:cubicBezTo>
                    <a:cubicBezTo>
                      <a:pt x="193" y="242"/>
                      <a:pt x="273" y="277"/>
                      <a:pt x="356" y="311"/>
                    </a:cubicBezTo>
                    <a:cubicBezTo>
                      <a:pt x="423" y="336"/>
                      <a:pt x="490" y="362"/>
                      <a:pt x="561" y="362"/>
                    </a:cubicBezTo>
                    <a:cubicBezTo>
                      <a:pt x="579" y="362"/>
                      <a:pt x="597" y="360"/>
                      <a:pt x="615" y="356"/>
                    </a:cubicBezTo>
                    <a:cubicBezTo>
                      <a:pt x="684" y="342"/>
                      <a:pt x="706" y="242"/>
                      <a:pt x="657" y="197"/>
                    </a:cubicBezTo>
                    <a:cubicBezTo>
                      <a:pt x="596" y="140"/>
                      <a:pt x="520" y="128"/>
                      <a:pt x="444" y="102"/>
                    </a:cubicBezTo>
                    <a:cubicBezTo>
                      <a:pt x="368" y="75"/>
                      <a:pt x="296" y="45"/>
                      <a:pt x="224" y="11"/>
                    </a:cubicBezTo>
                    <a:cubicBezTo>
                      <a:pt x="207" y="3"/>
                      <a:pt x="191" y="0"/>
                      <a:pt x="17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3" name="Google Shape;2043;p31"/>
              <p:cNvSpPr/>
              <p:nvPr/>
            </p:nvSpPr>
            <p:spPr>
              <a:xfrm>
                <a:off x="4330499" y="2286899"/>
                <a:ext cx="32597" cy="18113"/>
              </a:xfrm>
              <a:custGeom>
                <a:avLst/>
                <a:gdLst/>
                <a:ahLst/>
                <a:cxnLst/>
                <a:rect l="l" t="t" r="r" b="b"/>
                <a:pathLst>
                  <a:path w="988" h="549" extrusionOk="0">
                    <a:moveTo>
                      <a:pt x="166" y="0"/>
                    </a:moveTo>
                    <a:cubicBezTo>
                      <a:pt x="59" y="0"/>
                      <a:pt x="0" y="174"/>
                      <a:pt x="110" y="232"/>
                    </a:cubicBezTo>
                    <a:cubicBezTo>
                      <a:pt x="227" y="293"/>
                      <a:pt x="345" y="357"/>
                      <a:pt x="463" y="415"/>
                    </a:cubicBezTo>
                    <a:cubicBezTo>
                      <a:pt x="569" y="469"/>
                      <a:pt x="674" y="548"/>
                      <a:pt x="793" y="548"/>
                    </a:cubicBezTo>
                    <a:cubicBezTo>
                      <a:pt x="798" y="548"/>
                      <a:pt x="803" y="548"/>
                      <a:pt x="809" y="548"/>
                    </a:cubicBezTo>
                    <a:cubicBezTo>
                      <a:pt x="896" y="540"/>
                      <a:pt x="987" y="438"/>
                      <a:pt x="923" y="354"/>
                    </a:cubicBezTo>
                    <a:cubicBezTo>
                      <a:pt x="840" y="243"/>
                      <a:pt x="722" y="213"/>
                      <a:pt x="596" y="164"/>
                    </a:cubicBezTo>
                    <a:cubicBezTo>
                      <a:pt x="466" y="111"/>
                      <a:pt x="334" y="61"/>
                      <a:pt x="205" y="8"/>
                    </a:cubicBezTo>
                    <a:cubicBezTo>
                      <a:pt x="191" y="3"/>
                      <a:pt x="178" y="0"/>
                      <a:pt x="16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4" name="Google Shape;2044;p31"/>
              <p:cNvSpPr/>
              <p:nvPr/>
            </p:nvSpPr>
            <p:spPr>
              <a:xfrm>
                <a:off x="4314927" y="2327611"/>
                <a:ext cx="22105" cy="13956"/>
              </a:xfrm>
              <a:custGeom>
                <a:avLst/>
                <a:gdLst/>
                <a:ahLst/>
                <a:cxnLst/>
                <a:rect l="l" t="t" r="r" b="b"/>
                <a:pathLst>
                  <a:path w="670" h="423" extrusionOk="0">
                    <a:moveTo>
                      <a:pt x="97" y="0"/>
                    </a:moveTo>
                    <a:cubicBezTo>
                      <a:pt x="40" y="0"/>
                      <a:pt x="0" y="71"/>
                      <a:pt x="45" y="116"/>
                    </a:cubicBezTo>
                    <a:cubicBezTo>
                      <a:pt x="122" y="188"/>
                      <a:pt x="201" y="249"/>
                      <a:pt x="289" y="309"/>
                    </a:cubicBezTo>
                    <a:cubicBezTo>
                      <a:pt x="370" y="367"/>
                      <a:pt x="442" y="422"/>
                      <a:pt x="538" y="422"/>
                    </a:cubicBezTo>
                    <a:cubicBezTo>
                      <a:pt x="549" y="422"/>
                      <a:pt x="561" y="422"/>
                      <a:pt x="573" y="420"/>
                    </a:cubicBezTo>
                    <a:cubicBezTo>
                      <a:pt x="654" y="409"/>
                      <a:pt x="669" y="314"/>
                      <a:pt x="642" y="253"/>
                    </a:cubicBezTo>
                    <a:cubicBezTo>
                      <a:pt x="601" y="165"/>
                      <a:pt x="482" y="132"/>
                      <a:pt x="395" y="97"/>
                    </a:cubicBezTo>
                    <a:cubicBezTo>
                      <a:pt x="304" y="59"/>
                      <a:pt x="213" y="25"/>
                      <a:pt x="114" y="2"/>
                    </a:cubicBezTo>
                    <a:cubicBezTo>
                      <a:pt x="108" y="1"/>
                      <a:pt x="102" y="0"/>
                      <a:pt x="9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5" name="Google Shape;2045;p31"/>
              <p:cNvSpPr/>
              <p:nvPr/>
            </p:nvSpPr>
            <p:spPr>
              <a:xfrm>
                <a:off x="4297804" y="2351861"/>
                <a:ext cx="19894" cy="14715"/>
              </a:xfrm>
              <a:custGeom>
                <a:avLst/>
                <a:gdLst/>
                <a:ahLst/>
                <a:cxnLst/>
                <a:rect l="l" t="t" r="r" b="b"/>
                <a:pathLst>
                  <a:path w="603" h="446" extrusionOk="0">
                    <a:moveTo>
                      <a:pt x="153" y="0"/>
                    </a:moveTo>
                    <a:cubicBezTo>
                      <a:pt x="71" y="0"/>
                      <a:pt x="0" y="79"/>
                      <a:pt x="51" y="176"/>
                    </a:cubicBezTo>
                    <a:cubicBezTo>
                      <a:pt x="112" y="292"/>
                      <a:pt x="275" y="446"/>
                      <a:pt x="423" y="446"/>
                    </a:cubicBezTo>
                    <a:cubicBezTo>
                      <a:pt x="469" y="446"/>
                      <a:pt x="513" y="431"/>
                      <a:pt x="553" y="396"/>
                    </a:cubicBezTo>
                    <a:cubicBezTo>
                      <a:pt x="602" y="355"/>
                      <a:pt x="595" y="290"/>
                      <a:pt x="576" y="241"/>
                    </a:cubicBezTo>
                    <a:cubicBezTo>
                      <a:pt x="541" y="160"/>
                      <a:pt x="458" y="153"/>
                      <a:pt x="390" y="122"/>
                    </a:cubicBezTo>
                    <a:cubicBezTo>
                      <a:pt x="336" y="104"/>
                      <a:pt x="283" y="65"/>
                      <a:pt x="237" y="31"/>
                    </a:cubicBezTo>
                    <a:cubicBezTo>
                      <a:pt x="211" y="9"/>
                      <a:pt x="182" y="0"/>
                      <a:pt x="15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6" name="Google Shape;2046;p31"/>
              <p:cNvSpPr/>
              <p:nvPr/>
            </p:nvSpPr>
            <p:spPr>
              <a:xfrm>
                <a:off x="4297705" y="2295807"/>
                <a:ext cx="17849" cy="9898"/>
              </a:xfrm>
              <a:custGeom>
                <a:avLst/>
                <a:gdLst/>
                <a:ahLst/>
                <a:cxnLst/>
                <a:rect l="l" t="t" r="r" b="b"/>
                <a:pathLst>
                  <a:path w="541" h="300" extrusionOk="0">
                    <a:moveTo>
                      <a:pt x="140" y="0"/>
                    </a:moveTo>
                    <a:cubicBezTo>
                      <a:pt x="52" y="0"/>
                      <a:pt x="1" y="117"/>
                      <a:pt x="88" y="179"/>
                    </a:cubicBezTo>
                    <a:cubicBezTo>
                      <a:pt x="175" y="236"/>
                      <a:pt x="305" y="300"/>
                      <a:pt x="418" y="300"/>
                    </a:cubicBezTo>
                    <a:cubicBezTo>
                      <a:pt x="439" y="300"/>
                      <a:pt x="460" y="297"/>
                      <a:pt x="479" y="293"/>
                    </a:cubicBezTo>
                    <a:cubicBezTo>
                      <a:pt x="525" y="282"/>
                      <a:pt x="541" y="221"/>
                      <a:pt x="507" y="190"/>
                    </a:cubicBezTo>
                    <a:cubicBezTo>
                      <a:pt x="465" y="148"/>
                      <a:pt x="407" y="129"/>
                      <a:pt x="354" y="103"/>
                    </a:cubicBezTo>
                    <a:cubicBezTo>
                      <a:pt x="297" y="69"/>
                      <a:pt x="244" y="42"/>
                      <a:pt x="188" y="12"/>
                    </a:cubicBezTo>
                    <a:cubicBezTo>
                      <a:pt x="171" y="4"/>
                      <a:pt x="155" y="0"/>
                      <a:pt x="14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7" name="Google Shape;2047;p31"/>
              <p:cNvSpPr/>
              <p:nvPr/>
            </p:nvSpPr>
            <p:spPr>
              <a:xfrm>
                <a:off x="4306250" y="2391320"/>
                <a:ext cx="28242" cy="15407"/>
              </a:xfrm>
              <a:custGeom>
                <a:avLst/>
                <a:gdLst/>
                <a:ahLst/>
                <a:cxnLst/>
                <a:rect l="l" t="t" r="r" b="b"/>
                <a:pathLst>
                  <a:path w="856" h="467" extrusionOk="0">
                    <a:moveTo>
                      <a:pt x="160" y="1"/>
                    </a:moveTo>
                    <a:cubicBezTo>
                      <a:pt x="37" y="1"/>
                      <a:pt x="0" y="169"/>
                      <a:pt x="126" y="219"/>
                    </a:cubicBezTo>
                    <a:cubicBezTo>
                      <a:pt x="232" y="261"/>
                      <a:pt x="327" y="322"/>
                      <a:pt x="430" y="371"/>
                    </a:cubicBezTo>
                    <a:cubicBezTo>
                      <a:pt x="514" y="412"/>
                      <a:pt x="624" y="466"/>
                      <a:pt x="718" y="466"/>
                    </a:cubicBezTo>
                    <a:cubicBezTo>
                      <a:pt x="721" y="466"/>
                      <a:pt x="724" y="466"/>
                      <a:pt x="727" y="466"/>
                    </a:cubicBezTo>
                    <a:cubicBezTo>
                      <a:pt x="810" y="463"/>
                      <a:pt x="856" y="379"/>
                      <a:pt x="818" y="303"/>
                    </a:cubicBezTo>
                    <a:cubicBezTo>
                      <a:pt x="773" y="212"/>
                      <a:pt x="643" y="135"/>
                      <a:pt x="544" y="98"/>
                    </a:cubicBezTo>
                    <a:cubicBezTo>
                      <a:pt x="430" y="52"/>
                      <a:pt x="304" y="26"/>
                      <a:pt x="183" y="3"/>
                    </a:cubicBezTo>
                    <a:cubicBezTo>
                      <a:pt x="175" y="1"/>
                      <a:pt x="167" y="1"/>
                      <a:pt x="16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8" name="Google Shape;2048;p31"/>
              <p:cNvSpPr/>
              <p:nvPr/>
            </p:nvSpPr>
            <p:spPr>
              <a:xfrm>
                <a:off x="4270882" y="2414349"/>
                <a:ext cx="25734" cy="17156"/>
              </a:xfrm>
              <a:custGeom>
                <a:avLst/>
                <a:gdLst/>
                <a:ahLst/>
                <a:cxnLst/>
                <a:rect l="l" t="t" r="r" b="b"/>
                <a:pathLst>
                  <a:path w="780" h="520" extrusionOk="0">
                    <a:moveTo>
                      <a:pt x="180" y="1"/>
                    </a:moveTo>
                    <a:cubicBezTo>
                      <a:pt x="82" y="1"/>
                      <a:pt x="0" y="146"/>
                      <a:pt x="88" y="224"/>
                    </a:cubicBezTo>
                    <a:cubicBezTo>
                      <a:pt x="160" y="289"/>
                      <a:pt x="240" y="369"/>
                      <a:pt x="327" y="407"/>
                    </a:cubicBezTo>
                    <a:cubicBezTo>
                      <a:pt x="415" y="449"/>
                      <a:pt x="506" y="483"/>
                      <a:pt x="597" y="514"/>
                    </a:cubicBezTo>
                    <a:cubicBezTo>
                      <a:pt x="609" y="518"/>
                      <a:pt x="621" y="520"/>
                      <a:pt x="632" y="520"/>
                    </a:cubicBezTo>
                    <a:cubicBezTo>
                      <a:pt x="728" y="520"/>
                      <a:pt x="780" y="371"/>
                      <a:pt x="685" y="316"/>
                    </a:cubicBezTo>
                    <a:cubicBezTo>
                      <a:pt x="604" y="270"/>
                      <a:pt x="536" y="224"/>
                      <a:pt x="468" y="167"/>
                    </a:cubicBezTo>
                    <a:cubicBezTo>
                      <a:pt x="399" y="114"/>
                      <a:pt x="316" y="76"/>
                      <a:pt x="243" y="23"/>
                    </a:cubicBezTo>
                    <a:cubicBezTo>
                      <a:pt x="222" y="7"/>
                      <a:pt x="201" y="1"/>
                      <a:pt x="18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9" name="Google Shape;2049;p31"/>
              <p:cNvSpPr/>
              <p:nvPr/>
            </p:nvSpPr>
            <p:spPr>
              <a:xfrm>
                <a:off x="4232710" y="2438796"/>
                <a:ext cx="20884" cy="12603"/>
              </a:xfrm>
              <a:custGeom>
                <a:avLst/>
                <a:gdLst/>
                <a:ahLst/>
                <a:cxnLst/>
                <a:rect l="l" t="t" r="r" b="b"/>
                <a:pathLst>
                  <a:path w="633" h="382" extrusionOk="0">
                    <a:moveTo>
                      <a:pt x="104" y="0"/>
                    </a:moveTo>
                    <a:cubicBezTo>
                      <a:pt x="15" y="0"/>
                      <a:pt x="1" y="131"/>
                      <a:pt x="70" y="175"/>
                    </a:cubicBezTo>
                    <a:cubicBezTo>
                      <a:pt x="142" y="224"/>
                      <a:pt x="222" y="263"/>
                      <a:pt x="298" y="305"/>
                    </a:cubicBezTo>
                    <a:cubicBezTo>
                      <a:pt x="356" y="338"/>
                      <a:pt x="429" y="382"/>
                      <a:pt x="498" y="382"/>
                    </a:cubicBezTo>
                    <a:cubicBezTo>
                      <a:pt x="515" y="382"/>
                      <a:pt x="532" y="379"/>
                      <a:pt x="549" y="373"/>
                    </a:cubicBezTo>
                    <a:cubicBezTo>
                      <a:pt x="602" y="354"/>
                      <a:pt x="633" y="305"/>
                      <a:pt x="617" y="252"/>
                    </a:cubicBezTo>
                    <a:cubicBezTo>
                      <a:pt x="594" y="152"/>
                      <a:pt x="484" y="107"/>
                      <a:pt x="396" y="73"/>
                    </a:cubicBezTo>
                    <a:cubicBezTo>
                      <a:pt x="305" y="35"/>
                      <a:pt x="214" y="12"/>
                      <a:pt x="115" y="1"/>
                    </a:cubicBezTo>
                    <a:cubicBezTo>
                      <a:pt x="111" y="0"/>
                      <a:pt x="108" y="0"/>
                      <a:pt x="10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0" name="Google Shape;2050;p31"/>
              <p:cNvSpPr/>
              <p:nvPr/>
            </p:nvSpPr>
            <p:spPr>
              <a:xfrm>
                <a:off x="4223703" y="2479113"/>
                <a:ext cx="24118" cy="13428"/>
              </a:xfrm>
              <a:custGeom>
                <a:avLst/>
                <a:gdLst/>
                <a:ahLst/>
                <a:cxnLst/>
                <a:rect l="l" t="t" r="r" b="b"/>
                <a:pathLst>
                  <a:path w="731" h="407" extrusionOk="0">
                    <a:moveTo>
                      <a:pt x="162" y="1"/>
                    </a:moveTo>
                    <a:cubicBezTo>
                      <a:pt x="59" y="1"/>
                      <a:pt x="1" y="167"/>
                      <a:pt x="107" y="216"/>
                    </a:cubicBezTo>
                    <a:cubicBezTo>
                      <a:pt x="190" y="253"/>
                      <a:pt x="274" y="292"/>
                      <a:pt x="358" y="330"/>
                    </a:cubicBezTo>
                    <a:cubicBezTo>
                      <a:pt x="425" y="363"/>
                      <a:pt x="493" y="407"/>
                      <a:pt x="566" y="407"/>
                    </a:cubicBezTo>
                    <a:cubicBezTo>
                      <a:pt x="584" y="407"/>
                      <a:pt x="602" y="404"/>
                      <a:pt x="620" y="398"/>
                    </a:cubicBezTo>
                    <a:cubicBezTo>
                      <a:pt x="692" y="376"/>
                      <a:pt x="731" y="292"/>
                      <a:pt x="692" y="227"/>
                    </a:cubicBezTo>
                    <a:cubicBezTo>
                      <a:pt x="643" y="139"/>
                      <a:pt x="548" y="125"/>
                      <a:pt x="457" y="94"/>
                    </a:cubicBezTo>
                    <a:cubicBezTo>
                      <a:pt x="369" y="64"/>
                      <a:pt x="282" y="37"/>
                      <a:pt x="195" y="6"/>
                    </a:cubicBezTo>
                    <a:cubicBezTo>
                      <a:pt x="184" y="2"/>
                      <a:pt x="173" y="1"/>
                      <a:pt x="16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1" name="Google Shape;2051;p31"/>
              <p:cNvSpPr/>
              <p:nvPr/>
            </p:nvSpPr>
            <p:spPr>
              <a:xfrm>
                <a:off x="4281440" y="2460109"/>
                <a:ext cx="22468" cy="13923"/>
              </a:xfrm>
              <a:custGeom>
                <a:avLst/>
                <a:gdLst/>
                <a:ahLst/>
                <a:cxnLst/>
                <a:rect l="l" t="t" r="r" b="b"/>
                <a:pathLst>
                  <a:path w="681" h="422" extrusionOk="0">
                    <a:moveTo>
                      <a:pt x="161" y="1"/>
                    </a:moveTo>
                    <a:cubicBezTo>
                      <a:pt x="75" y="1"/>
                      <a:pt x="1" y="129"/>
                      <a:pt x="79" y="194"/>
                    </a:cubicBezTo>
                    <a:cubicBezTo>
                      <a:pt x="156" y="259"/>
                      <a:pt x="235" y="313"/>
                      <a:pt x="323" y="354"/>
                    </a:cubicBezTo>
                    <a:cubicBezTo>
                      <a:pt x="385" y="384"/>
                      <a:pt x="459" y="421"/>
                      <a:pt x="529" y="421"/>
                    </a:cubicBezTo>
                    <a:cubicBezTo>
                      <a:pt x="558" y="421"/>
                      <a:pt x="586" y="415"/>
                      <a:pt x="612" y="400"/>
                    </a:cubicBezTo>
                    <a:cubicBezTo>
                      <a:pt x="658" y="370"/>
                      <a:pt x="681" y="305"/>
                      <a:pt x="649" y="259"/>
                    </a:cubicBezTo>
                    <a:cubicBezTo>
                      <a:pt x="597" y="176"/>
                      <a:pt x="509" y="180"/>
                      <a:pt x="425" y="145"/>
                    </a:cubicBezTo>
                    <a:cubicBezTo>
                      <a:pt x="349" y="115"/>
                      <a:pt x="281" y="69"/>
                      <a:pt x="216" y="20"/>
                    </a:cubicBezTo>
                    <a:cubicBezTo>
                      <a:pt x="198" y="7"/>
                      <a:pt x="179" y="1"/>
                      <a:pt x="16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2" name="Google Shape;2052;p31"/>
              <p:cNvSpPr/>
              <p:nvPr/>
            </p:nvSpPr>
            <p:spPr>
              <a:xfrm>
                <a:off x="4333073" y="2447506"/>
                <a:ext cx="32267" cy="16496"/>
              </a:xfrm>
              <a:custGeom>
                <a:avLst/>
                <a:gdLst/>
                <a:ahLst/>
                <a:cxnLst/>
                <a:rect l="l" t="t" r="r" b="b"/>
                <a:pathLst>
                  <a:path w="978" h="500" extrusionOk="0">
                    <a:moveTo>
                      <a:pt x="164" y="0"/>
                    </a:moveTo>
                    <a:cubicBezTo>
                      <a:pt x="60" y="0"/>
                      <a:pt x="1" y="164"/>
                      <a:pt x="107" y="220"/>
                    </a:cubicBezTo>
                    <a:cubicBezTo>
                      <a:pt x="310" y="318"/>
                      <a:pt x="551" y="500"/>
                      <a:pt x="786" y="500"/>
                    </a:cubicBezTo>
                    <a:cubicBezTo>
                      <a:pt x="803" y="500"/>
                      <a:pt x="820" y="499"/>
                      <a:pt x="837" y="497"/>
                    </a:cubicBezTo>
                    <a:cubicBezTo>
                      <a:pt x="936" y="485"/>
                      <a:pt x="978" y="390"/>
                      <a:pt x="913" y="314"/>
                    </a:cubicBezTo>
                    <a:cubicBezTo>
                      <a:pt x="753" y="113"/>
                      <a:pt x="430" y="79"/>
                      <a:pt x="199" y="6"/>
                    </a:cubicBezTo>
                    <a:cubicBezTo>
                      <a:pt x="187" y="2"/>
                      <a:pt x="175" y="0"/>
                      <a:pt x="16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3" name="Google Shape;2053;p31"/>
              <p:cNvSpPr/>
              <p:nvPr/>
            </p:nvSpPr>
            <p:spPr>
              <a:xfrm>
                <a:off x="4380087" y="2418803"/>
                <a:ext cx="22897" cy="14154"/>
              </a:xfrm>
              <a:custGeom>
                <a:avLst/>
                <a:gdLst/>
                <a:ahLst/>
                <a:cxnLst/>
                <a:rect l="l" t="t" r="r" b="b"/>
                <a:pathLst>
                  <a:path w="694" h="429" extrusionOk="0">
                    <a:moveTo>
                      <a:pt x="180" y="1"/>
                    </a:moveTo>
                    <a:cubicBezTo>
                      <a:pt x="64" y="1"/>
                      <a:pt x="1" y="171"/>
                      <a:pt x="116" y="234"/>
                    </a:cubicBezTo>
                    <a:cubicBezTo>
                      <a:pt x="218" y="291"/>
                      <a:pt x="317" y="351"/>
                      <a:pt x="420" y="409"/>
                    </a:cubicBezTo>
                    <a:cubicBezTo>
                      <a:pt x="447" y="422"/>
                      <a:pt x="477" y="429"/>
                      <a:pt x="507" y="429"/>
                    </a:cubicBezTo>
                    <a:cubicBezTo>
                      <a:pt x="565" y="429"/>
                      <a:pt x="621" y="403"/>
                      <a:pt x="651" y="348"/>
                    </a:cubicBezTo>
                    <a:cubicBezTo>
                      <a:pt x="656" y="333"/>
                      <a:pt x="663" y="321"/>
                      <a:pt x="667" y="306"/>
                    </a:cubicBezTo>
                    <a:cubicBezTo>
                      <a:pt x="693" y="219"/>
                      <a:pt x="633" y="128"/>
                      <a:pt x="549" y="100"/>
                    </a:cubicBezTo>
                    <a:cubicBezTo>
                      <a:pt x="439" y="67"/>
                      <a:pt x="325" y="40"/>
                      <a:pt x="214" y="6"/>
                    </a:cubicBezTo>
                    <a:cubicBezTo>
                      <a:pt x="203" y="2"/>
                      <a:pt x="191" y="1"/>
                      <a:pt x="18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4" name="Google Shape;2054;p31"/>
              <p:cNvSpPr/>
              <p:nvPr/>
            </p:nvSpPr>
            <p:spPr>
              <a:xfrm>
                <a:off x="4353825" y="2390594"/>
                <a:ext cx="33982" cy="16232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492" extrusionOk="0">
                    <a:moveTo>
                      <a:pt x="193" y="0"/>
                    </a:moveTo>
                    <a:cubicBezTo>
                      <a:pt x="54" y="0"/>
                      <a:pt x="0" y="198"/>
                      <a:pt x="152" y="248"/>
                    </a:cubicBezTo>
                    <a:cubicBezTo>
                      <a:pt x="277" y="290"/>
                      <a:pt x="406" y="344"/>
                      <a:pt x="531" y="393"/>
                    </a:cubicBezTo>
                    <a:cubicBezTo>
                      <a:pt x="641" y="439"/>
                      <a:pt x="730" y="492"/>
                      <a:pt x="842" y="492"/>
                    </a:cubicBezTo>
                    <a:cubicBezTo>
                      <a:pt x="858" y="492"/>
                      <a:pt x="875" y="491"/>
                      <a:pt x="893" y="488"/>
                    </a:cubicBezTo>
                    <a:cubicBezTo>
                      <a:pt x="984" y="476"/>
                      <a:pt x="1030" y="348"/>
                      <a:pt x="980" y="276"/>
                    </a:cubicBezTo>
                    <a:cubicBezTo>
                      <a:pt x="896" y="162"/>
                      <a:pt x="775" y="131"/>
                      <a:pt x="638" y="93"/>
                    </a:cubicBezTo>
                    <a:cubicBezTo>
                      <a:pt x="501" y="48"/>
                      <a:pt x="361" y="25"/>
                      <a:pt x="216" y="2"/>
                    </a:cubicBezTo>
                    <a:cubicBezTo>
                      <a:pt x="208" y="1"/>
                      <a:pt x="200" y="0"/>
                      <a:pt x="19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5" name="Google Shape;2055;p31"/>
              <p:cNvSpPr/>
              <p:nvPr/>
            </p:nvSpPr>
            <p:spPr>
              <a:xfrm>
                <a:off x="4339836" y="2356447"/>
                <a:ext cx="31541" cy="16727"/>
              </a:xfrm>
              <a:custGeom>
                <a:avLst/>
                <a:gdLst/>
                <a:ahLst/>
                <a:cxnLst/>
                <a:rect l="l" t="t" r="r" b="b"/>
                <a:pathLst>
                  <a:path w="956" h="507" extrusionOk="0">
                    <a:moveTo>
                      <a:pt x="208" y="1"/>
                    </a:moveTo>
                    <a:cubicBezTo>
                      <a:pt x="43" y="1"/>
                      <a:pt x="0" y="240"/>
                      <a:pt x="169" y="311"/>
                    </a:cubicBezTo>
                    <a:cubicBezTo>
                      <a:pt x="283" y="356"/>
                      <a:pt x="393" y="398"/>
                      <a:pt x="507" y="439"/>
                    </a:cubicBezTo>
                    <a:cubicBezTo>
                      <a:pt x="589" y="472"/>
                      <a:pt x="674" y="506"/>
                      <a:pt x="761" y="506"/>
                    </a:cubicBezTo>
                    <a:cubicBezTo>
                      <a:pt x="786" y="506"/>
                      <a:pt x="812" y="503"/>
                      <a:pt x="838" y="497"/>
                    </a:cubicBezTo>
                    <a:cubicBezTo>
                      <a:pt x="918" y="474"/>
                      <a:pt x="955" y="379"/>
                      <a:pt x="913" y="307"/>
                    </a:cubicBezTo>
                    <a:cubicBezTo>
                      <a:pt x="853" y="196"/>
                      <a:pt x="731" y="151"/>
                      <a:pt x="621" y="113"/>
                    </a:cubicBezTo>
                    <a:cubicBezTo>
                      <a:pt x="499" y="67"/>
                      <a:pt x="378" y="33"/>
                      <a:pt x="252" y="6"/>
                    </a:cubicBezTo>
                    <a:cubicBezTo>
                      <a:pt x="237" y="2"/>
                      <a:pt x="222" y="1"/>
                      <a:pt x="20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6" name="Google Shape;2056;p31"/>
              <p:cNvSpPr/>
              <p:nvPr/>
            </p:nvSpPr>
            <p:spPr>
              <a:xfrm>
                <a:off x="4398002" y="2364761"/>
                <a:ext cx="33454" cy="18542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562" extrusionOk="0">
                    <a:moveTo>
                      <a:pt x="157" y="0"/>
                    </a:moveTo>
                    <a:cubicBezTo>
                      <a:pt x="42" y="0"/>
                      <a:pt x="0" y="149"/>
                      <a:pt x="98" y="226"/>
                    </a:cubicBezTo>
                    <a:cubicBezTo>
                      <a:pt x="202" y="305"/>
                      <a:pt x="514" y="561"/>
                      <a:pt x="721" y="561"/>
                    </a:cubicBezTo>
                    <a:cubicBezTo>
                      <a:pt x="792" y="561"/>
                      <a:pt x="850" y="531"/>
                      <a:pt x="884" y="454"/>
                    </a:cubicBezTo>
                    <a:cubicBezTo>
                      <a:pt x="1014" y="153"/>
                      <a:pt x="368" y="39"/>
                      <a:pt x="192" y="5"/>
                    </a:cubicBezTo>
                    <a:cubicBezTo>
                      <a:pt x="180" y="2"/>
                      <a:pt x="168" y="0"/>
                      <a:pt x="15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7" name="Google Shape;2057;p31"/>
              <p:cNvSpPr/>
              <p:nvPr/>
            </p:nvSpPr>
            <p:spPr>
              <a:xfrm>
                <a:off x="4398233" y="2325236"/>
                <a:ext cx="30848" cy="9964"/>
              </a:xfrm>
              <a:custGeom>
                <a:avLst/>
                <a:gdLst/>
                <a:ahLst/>
                <a:cxnLst/>
                <a:rect l="l" t="t" r="r" b="b"/>
                <a:pathLst>
                  <a:path w="935" h="302" extrusionOk="0">
                    <a:moveTo>
                      <a:pt x="141" y="1"/>
                    </a:moveTo>
                    <a:cubicBezTo>
                      <a:pt x="44" y="1"/>
                      <a:pt x="1" y="147"/>
                      <a:pt x="110" y="173"/>
                    </a:cubicBezTo>
                    <a:cubicBezTo>
                      <a:pt x="227" y="199"/>
                      <a:pt x="345" y="230"/>
                      <a:pt x="466" y="253"/>
                    </a:cubicBezTo>
                    <a:cubicBezTo>
                      <a:pt x="557" y="272"/>
                      <a:pt x="657" y="302"/>
                      <a:pt x="753" y="302"/>
                    </a:cubicBezTo>
                    <a:cubicBezTo>
                      <a:pt x="770" y="302"/>
                      <a:pt x="788" y="301"/>
                      <a:pt x="805" y="298"/>
                    </a:cubicBezTo>
                    <a:cubicBezTo>
                      <a:pt x="882" y="290"/>
                      <a:pt x="935" y="181"/>
                      <a:pt x="847" y="135"/>
                    </a:cubicBezTo>
                    <a:cubicBezTo>
                      <a:pt x="654" y="32"/>
                      <a:pt x="372" y="32"/>
                      <a:pt x="155" y="2"/>
                    </a:cubicBezTo>
                    <a:cubicBezTo>
                      <a:pt x="150" y="1"/>
                      <a:pt x="146" y="1"/>
                      <a:pt x="14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8" name="Google Shape;2058;p31"/>
              <p:cNvSpPr/>
              <p:nvPr/>
            </p:nvSpPr>
            <p:spPr>
              <a:xfrm>
                <a:off x="4439507" y="2390957"/>
                <a:ext cx="19664" cy="12768"/>
              </a:xfrm>
              <a:custGeom>
                <a:avLst/>
                <a:gdLst/>
                <a:ahLst/>
                <a:cxnLst/>
                <a:rect l="l" t="t" r="r" b="b"/>
                <a:pathLst>
                  <a:path w="596" h="387" extrusionOk="0">
                    <a:moveTo>
                      <a:pt x="143" y="1"/>
                    </a:moveTo>
                    <a:cubicBezTo>
                      <a:pt x="53" y="1"/>
                      <a:pt x="1" y="100"/>
                      <a:pt x="41" y="184"/>
                    </a:cubicBezTo>
                    <a:cubicBezTo>
                      <a:pt x="68" y="249"/>
                      <a:pt x="140" y="298"/>
                      <a:pt x="201" y="328"/>
                    </a:cubicBezTo>
                    <a:cubicBezTo>
                      <a:pt x="273" y="367"/>
                      <a:pt x="349" y="386"/>
                      <a:pt x="429" y="386"/>
                    </a:cubicBezTo>
                    <a:cubicBezTo>
                      <a:pt x="431" y="386"/>
                      <a:pt x="433" y="386"/>
                      <a:pt x="435" y="386"/>
                    </a:cubicBezTo>
                    <a:cubicBezTo>
                      <a:pt x="523" y="386"/>
                      <a:pt x="596" y="304"/>
                      <a:pt x="596" y="219"/>
                    </a:cubicBezTo>
                    <a:cubicBezTo>
                      <a:pt x="596" y="138"/>
                      <a:pt x="526" y="51"/>
                      <a:pt x="439" y="51"/>
                    </a:cubicBezTo>
                    <a:cubicBezTo>
                      <a:pt x="436" y="51"/>
                      <a:pt x="432" y="51"/>
                      <a:pt x="429" y="51"/>
                    </a:cubicBezTo>
                    <a:cubicBezTo>
                      <a:pt x="413" y="53"/>
                      <a:pt x="395" y="54"/>
                      <a:pt x="377" y="54"/>
                    </a:cubicBezTo>
                    <a:cubicBezTo>
                      <a:pt x="351" y="54"/>
                      <a:pt x="326" y="52"/>
                      <a:pt x="310" y="47"/>
                    </a:cubicBezTo>
                    <a:cubicBezTo>
                      <a:pt x="261" y="40"/>
                      <a:pt x="224" y="14"/>
                      <a:pt x="178" y="5"/>
                    </a:cubicBezTo>
                    <a:cubicBezTo>
                      <a:pt x="166" y="2"/>
                      <a:pt x="154" y="1"/>
                      <a:pt x="14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9" name="Google Shape;2059;p31"/>
              <p:cNvSpPr/>
              <p:nvPr/>
            </p:nvSpPr>
            <p:spPr>
              <a:xfrm>
                <a:off x="4467946" y="2411181"/>
                <a:ext cx="23491" cy="12636"/>
              </a:xfrm>
              <a:custGeom>
                <a:avLst/>
                <a:gdLst/>
                <a:ahLst/>
                <a:cxnLst/>
                <a:rect l="l" t="t" r="r" b="b"/>
                <a:pathLst>
                  <a:path w="712" h="383" extrusionOk="0">
                    <a:moveTo>
                      <a:pt x="123" y="0"/>
                    </a:moveTo>
                    <a:cubicBezTo>
                      <a:pt x="66" y="0"/>
                      <a:pt x="15" y="57"/>
                      <a:pt x="8" y="112"/>
                    </a:cubicBezTo>
                    <a:cubicBezTo>
                      <a:pt x="0" y="180"/>
                      <a:pt x="38" y="229"/>
                      <a:pt x="99" y="252"/>
                    </a:cubicBezTo>
                    <a:cubicBezTo>
                      <a:pt x="183" y="282"/>
                      <a:pt x="266" y="320"/>
                      <a:pt x="350" y="347"/>
                    </a:cubicBezTo>
                    <a:cubicBezTo>
                      <a:pt x="404" y="363"/>
                      <a:pt x="461" y="383"/>
                      <a:pt x="516" y="383"/>
                    </a:cubicBezTo>
                    <a:cubicBezTo>
                      <a:pt x="554" y="383"/>
                      <a:pt x="592" y="373"/>
                      <a:pt x="627" y="347"/>
                    </a:cubicBezTo>
                    <a:cubicBezTo>
                      <a:pt x="688" y="305"/>
                      <a:pt x="711" y="233"/>
                      <a:pt x="673" y="161"/>
                    </a:cubicBezTo>
                    <a:cubicBezTo>
                      <a:pt x="624" y="62"/>
                      <a:pt x="517" y="50"/>
                      <a:pt x="418" y="35"/>
                    </a:cubicBezTo>
                    <a:cubicBezTo>
                      <a:pt x="327" y="17"/>
                      <a:pt x="229" y="12"/>
                      <a:pt x="133" y="1"/>
                    </a:cubicBezTo>
                    <a:cubicBezTo>
                      <a:pt x="129" y="1"/>
                      <a:pt x="126" y="0"/>
                      <a:pt x="12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0" name="Google Shape;2060;p31"/>
              <p:cNvSpPr/>
              <p:nvPr/>
            </p:nvSpPr>
            <p:spPr>
              <a:xfrm>
                <a:off x="4448382" y="2448727"/>
                <a:ext cx="22468" cy="12075"/>
              </a:xfrm>
              <a:custGeom>
                <a:avLst/>
                <a:gdLst/>
                <a:ahLst/>
                <a:cxnLst/>
                <a:rect l="l" t="t" r="r" b="b"/>
                <a:pathLst>
                  <a:path w="681" h="366" extrusionOk="0">
                    <a:moveTo>
                      <a:pt x="160" y="1"/>
                    </a:moveTo>
                    <a:cubicBezTo>
                      <a:pt x="65" y="1"/>
                      <a:pt x="0" y="148"/>
                      <a:pt x="106" y="193"/>
                    </a:cubicBezTo>
                    <a:cubicBezTo>
                      <a:pt x="186" y="228"/>
                      <a:pt x="262" y="266"/>
                      <a:pt x="343" y="304"/>
                    </a:cubicBezTo>
                    <a:cubicBezTo>
                      <a:pt x="405" y="335"/>
                      <a:pt x="463" y="366"/>
                      <a:pt x="524" y="366"/>
                    </a:cubicBezTo>
                    <a:cubicBezTo>
                      <a:pt x="552" y="366"/>
                      <a:pt x="581" y="359"/>
                      <a:pt x="612" y="342"/>
                    </a:cubicBezTo>
                    <a:cubicBezTo>
                      <a:pt x="673" y="311"/>
                      <a:pt x="680" y="235"/>
                      <a:pt x="654" y="179"/>
                    </a:cubicBezTo>
                    <a:cubicBezTo>
                      <a:pt x="616" y="91"/>
                      <a:pt x="517" y="79"/>
                      <a:pt x="429" y="60"/>
                    </a:cubicBezTo>
                    <a:cubicBezTo>
                      <a:pt x="350" y="42"/>
                      <a:pt x="266" y="26"/>
                      <a:pt x="183" y="4"/>
                    </a:cubicBezTo>
                    <a:cubicBezTo>
                      <a:pt x="175" y="2"/>
                      <a:pt x="167" y="1"/>
                      <a:pt x="16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1" name="Google Shape;2061;p31"/>
              <p:cNvSpPr/>
              <p:nvPr/>
            </p:nvSpPr>
            <p:spPr>
              <a:xfrm>
                <a:off x="4430764" y="2418011"/>
                <a:ext cx="19894" cy="10987"/>
              </a:xfrm>
              <a:custGeom>
                <a:avLst/>
                <a:gdLst/>
                <a:ahLst/>
                <a:cxnLst/>
                <a:rect l="l" t="t" r="r" b="b"/>
                <a:pathLst>
                  <a:path w="603" h="333" extrusionOk="0">
                    <a:moveTo>
                      <a:pt x="171" y="0"/>
                    </a:moveTo>
                    <a:cubicBezTo>
                      <a:pt x="44" y="0"/>
                      <a:pt x="0" y="185"/>
                      <a:pt x="135" y="228"/>
                    </a:cubicBezTo>
                    <a:cubicBezTo>
                      <a:pt x="226" y="258"/>
                      <a:pt x="314" y="296"/>
                      <a:pt x="405" y="326"/>
                    </a:cubicBezTo>
                    <a:cubicBezTo>
                      <a:pt x="417" y="331"/>
                      <a:pt x="430" y="333"/>
                      <a:pt x="443" y="333"/>
                    </a:cubicBezTo>
                    <a:cubicBezTo>
                      <a:pt x="504" y="333"/>
                      <a:pt x="565" y="284"/>
                      <a:pt x="584" y="228"/>
                    </a:cubicBezTo>
                    <a:cubicBezTo>
                      <a:pt x="603" y="155"/>
                      <a:pt x="557" y="61"/>
                      <a:pt x="481" y="49"/>
                    </a:cubicBezTo>
                    <a:cubicBezTo>
                      <a:pt x="386" y="33"/>
                      <a:pt x="291" y="22"/>
                      <a:pt x="199" y="3"/>
                    </a:cubicBezTo>
                    <a:cubicBezTo>
                      <a:pt x="190" y="1"/>
                      <a:pt x="180" y="0"/>
                      <a:pt x="17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2" name="Google Shape;2062;p31"/>
              <p:cNvSpPr/>
              <p:nvPr/>
            </p:nvSpPr>
            <p:spPr>
              <a:xfrm>
                <a:off x="4376755" y="2476737"/>
                <a:ext cx="24843" cy="10855"/>
              </a:xfrm>
              <a:custGeom>
                <a:avLst/>
                <a:gdLst/>
                <a:ahLst/>
                <a:cxnLst/>
                <a:rect l="l" t="t" r="r" b="b"/>
                <a:pathLst>
                  <a:path w="753" h="329" extrusionOk="0">
                    <a:moveTo>
                      <a:pt x="85" y="1"/>
                    </a:moveTo>
                    <a:cubicBezTo>
                      <a:pt x="32" y="1"/>
                      <a:pt x="0" y="81"/>
                      <a:pt x="54" y="109"/>
                    </a:cubicBezTo>
                    <a:cubicBezTo>
                      <a:pt x="204" y="193"/>
                      <a:pt x="403" y="328"/>
                      <a:pt x="588" y="328"/>
                    </a:cubicBezTo>
                    <a:cubicBezTo>
                      <a:pt x="604" y="328"/>
                      <a:pt x="619" y="327"/>
                      <a:pt x="635" y="325"/>
                    </a:cubicBezTo>
                    <a:cubicBezTo>
                      <a:pt x="692" y="318"/>
                      <a:pt x="752" y="238"/>
                      <a:pt x="692" y="192"/>
                    </a:cubicBezTo>
                    <a:cubicBezTo>
                      <a:pt x="533" y="67"/>
                      <a:pt x="289" y="55"/>
                      <a:pt x="99" y="2"/>
                    </a:cubicBezTo>
                    <a:cubicBezTo>
                      <a:pt x="94" y="1"/>
                      <a:pt x="90" y="1"/>
                      <a:pt x="8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3" name="Google Shape;2063;p31"/>
              <p:cNvSpPr/>
              <p:nvPr/>
            </p:nvSpPr>
            <p:spPr>
              <a:xfrm>
                <a:off x="4358048" y="2527678"/>
                <a:ext cx="22105" cy="11646"/>
              </a:xfrm>
              <a:custGeom>
                <a:avLst/>
                <a:gdLst/>
                <a:ahLst/>
                <a:cxnLst/>
                <a:rect l="l" t="t" r="r" b="b"/>
                <a:pathLst>
                  <a:path w="670" h="353" extrusionOk="0">
                    <a:moveTo>
                      <a:pt x="255" y="1"/>
                    </a:moveTo>
                    <a:cubicBezTo>
                      <a:pt x="214" y="1"/>
                      <a:pt x="172" y="2"/>
                      <a:pt x="130" y="6"/>
                    </a:cubicBezTo>
                    <a:cubicBezTo>
                      <a:pt x="69" y="13"/>
                      <a:pt x="16" y="48"/>
                      <a:pt x="8" y="113"/>
                    </a:cubicBezTo>
                    <a:cubicBezTo>
                      <a:pt x="1" y="169"/>
                      <a:pt x="35" y="241"/>
                      <a:pt x="96" y="250"/>
                    </a:cubicBezTo>
                    <a:cubicBezTo>
                      <a:pt x="217" y="268"/>
                      <a:pt x="335" y="302"/>
                      <a:pt x="449" y="344"/>
                    </a:cubicBezTo>
                    <a:cubicBezTo>
                      <a:pt x="463" y="350"/>
                      <a:pt x="477" y="352"/>
                      <a:pt x="490" y="352"/>
                    </a:cubicBezTo>
                    <a:cubicBezTo>
                      <a:pt x="534" y="352"/>
                      <a:pt x="578" y="328"/>
                      <a:pt x="612" y="302"/>
                    </a:cubicBezTo>
                    <a:cubicBezTo>
                      <a:pt x="617" y="299"/>
                      <a:pt x="621" y="299"/>
                      <a:pt x="624" y="295"/>
                    </a:cubicBezTo>
                    <a:cubicBezTo>
                      <a:pt x="658" y="264"/>
                      <a:pt x="670" y="204"/>
                      <a:pt x="658" y="158"/>
                    </a:cubicBezTo>
                    <a:cubicBezTo>
                      <a:pt x="658" y="154"/>
                      <a:pt x="654" y="146"/>
                      <a:pt x="654" y="143"/>
                    </a:cubicBezTo>
                    <a:cubicBezTo>
                      <a:pt x="640" y="90"/>
                      <a:pt x="594" y="36"/>
                      <a:pt x="537" y="25"/>
                    </a:cubicBezTo>
                    <a:cubicBezTo>
                      <a:pt x="442" y="9"/>
                      <a:pt x="349" y="1"/>
                      <a:pt x="25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4" name="Google Shape;2064;p31"/>
              <p:cNvSpPr/>
              <p:nvPr/>
            </p:nvSpPr>
            <p:spPr>
              <a:xfrm>
                <a:off x="4318523" y="2501944"/>
                <a:ext cx="18740" cy="11646"/>
              </a:xfrm>
              <a:custGeom>
                <a:avLst/>
                <a:gdLst/>
                <a:ahLst/>
                <a:cxnLst/>
                <a:rect l="l" t="t" r="r" b="b"/>
                <a:pathLst>
                  <a:path w="568" h="353" extrusionOk="0">
                    <a:moveTo>
                      <a:pt x="129" y="1"/>
                    </a:moveTo>
                    <a:cubicBezTo>
                      <a:pt x="81" y="1"/>
                      <a:pt x="33" y="40"/>
                      <a:pt x="20" y="86"/>
                    </a:cubicBezTo>
                    <a:cubicBezTo>
                      <a:pt x="1" y="151"/>
                      <a:pt x="43" y="208"/>
                      <a:pt x="99" y="231"/>
                    </a:cubicBezTo>
                    <a:cubicBezTo>
                      <a:pt x="164" y="258"/>
                      <a:pt x="229" y="284"/>
                      <a:pt x="297" y="307"/>
                    </a:cubicBezTo>
                    <a:cubicBezTo>
                      <a:pt x="343" y="327"/>
                      <a:pt x="390" y="352"/>
                      <a:pt x="438" y="352"/>
                    </a:cubicBezTo>
                    <a:cubicBezTo>
                      <a:pt x="462" y="352"/>
                      <a:pt x="486" y="346"/>
                      <a:pt x="510" y="330"/>
                    </a:cubicBezTo>
                    <a:cubicBezTo>
                      <a:pt x="548" y="300"/>
                      <a:pt x="568" y="258"/>
                      <a:pt x="556" y="212"/>
                    </a:cubicBezTo>
                    <a:cubicBezTo>
                      <a:pt x="533" y="121"/>
                      <a:pt x="450" y="105"/>
                      <a:pt x="373" y="79"/>
                    </a:cubicBezTo>
                    <a:cubicBezTo>
                      <a:pt x="301" y="52"/>
                      <a:pt x="233" y="29"/>
                      <a:pt x="161" y="7"/>
                    </a:cubicBezTo>
                    <a:cubicBezTo>
                      <a:pt x="150" y="3"/>
                      <a:pt x="140" y="1"/>
                      <a:pt x="12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5" name="Google Shape;2065;p31"/>
              <p:cNvSpPr/>
              <p:nvPr/>
            </p:nvSpPr>
            <p:spPr>
              <a:xfrm>
                <a:off x="4312024" y="2547176"/>
                <a:ext cx="22996" cy="15045"/>
              </a:xfrm>
              <a:custGeom>
                <a:avLst/>
                <a:gdLst/>
                <a:ahLst/>
                <a:cxnLst/>
                <a:rect l="l" t="t" r="r" b="b"/>
                <a:pathLst>
                  <a:path w="697" h="456" extrusionOk="0">
                    <a:moveTo>
                      <a:pt x="126" y="0"/>
                    </a:moveTo>
                    <a:cubicBezTo>
                      <a:pt x="44" y="0"/>
                      <a:pt x="1" y="127"/>
                      <a:pt x="80" y="171"/>
                    </a:cubicBezTo>
                    <a:cubicBezTo>
                      <a:pt x="182" y="233"/>
                      <a:pt x="278" y="297"/>
                      <a:pt x="369" y="366"/>
                    </a:cubicBezTo>
                    <a:cubicBezTo>
                      <a:pt x="436" y="416"/>
                      <a:pt x="493" y="455"/>
                      <a:pt x="563" y="455"/>
                    </a:cubicBezTo>
                    <a:cubicBezTo>
                      <a:pt x="588" y="455"/>
                      <a:pt x="616" y="450"/>
                      <a:pt x="647" y="438"/>
                    </a:cubicBezTo>
                    <a:cubicBezTo>
                      <a:pt x="673" y="430"/>
                      <a:pt x="689" y="411"/>
                      <a:pt x="689" y="384"/>
                    </a:cubicBezTo>
                    <a:cubicBezTo>
                      <a:pt x="696" y="266"/>
                      <a:pt x="624" y="198"/>
                      <a:pt x="517" y="145"/>
                    </a:cubicBezTo>
                    <a:cubicBezTo>
                      <a:pt x="403" y="84"/>
                      <a:pt x="278" y="42"/>
                      <a:pt x="152" y="4"/>
                    </a:cubicBezTo>
                    <a:cubicBezTo>
                      <a:pt x="143" y="1"/>
                      <a:pt x="134" y="0"/>
                      <a:pt x="12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6" name="Google Shape;2066;p31"/>
              <p:cNvSpPr/>
              <p:nvPr/>
            </p:nvSpPr>
            <p:spPr>
              <a:xfrm>
                <a:off x="4277315" y="2531373"/>
                <a:ext cx="19433" cy="12570"/>
              </a:xfrm>
              <a:custGeom>
                <a:avLst/>
                <a:gdLst/>
                <a:ahLst/>
                <a:cxnLst/>
                <a:rect l="l" t="t" r="r" b="b"/>
                <a:pathLst>
                  <a:path w="589" h="381" extrusionOk="0">
                    <a:moveTo>
                      <a:pt x="130" y="0"/>
                    </a:moveTo>
                    <a:cubicBezTo>
                      <a:pt x="48" y="0"/>
                      <a:pt x="0" y="122"/>
                      <a:pt x="83" y="183"/>
                    </a:cubicBezTo>
                    <a:cubicBezTo>
                      <a:pt x="151" y="229"/>
                      <a:pt x="220" y="278"/>
                      <a:pt x="288" y="320"/>
                    </a:cubicBezTo>
                    <a:cubicBezTo>
                      <a:pt x="318" y="338"/>
                      <a:pt x="349" y="366"/>
                      <a:pt x="383" y="373"/>
                    </a:cubicBezTo>
                    <a:cubicBezTo>
                      <a:pt x="400" y="378"/>
                      <a:pt x="424" y="380"/>
                      <a:pt x="448" y="380"/>
                    </a:cubicBezTo>
                    <a:cubicBezTo>
                      <a:pt x="472" y="380"/>
                      <a:pt x="495" y="378"/>
                      <a:pt x="513" y="377"/>
                    </a:cubicBezTo>
                    <a:cubicBezTo>
                      <a:pt x="558" y="369"/>
                      <a:pt x="588" y="327"/>
                      <a:pt x="566" y="282"/>
                    </a:cubicBezTo>
                    <a:cubicBezTo>
                      <a:pt x="527" y="217"/>
                      <a:pt x="490" y="171"/>
                      <a:pt x="413" y="133"/>
                    </a:cubicBezTo>
                    <a:cubicBezTo>
                      <a:pt x="334" y="96"/>
                      <a:pt x="258" y="57"/>
                      <a:pt x="181" y="15"/>
                    </a:cubicBezTo>
                    <a:cubicBezTo>
                      <a:pt x="163" y="5"/>
                      <a:pt x="146" y="0"/>
                      <a:pt x="13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7" name="Google Shape;2067;p31"/>
              <p:cNvSpPr/>
              <p:nvPr/>
            </p:nvSpPr>
            <p:spPr>
              <a:xfrm>
                <a:off x="4156101" y="2567599"/>
                <a:ext cx="25569" cy="20059"/>
              </a:xfrm>
              <a:custGeom>
                <a:avLst/>
                <a:gdLst/>
                <a:ahLst/>
                <a:cxnLst/>
                <a:rect l="l" t="t" r="r" b="b"/>
                <a:pathLst>
                  <a:path w="775" h="608" extrusionOk="0">
                    <a:moveTo>
                      <a:pt x="125" y="1"/>
                    </a:moveTo>
                    <a:cubicBezTo>
                      <a:pt x="45" y="1"/>
                      <a:pt x="0" y="110"/>
                      <a:pt x="80" y="168"/>
                    </a:cubicBezTo>
                    <a:cubicBezTo>
                      <a:pt x="175" y="237"/>
                      <a:pt x="267" y="317"/>
                      <a:pt x="354" y="396"/>
                    </a:cubicBezTo>
                    <a:cubicBezTo>
                      <a:pt x="434" y="465"/>
                      <a:pt x="510" y="583"/>
                      <a:pt x="616" y="605"/>
                    </a:cubicBezTo>
                    <a:cubicBezTo>
                      <a:pt x="625" y="607"/>
                      <a:pt x="633" y="608"/>
                      <a:pt x="642" y="608"/>
                    </a:cubicBezTo>
                    <a:cubicBezTo>
                      <a:pt x="720" y="608"/>
                      <a:pt x="774" y="544"/>
                      <a:pt x="761" y="461"/>
                    </a:cubicBezTo>
                    <a:cubicBezTo>
                      <a:pt x="734" y="343"/>
                      <a:pt x="597" y="267"/>
                      <a:pt x="506" y="198"/>
                    </a:cubicBezTo>
                    <a:cubicBezTo>
                      <a:pt x="400" y="123"/>
                      <a:pt x="289" y="70"/>
                      <a:pt x="172" y="12"/>
                    </a:cubicBezTo>
                    <a:cubicBezTo>
                      <a:pt x="155" y="4"/>
                      <a:pt x="140" y="1"/>
                      <a:pt x="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8" name="Google Shape;2068;p31"/>
              <p:cNvSpPr/>
              <p:nvPr/>
            </p:nvSpPr>
            <p:spPr>
              <a:xfrm>
                <a:off x="4124395" y="2523950"/>
                <a:ext cx="22963" cy="20224"/>
              </a:xfrm>
              <a:custGeom>
                <a:avLst/>
                <a:gdLst/>
                <a:ahLst/>
                <a:cxnLst/>
                <a:rect l="l" t="t" r="r" b="b"/>
                <a:pathLst>
                  <a:path w="696" h="613" extrusionOk="0">
                    <a:moveTo>
                      <a:pt x="113" y="0"/>
                    </a:moveTo>
                    <a:cubicBezTo>
                      <a:pt x="44" y="0"/>
                      <a:pt x="0" y="85"/>
                      <a:pt x="34" y="145"/>
                    </a:cubicBezTo>
                    <a:cubicBezTo>
                      <a:pt x="91" y="259"/>
                      <a:pt x="182" y="347"/>
                      <a:pt x="273" y="438"/>
                    </a:cubicBezTo>
                    <a:cubicBezTo>
                      <a:pt x="356" y="521"/>
                      <a:pt x="441" y="612"/>
                      <a:pt x="561" y="612"/>
                    </a:cubicBezTo>
                    <a:cubicBezTo>
                      <a:pt x="573" y="612"/>
                      <a:pt x="586" y="611"/>
                      <a:pt x="600" y="609"/>
                    </a:cubicBezTo>
                    <a:cubicBezTo>
                      <a:pt x="654" y="598"/>
                      <a:pt x="691" y="540"/>
                      <a:pt x="691" y="488"/>
                    </a:cubicBezTo>
                    <a:cubicBezTo>
                      <a:pt x="696" y="351"/>
                      <a:pt x="559" y="267"/>
                      <a:pt x="459" y="195"/>
                    </a:cubicBezTo>
                    <a:cubicBezTo>
                      <a:pt x="357" y="119"/>
                      <a:pt x="258" y="47"/>
                      <a:pt x="140" y="5"/>
                    </a:cubicBezTo>
                    <a:cubicBezTo>
                      <a:pt x="131" y="2"/>
                      <a:pt x="121" y="0"/>
                      <a:pt x="11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9" name="Google Shape;2069;p31"/>
              <p:cNvSpPr/>
              <p:nvPr/>
            </p:nvSpPr>
            <p:spPr>
              <a:xfrm>
                <a:off x="4172597" y="2534078"/>
                <a:ext cx="26196" cy="21148"/>
              </a:xfrm>
              <a:custGeom>
                <a:avLst/>
                <a:gdLst/>
                <a:ahLst/>
                <a:cxnLst/>
                <a:rect l="l" t="t" r="r" b="b"/>
                <a:pathLst>
                  <a:path w="794" h="641" extrusionOk="0">
                    <a:moveTo>
                      <a:pt x="116" y="1"/>
                    </a:moveTo>
                    <a:cubicBezTo>
                      <a:pt x="54" y="1"/>
                      <a:pt x="0" y="81"/>
                      <a:pt x="37" y="139"/>
                    </a:cubicBezTo>
                    <a:cubicBezTo>
                      <a:pt x="70" y="192"/>
                      <a:pt x="90" y="249"/>
                      <a:pt x="128" y="298"/>
                    </a:cubicBezTo>
                    <a:cubicBezTo>
                      <a:pt x="170" y="352"/>
                      <a:pt x="211" y="398"/>
                      <a:pt x="257" y="439"/>
                    </a:cubicBezTo>
                    <a:cubicBezTo>
                      <a:pt x="299" y="481"/>
                      <a:pt x="344" y="515"/>
                      <a:pt x="386" y="553"/>
                    </a:cubicBezTo>
                    <a:cubicBezTo>
                      <a:pt x="451" y="603"/>
                      <a:pt x="508" y="621"/>
                      <a:pt x="588" y="637"/>
                    </a:cubicBezTo>
                    <a:cubicBezTo>
                      <a:pt x="600" y="639"/>
                      <a:pt x="612" y="641"/>
                      <a:pt x="623" y="641"/>
                    </a:cubicBezTo>
                    <a:cubicBezTo>
                      <a:pt x="737" y="641"/>
                      <a:pt x="793" y="510"/>
                      <a:pt x="717" y="416"/>
                    </a:cubicBezTo>
                    <a:cubicBezTo>
                      <a:pt x="675" y="363"/>
                      <a:pt x="644" y="325"/>
                      <a:pt x="592" y="291"/>
                    </a:cubicBezTo>
                    <a:cubicBezTo>
                      <a:pt x="542" y="261"/>
                      <a:pt x="493" y="230"/>
                      <a:pt x="447" y="196"/>
                    </a:cubicBezTo>
                    <a:cubicBezTo>
                      <a:pt x="352" y="135"/>
                      <a:pt x="249" y="82"/>
                      <a:pt x="162" y="17"/>
                    </a:cubicBezTo>
                    <a:cubicBezTo>
                      <a:pt x="147" y="6"/>
                      <a:pt x="131" y="1"/>
                      <a:pt x="11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0" name="Google Shape;2070;p31"/>
              <p:cNvSpPr/>
              <p:nvPr/>
            </p:nvSpPr>
            <p:spPr>
              <a:xfrm>
                <a:off x="4233666" y="2552059"/>
                <a:ext cx="28209" cy="24184"/>
              </a:xfrm>
              <a:custGeom>
                <a:avLst/>
                <a:gdLst/>
                <a:ahLst/>
                <a:cxnLst/>
                <a:rect l="l" t="t" r="r" b="b"/>
                <a:pathLst>
                  <a:path w="855" h="733" extrusionOk="0">
                    <a:moveTo>
                      <a:pt x="15" y="1"/>
                    </a:moveTo>
                    <a:cubicBezTo>
                      <a:pt x="7" y="1"/>
                      <a:pt x="1" y="15"/>
                      <a:pt x="7" y="23"/>
                    </a:cubicBezTo>
                    <a:cubicBezTo>
                      <a:pt x="67" y="95"/>
                      <a:pt x="94" y="195"/>
                      <a:pt x="144" y="271"/>
                    </a:cubicBezTo>
                    <a:cubicBezTo>
                      <a:pt x="193" y="343"/>
                      <a:pt x="246" y="408"/>
                      <a:pt x="304" y="469"/>
                    </a:cubicBezTo>
                    <a:cubicBezTo>
                      <a:pt x="410" y="578"/>
                      <a:pt x="538" y="732"/>
                      <a:pt x="697" y="732"/>
                    </a:cubicBezTo>
                    <a:cubicBezTo>
                      <a:pt x="713" y="732"/>
                      <a:pt x="731" y="731"/>
                      <a:pt x="748" y="727"/>
                    </a:cubicBezTo>
                    <a:cubicBezTo>
                      <a:pt x="805" y="711"/>
                      <a:pt x="855" y="647"/>
                      <a:pt x="851" y="590"/>
                    </a:cubicBezTo>
                    <a:cubicBezTo>
                      <a:pt x="836" y="408"/>
                      <a:pt x="653" y="332"/>
                      <a:pt x="513" y="241"/>
                    </a:cubicBezTo>
                    <a:cubicBezTo>
                      <a:pt x="444" y="195"/>
                      <a:pt x="372" y="157"/>
                      <a:pt x="295" y="118"/>
                    </a:cubicBezTo>
                    <a:cubicBezTo>
                      <a:pt x="212" y="76"/>
                      <a:pt x="102" y="58"/>
                      <a:pt x="22" y="4"/>
                    </a:cubicBezTo>
                    <a:cubicBezTo>
                      <a:pt x="19" y="2"/>
                      <a:pt x="17" y="1"/>
                      <a:pt x="1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1" name="Google Shape;2071;p31"/>
              <p:cNvSpPr/>
              <p:nvPr/>
            </p:nvSpPr>
            <p:spPr>
              <a:xfrm>
                <a:off x="4085101" y="2496665"/>
                <a:ext cx="13329" cy="14121"/>
              </a:xfrm>
              <a:custGeom>
                <a:avLst/>
                <a:gdLst/>
                <a:ahLst/>
                <a:cxnLst/>
                <a:rect l="l" t="t" r="r" b="b"/>
                <a:pathLst>
                  <a:path w="404" h="428" extrusionOk="0">
                    <a:moveTo>
                      <a:pt x="112" y="1"/>
                    </a:moveTo>
                    <a:cubicBezTo>
                      <a:pt x="96" y="1"/>
                      <a:pt x="80" y="5"/>
                      <a:pt x="65" y="14"/>
                    </a:cubicBezTo>
                    <a:cubicBezTo>
                      <a:pt x="27" y="33"/>
                      <a:pt x="1" y="86"/>
                      <a:pt x="20" y="125"/>
                    </a:cubicBezTo>
                    <a:cubicBezTo>
                      <a:pt x="23" y="144"/>
                      <a:pt x="31" y="174"/>
                      <a:pt x="43" y="197"/>
                    </a:cubicBezTo>
                    <a:cubicBezTo>
                      <a:pt x="54" y="216"/>
                      <a:pt x="62" y="235"/>
                      <a:pt x="73" y="258"/>
                    </a:cubicBezTo>
                    <a:cubicBezTo>
                      <a:pt x="95" y="304"/>
                      <a:pt x="118" y="346"/>
                      <a:pt x="148" y="387"/>
                    </a:cubicBezTo>
                    <a:cubicBezTo>
                      <a:pt x="172" y="415"/>
                      <a:pt x="208" y="427"/>
                      <a:pt x="243" y="427"/>
                    </a:cubicBezTo>
                    <a:cubicBezTo>
                      <a:pt x="275" y="427"/>
                      <a:pt x="307" y="417"/>
                      <a:pt x="331" y="398"/>
                    </a:cubicBezTo>
                    <a:cubicBezTo>
                      <a:pt x="385" y="356"/>
                      <a:pt x="404" y="281"/>
                      <a:pt x="366" y="220"/>
                    </a:cubicBezTo>
                    <a:cubicBezTo>
                      <a:pt x="343" y="178"/>
                      <a:pt x="304" y="144"/>
                      <a:pt x="271" y="106"/>
                    </a:cubicBezTo>
                    <a:cubicBezTo>
                      <a:pt x="240" y="79"/>
                      <a:pt x="217" y="49"/>
                      <a:pt x="183" y="30"/>
                    </a:cubicBezTo>
                    <a:cubicBezTo>
                      <a:pt x="162" y="11"/>
                      <a:pt x="137" y="1"/>
                      <a:pt x="11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2" name="Google Shape;2072;p31"/>
              <p:cNvSpPr/>
              <p:nvPr/>
            </p:nvSpPr>
            <p:spPr>
              <a:xfrm>
                <a:off x="4229311" y="2630350"/>
                <a:ext cx="23656" cy="16991"/>
              </a:xfrm>
              <a:custGeom>
                <a:avLst/>
                <a:gdLst/>
                <a:ahLst/>
                <a:cxnLst/>
                <a:rect l="l" t="t" r="r" b="b"/>
                <a:pathLst>
                  <a:path w="717" h="515" extrusionOk="0">
                    <a:moveTo>
                      <a:pt x="156" y="1"/>
                    </a:moveTo>
                    <a:cubicBezTo>
                      <a:pt x="72" y="1"/>
                      <a:pt x="1" y="102"/>
                      <a:pt x="78" y="179"/>
                    </a:cubicBezTo>
                    <a:cubicBezTo>
                      <a:pt x="154" y="258"/>
                      <a:pt x="238" y="331"/>
                      <a:pt x="325" y="400"/>
                    </a:cubicBezTo>
                    <a:cubicBezTo>
                      <a:pt x="397" y="453"/>
                      <a:pt x="510" y="514"/>
                      <a:pt x="603" y="514"/>
                    </a:cubicBezTo>
                    <a:cubicBezTo>
                      <a:pt x="608" y="514"/>
                      <a:pt x="613" y="514"/>
                      <a:pt x="618" y="514"/>
                    </a:cubicBezTo>
                    <a:cubicBezTo>
                      <a:pt x="678" y="509"/>
                      <a:pt x="717" y="449"/>
                      <a:pt x="686" y="395"/>
                    </a:cubicBezTo>
                    <a:cubicBezTo>
                      <a:pt x="648" y="319"/>
                      <a:pt x="545" y="247"/>
                      <a:pt x="477" y="205"/>
                    </a:cubicBezTo>
                    <a:cubicBezTo>
                      <a:pt x="390" y="152"/>
                      <a:pt x="306" y="91"/>
                      <a:pt x="226" y="26"/>
                    </a:cubicBezTo>
                    <a:cubicBezTo>
                      <a:pt x="204" y="8"/>
                      <a:pt x="180" y="1"/>
                      <a:pt x="15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3" name="Google Shape;2073;p31"/>
              <p:cNvSpPr/>
              <p:nvPr/>
            </p:nvSpPr>
            <p:spPr>
              <a:xfrm>
                <a:off x="4253099" y="2613194"/>
                <a:ext cx="31838" cy="20818"/>
              </a:xfrm>
              <a:custGeom>
                <a:avLst/>
                <a:gdLst/>
                <a:ahLst/>
                <a:cxnLst/>
                <a:rect l="l" t="t" r="r" b="b"/>
                <a:pathLst>
                  <a:path w="965" h="631" extrusionOk="0">
                    <a:moveTo>
                      <a:pt x="152" y="1"/>
                    </a:moveTo>
                    <a:cubicBezTo>
                      <a:pt x="55" y="1"/>
                      <a:pt x="1" y="108"/>
                      <a:pt x="68" y="185"/>
                    </a:cubicBezTo>
                    <a:cubicBezTo>
                      <a:pt x="163" y="299"/>
                      <a:pt x="280" y="376"/>
                      <a:pt x="403" y="455"/>
                    </a:cubicBezTo>
                    <a:cubicBezTo>
                      <a:pt x="513" y="529"/>
                      <a:pt x="641" y="631"/>
                      <a:pt x="777" y="631"/>
                    </a:cubicBezTo>
                    <a:cubicBezTo>
                      <a:pt x="781" y="631"/>
                      <a:pt x="786" y="631"/>
                      <a:pt x="790" y="630"/>
                    </a:cubicBezTo>
                    <a:cubicBezTo>
                      <a:pt x="904" y="627"/>
                      <a:pt x="965" y="516"/>
                      <a:pt x="915" y="413"/>
                    </a:cubicBezTo>
                    <a:cubicBezTo>
                      <a:pt x="855" y="292"/>
                      <a:pt x="691" y="227"/>
                      <a:pt x="573" y="167"/>
                    </a:cubicBezTo>
                    <a:cubicBezTo>
                      <a:pt x="445" y="98"/>
                      <a:pt x="319" y="34"/>
                      <a:pt x="174" y="3"/>
                    </a:cubicBezTo>
                    <a:cubicBezTo>
                      <a:pt x="167" y="1"/>
                      <a:pt x="159" y="1"/>
                      <a:pt x="15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4" name="Google Shape;2074;p31"/>
              <p:cNvSpPr/>
              <p:nvPr/>
            </p:nvSpPr>
            <p:spPr>
              <a:xfrm>
                <a:off x="4323307" y="2658625"/>
                <a:ext cx="28143" cy="16562"/>
              </a:xfrm>
              <a:custGeom>
                <a:avLst/>
                <a:gdLst/>
                <a:ahLst/>
                <a:cxnLst/>
                <a:rect l="l" t="t" r="r" b="b"/>
                <a:pathLst>
                  <a:path w="853" h="502" extrusionOk="0">
                    <a:moveTo>
                      <a:pt x="190" y="1"/>
                    </a:moveTo>
                    <a:cubicBezTo>
                      <a:pt x="163" y="1"/>
                      <a:pt x="135" y="2"/>
                      <a:pt x="107" y="6"/>
                    </a:cubicBezTo>
                    <a:cubicBezTo>
                      <a:pt x="19" y="17"/>
                      <a:pt x="0" y="143"/>
                      <a:pt x="58" y="200"/>
                    </a:cubicBezTo>
                    <a:cubicBezTo>
                      <a:pt x="133" y="276"/>
                      <a:pt x="228" y="326"/>
                      <a:pt x="328" y="375"/>
                    </a:cubicBezTo>
                    <a:cubicBezTo>
                      <a:pt x="430" y="428"/>
                      <a:pt x="529" y="493"/>
                      <a:pt x="647" y="501"/>
                    </a:cubicBezTo>
                    <a:cubicBezTo>
                      <a:pt x="652" y="501"/>
                      <a:pt x="658" y="501"/>
                      <a:pt x="663" y="501"/>
                    </a:cubicBezTo>
                    <a:cubicBezTo>
                      <a:pt x="810" y="501"/>
                      <a:pt x="853" y="307"/>
                      <a:pt x="768" y="208"/>
                    </a:cubicBezTo>
                    <a:cubicBezTo>
                      <a:pt x="693" y="120"/>
                      <a:pt x="552" y="78"/>
                      <a:pt x="442" y="45"/>
                    </a:cubicBezTo>
                    <a:cubicBezTo>
                      <a:pt x="358" y="18"/>
                      <a:pt x="276" y="1"/>
                      <a:pt x="19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5" name="Google Shape;2075;p31"/>
              <p:cNvSpPr/>
              <p:nvPr/>
            </p:nvSpPr>
            <p:spPr>
              <a:xfrm>
                <a:off x="4303215" y="2605144"/>
                <a:ext cx="26460" cy="16958"/>
              </a:xfrm>
              <a:custGeom>
                <a:avLst/>
                <a:gdLst/>
                <a:ahLst/>
                <a:cxnLst/>
                <a:rect l="l" t="t" r="r" b="b"/>
                <a:pathLst>
                  <a:path w="802" h="514" extrusionOk="0">
                    <a:moveTo>
                      <a:pt x="119" y="1"/>
                    </a:moveTo>
                    <a:cubicBezTo>
                      <a:pt x="42" y="1"/>
                      <a:pt x="0" y="118"/>
                      <a:pt x="77" y="160"/>
                    </a:cubicBezTo>
                    <a:cubicBezTo>
                      <a:pt x="180" y="213"/>
                      <a:pt x="279" y="278"/>
                      <a:pt x="370" y="350"/>
                    </a:cubicBezTo>
                    <a:cubicBezTo>
                      <a:pt x="412" y="380"/>
                      <a:pt x="446" y="415"/>
                      <a:pt x="488" y="445"/>
                    </a:cubicBezTo>
                    <a:cubicBezTo>
                      <a:pt x="537" y="479"/>
                      <a:pt x="594" y="490"/>
                      <a:pt x="651" y="509"/>
                    </a:cubicBezTo>
                    <a:cubicBezTo>
                      <a:pt x="660" y="512"/>
                      <a:pt x="669" y="514"/>
                      <a:pt x="677" y="514"/>
                    </a:cubicBezTo>
                    <a:cubicBezTo>
                      <a:pt x="747" y="514"/>
                      <a:pt x="802" y="426"/>
                      <a:pt x="761" y="365"/>
                    </a:cubicBezTo>
                    <a:cubicBezTo>
                      <a:pt x="728" y="315"/>
                      <a:pt x="705" y="262"/>
                      <a:pt x="655" y="224"/>
                    </a:cubicBezTo>
                    <a:cubicBezTo>
                      <a:pt x="605" y="190"/>
                      <a:pt x="541" y="164"/>
                      <a:pt x="484" y="137"/>
                    </a:cubicBezTo>
                    <a:cubicBezTo>
                      <a:pt x="374" y="87"/>
                      <a:pt x="260" y="41"/>
                      <a:pt x="142" y="4"/>
                    </a:cubicBezTo>
                    <a:cubicBezTo>
                      <a:pt x="134" y="2"/>
                      <a:pt x="126" y="1"/>
                      <a:pt x="11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6" name="Google Shape;2076;p31"/>
              <p:cNvSpPr/>
              <p:nvPr/>
            </p:nvSpPr>
            <p:spPr>
              <a:xfrm>
                <a:off x="4369134" y="2641106"/>
                <a:ext cx="19927" cy="11448"/>
              </a:xfrm>
              <a:custGeom>
                <a:avLst/>
                <a:gdLst/>
                <a:ahLst/>
                <a:cxnLst/>
                <a:rect l="l" t="t" r="r" b="b"/>
                <a:pathLst>
                  <a:path w="604" h="347" extrusionOk="0">
                    <a:moveTo>
                      <a:pt x="61" y="0"/>
                    </a:moveTo>
                    <a:cubicBezTo>
                      <a:pt x="13" y="0"/>
                      <a:pt x="1" y="75"/>
                      <a:pt x="41" y="96"/>
                    </a:cubicBezTo>
                    <a:cubicBezTo>
                      <a:pt x="159" y="160"/>
                      <a:pt x="273" y="252"/>
                      <a:pt x="383" y="328"/>
                    </a:cubicBezTo>
                    <a:cubicBezTo>
                      <a:pt x="403" y="341"/>
                      <a:pt x="428" y="347"/>
                      <a:pt x="453" y="347"/>
                    </a:cubicBezTo>
                    <a:cubicBezTo>
                      <a:pt x="479" y="347"/>
                      <a:pt x="506" y="340"/>
                      <a:pt x="527" y="328"/>
                    </a:cubicBezTo>
                    <a:cubicBezTo>
                      <a:pt x="532" y="325"/>
                      <a:pt x="535" y="320"/>
                      <a:pt x="543" y="320"/>
                    </a:cubicBezTo>
                    <a:cubicBezTo>
                      <a:pt x="573" y="302"/>
                      <a:pt x="604" y="260"/>
                      <a:pt x="600" y="221"/>
                    </a:cubicBezTo>
                    <a:cubicBezTo>
                      <a:pt x="600" y="214"/>
                      <a:pt x="596" y="211"/>
                      <a:pt x="596" y="206"/>
                    </a:cubicBezTo>
                    <a:cubicBezTo>
                      <a:pt x="588" y="142"/>
                      <a:pt x="558" y="88"/>
                      <a:pt x="493" y="69"/>
                    </a:cubicBezTo>
                    <a:cubicBezTo>
                      <a:pt x="421" y="46"/>
                      <a:pt x="349" y="28"/>
                      <a:pt x="276" y="13"/>
                    </a:cubicBezTo>
                    <a:cubicBezTo>
                      <a:pt x="208" y="1"/>
                      <a:pt x="136" y="9"/>
                      <a:pt x="67" y="1"/>
                    </a:cubicBezTo>
                    <a:cubicBezTo>
                      <a:pt x="65" y="0"/>
                      <a:pt x="63" y="0"/>
                      <a:pt x="6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7" name="Google Shape;2077;p31"/>
              <p:cNvSpPr/>
              <p:nvPr/>
            </p:nvSpPr>
            <p:spPr>
              <a:xfrm>
                <a:off x="4346633" y="2584920"/>
                <a:ext cx="40548" cy="19103"/>
              </a:xfrm>
              <a:custGeom>
                <a:avLst/>
                <a:gdLst/>
                <a:ahLst/>
                <a:cxnLst/>
                <a:rect l="l" t="t" r="r" b="b"/>
                <a:pathLst>
                  <a:path w="1229" h="579" extrusionOk="0">
                    <a:moveTo>
                      <a:pt x="287" y="1"/>
                    </a:moveTo>
                    <a:cubicBezTo>
                      <a:pt x="240" y="1"/>
                      <a:pt x="195" y="3"/>
                      <a:pt x="153" y="8"/>
                    </a:cubicBezTo>
                    <a:cubicBezTo>
                      <a:pt x="65" y="16"/>
                      <a:pt x="0" y="149"/>
                      <a:pt x="100" y="194"/>
                    </a:cubicBezTo>
                    <a:cubicBezTo>
                      <a:pt x="270" y="275"/>
                      <a:pt x="445" y="328"/>
                      <a:pt x="616" y="408"/>
                    </a:cubicBezTo>
                    <a:cubicBezTo>
                      <a:pt x="773" y="482"/>
                      <a:pt x="908" y="579"/>
                      <a:pt x="1085" y="579"/>
                    </a:cubicBezTo>
                    <a:cubicBezTo>
                      <a:pt x="1089" y="579"/>
                      <a:pt x="1092" y="579"/>
                      <a:pt x="1095" y="579"/>
                    </a:cubicBezTo>
                    <a:cubicBezTo>
                      <a:pt x="1156" y="575"/>
                      <a:pt x="1228" y="506"/>
                      <a:pt x="1198" y="438"/>
                    </a:cubicBezTo>
                    <a:cubicBezTo>
                      <a:pt x="1072" y="135"/>
                      <a:pt x="626" y="1"/>
                      <a:pt x="28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8" name="Google Shape;2078;p31"/>
              <p:cNvSpPr/>
              <p:nvPr/>
            </p:nvSpPr>
            <p:spPr>
              <a:xfrm>
                <a:off x="3594536" y="1995542"/>
                <a:ext cx="676874" cy="634974"/>
              </a:xfrm>
              <a:custGeom>
                <a:avLst/>
                <a:gdLst/>
                <a:ahLst/>
                <a:cxnLst/>
                <a:rect l="l" t="t" r="r" b="b"/>
                <a:pathLst>
                  <a:path w="20516" h="19246" extrusionOk="0">
                    <a:moveTo>
                      <a:pt x="12371" y="0"/>
                    </a:moveTo>
                    <a:cubicBezTo>
                      <a:pt x="10886" y="0"/>
                      <a:pt x="10119" y="5006"/>
                      <a:pt x="10216" y="8067"/>
                    </a:cubicBezTo>
                    <a:cubicBezTo>
                      <a:pt x="9992" y="7779"/>
                      <a:pt x="9756" y="7500"/>
                      <a:pt x="9513" y="7231"/>
                    </a:cubicBezTo>
                    <a:cubicBezTo>
                      <a:pt x="8607" y="6235"/>
                      <a:pt x="7570" y="5322"/>
                      <a:pt x="6414" y="4562"/>
                    </a:cubicBezTo>
                    <a:cubicBezTo>
                      <a:pt x="5650" y="4056"/>
                      <a:pt x="4783" y="3474"/>
                      <a:pt x="3817" y="3341"/>
                    </a:cubicBezTo>
                    <a:cubicBezTo>
                      <a:pt x="3725" y="3328"/>
                      <a:pt x="3633" y="3322"/>
                      <a:pt x="3541" y="3322"/>
                    </a:cubicBezTo>
                    <a:cubicBezTo>
                      <a:pt x="2954" y="3322"/>
                      <a:pt x="2393" y="3588"/>
                      <a:pt x="2300" y="4166"/>
                    </a:cubicBezTo>
                    <a:cubicBezTo>
                      <a:pt x="2209" y="4714"/>
                      <a:pt x="2490" y="5322"/>
                      <a:pt x="2848" y="5752"/>
                    </a:cubicBezTo>
                    <a:cubicBezTo>
                      <a:pt x="3197" y="6166"/>
                      <a:pt x="3715" y="6691"/>
                      <a:pt x="4243" y="6926"/>
                    </a:cubicBezTo>
                    <a:cubicBezTo>
                      <a:pt x="4241" y="6926"/>
                      <a:pt x="2845" y="6306"/>
                      <a:pt x="1707" y="6306"/>
                    </a:cubicBezTo>
                    <a:cubicBezTo>
                      <a:pt x="1016" y="6306"/>
                      <a:pt x="419" y="6535"/>
                      <a:pt x="286" y="7268"/>
                    </a:cubicBezTo>
                    <a:cubicBezTo>
                      <a:pt x="0" y="8835"/>
                      <a:pt x="5426" y="10109"/>
                      <a:pt x="8479" y="10197"/>
                    </a:cubicBezTo>
                    <a:cubicBezTo>
                      <a:pt x="7426" y="10899"/>
                      <a:pt x="6429" y="11729"/>
                      <a:pt x="5551" y="12678"/>
                    </a:cubicBezTo>
                    <a:cubicBezTo>
                      <a:pt x="4927" y="13356"/>
                      <a:pt x="4213" y="14116"/>
                      <a:pt x="3924" y="15044"/>
                    </a:cubicBezTo>
                    <a:cubicBezTo>
                      <a:pt x="3718" y="15698"/>
                      <a:pt x="3852" y="16462"/>
                      <a:pt x="4490" y="16679"/>
                    </a:cubicBezTo>
                    <a:cubicBezTo>
                      <a:pt x="4635" y="16727"/>
                      <a:pt x="4789" y="16748"/>
                      <a:pt x="4947" y="16748"/>
                    </a:cubicBezTo>
                    <a:cubicBezTo>
                      <a:pt x="5360" y="16748"/>
                      <a:pt x="5797" y="16600"/>
                      <a:pt x="6144" y="16393"/>
                    </a:cubicBezTo>
                    <a:cubicBezTo>
                      <a:pt x="6608" y="16116"/>
                      <a:pt x="7212" y="15690"/>
                      <a:pt x="7531" y="15207"/>
                    </a:cubicBezTo>
                    <a:lnTo>
                      <a:pt x="7531" y="15207"/>
                    </a:lnTo>
                    <a:cubicBezTo>
                      <a:pt x="7520" y="15226"/>
                      <a:pt x="5874" y="18543"/>
                      <a:pt x="7730" y="19207"/>
                    </a:cubicBezTo>
                    <a:cubicBezTo>
                      <a:pt x="7802" y="19233"/>
                      <a:pt x="7875" y="19246"/>
                      <a:pt x="7948" y="19246"/>
                    </a:cubicBezTo>
                    <a:cubicBezTo>
                      <a:pt x="9326" y="19246"/>
                      <a:pt x="10744" y="14770"/>
                      <a:pt x="11379" y="11896"/>
                    </a:cubicBezTo>
                    <a:cubicBezTo>
                      <a:pt x="12136" y="12762"/>
                      <a:pt x="12995" y="13564"/>
                      <a:pt x="13942" y="14264"/>
                    </a:cubicBezTo>
                    <a:cubicBezTo>
                      <a:pt x="14680" y="14808"/>
                      <a:pt x="15516" y="15431"/>
                      <a:pt x="16470" y="15618"/>
                    </a:cubicBezTo>
                    <a:cubicBezTo>
                      <a:pt x="16595" y="15642"/>
                      <a:pt x="16723" y="15655"/>
                      <a:pt x="16849" y="15655"/>
                    </a:cubicBezTo>
                    <a:cubicBezTo>
                      <a:pt x="17400" y="15655"/>
                      <a:pt x="17915" y="15412"/>
                      <a:pt x="18033" y="14873"/>
                    </a:cubicBezTo>
                    <a:cubicBezTo>
                      <a:pt x="18147" y="14333"/>
                      <a:pt x="17904" y="13710"/>
                      <a:pt x="17565" y="13261"/>
                    </a:cubicBezTo>
                    <a:cubicBezTo>
                      <a:pt x="17238" y="12831"/>
                      <a:pt x="16751" y="12280"/>
                      <a:pt x="16235" y="12017"/>
                    </a:cubicBezTo>
                    <a:lnTo>
                      <a:pt x="16235" y="12017"/>
                    </a:lnTo>
                    <a:cubicBezTo>
                      <a:pt x="16240" y="12019"/>
                      <a:pt x="17723" y="12772"/>
                      <a:pt x="18886" y="12772"/>
                    </a:cubicBezTo>
                    <a:cubicBezTo>
                      <a:pt x="19513" y="12772"/>
                      <a:pt x="20048" y="12553"/>
                      <a:pt x="20208" y="11880"/>
                    </a:cubicBezTo>
                    <a:cubicBezTo>
                      <a:pt x="20515" y="10565"/>
                      <a:pt x="16714" y="9249"/>
                      <a:pt x="13694" y="8725"/>
                    </a:cubicBezTo>
                    <a:cubicBezTo>
                      <a:pt x="14440" y="7858"/>
                      <a:pt x="15113" y="6903"/>
                      <a:pt x="15668" y="5877"/>
                    </a:cubicBezTo>
                    <a:cubicBezTo>
                      <a:pt x="16105" y="5068"/>
                      <a:pt x="16607" y="4155"/>
                      <a:pt x="16656" y="3181"/>
                    </a:cubicBezTo>
                    <a:cubicBezTo>
                      <a:pt x="16691" y="2497"/>
                      <a:pt x="16375" y="1790"/>
                      <a:pt x="15698" y="1741"/>
                    </a:cubicBezTo>
                    <a:cubicBezTo>
                      <a:pt x="15666" y="1738"/>
                      <a:pt x="15635" y="1737"/>
                      <a:pt x="15603" y="1737"/>
                    </a:cubicBezTo>
                    <a:cubicBezTo>
                      <a:pt x="15081" y="1737"/>
                      <a:pt x="14543" y="2053"/>
                      <a:pt x="14170" y="2425"/>
                    </a:cubicBezTo>
                    <a:cubicBezTo>
                      <a:pt x="13794" y="2806"/>
                      <a:pt x="13320" y="3361"/>
                      <a:pt x="13126" y="3904"/>
                    </a:cubicBezTo>
                    <a:lnTo>
                      <a:pt x="13126" y="3904"/>
                    </a:lnTo>
                    <a:cubicBezTo>
                      <a:pt x="13213" y="3649"/>
                      <a:pt x="14330" y="179"/>
                      <a:pt x="12432" y="3"/>
                    </a:cubicBezTo>
                    <a:cubicBezTo>
                      <a:pt x="12412" y="1"/>
                      <a:pt x="12391" y="0"/>
                      <a:pt x="1237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9" name="Google Shape;2079;p31"/>
              <p:cNvSpPr/>
              <p:nvPr/>
            </p:nvSpPr>
            <p:spPr>
              <a:xfrm>
                <a:off x="3950492" y="2129788"/>
                <a:ext cx="122468" cy="182086"/>
              </a:xfrm>
              <a:custGeom>
                <a:avLst/>
                <a:gdLst/>
                <a:ahLst/>
                <a:cxnLst/>
                <a:rect l="l" t="t" r="r" b="b"/>
                <a:pathLst>
                  <a:path w="3712" h="5519" extrusionOk="0">
                    <a:moveTo>
                      <a:pt x="1872" y="1515"/>
                    </a:moveTo>
                    <a:lnTo>
                      <a:pt x="1872" y="1515"/>
                    </a:lnTo>
                    <a:cubicBezTo>
                      <a:pt x="1921" y="1873"/>
                      <a:pt x="1887" y="2257"/>
                      <a:pt x="1705" y="2573"/>
                    </a:cubicBezTo>
                    <a:cubicBezTo>
                      <a:pt x="1673" y="2627"/>
                      <a:pt x="1527" y="2873"/>
                      <a:pt x="1398" y="2873"/>
                    </a:cubicBezTo>
                    <a:cubicBezTo>
                      <a:pt x="1356" y="2873"/>
                      <a:pt x="1316" y="2846"/>
                      <a:pt x="1282" y="2778"/>
                    </a:cubicBezTo>
                    <a:cubicBezTo>
                      <a:pt x="1240" y="2690"/>
                      <a:pt x="1354" y="2409"/>
                      <a:pt x="1385" y="2318"/>
                    </a:cubicBezTo>
                    <a:cubicBezTo>
                      <a:pt x="1484" y="2040"/>
                      <a:pt x="1651" y="1755"/>
                      <a:pt x="1872" y="1515"/>
                    </a:cubicBezTo>
                    <a:close/>
                    <a:moveTo>
                      <a:pt x="1073" y="0"/>
                    </a:moveTo>
                    <a:cubicBezTo>
                      <a:pt x="1020" y="0"/>
                      <a:pt x="964" y="10"/>
                      <a:pt x="906" y="32"/>
                    </a:cubicBezTo>
                    <a:cubicBezTo>
                      <a:pt x="624" y="139"/>
                      <a:pt x="506" y="508"/>
                      <a:pt x="423" y="762"/>
                    </a:cubicBezTo>
                    <a:cubicBezTo>
                      <a:pt x="301" y="1116"/>
                      <a:pt x="245" y="1485"/>
                      <a:pt x="199" y="1854"/>
                    </a:cubicBezTo>
                    <a:cubicBezTo>
                      <a:pt x="77" y="2820"/>
                      <a:pt x="1" y="3835"/>
                      <a:pt x="115" y="4804"/>
                    </a:cubicBezTo>
                    <a:cubicBezTo>
                      <a:pt x="117" y="4825"/>
                      <a:pt x="132" y="4835"/>
                      <a:pt x="147" y="4835"/>
                    </a:cubicBezTo>
                    <a:cubicBezTo>
                      <a:pt x="162" y="4835"/>
                      <a:pt x="176" y="4825"/>
                      <a:pt x="176" y="4804"/>
                    </a:cubicBezTo>
                    <a:cubicBezTo>
                      <a:pt x="248" y="3496"/>
                      <a:pt x="138" y="2067"/>
                      <a:pt x="575" y="808"/>
                    </a:cubicBezTo>
                    <a:cubicBezTo>
                      <a:pt x="624" y="671"/>
                      <a:pt x="674" y="527"/>
                      <a:pt x="750" y="405"/>
                    </a:cubicBezTo>
                    <a:cubicBezTo>
                      <a:pt x="830" y="269"/>
                      <a:pt x="937" y="215"/>
                      <a:pt x="1047" y="215"/>
                    </a:cubicBezTo>
                    <a:cubicBezTo>
                      <a:pt x="1220" y="215"/>
                      <a:pt x="1401" y="348"/>
                      <a:pt x="1503" y="508"/>
                    </a:cubicBezTo>
                    <a:cubicBezTo>
                      <a:pt x="1655" y="748"/>
                      <a:pt x="1761" y="1021"/>
                      <a:pt x="1826" y="1299"/>
                    </a:cubicBezTo>
                    <a:cubicBezTo>
                      <a:pt x="1457" y="1648"/>
                      <a:pt x="1069" y="2250"/>
                      <a:pt x="1085" y="2778"/>
                    </a:cubicBezTo>
                    <a:cubicBezTo>
                      <a:pt x="1093" y="3011"/>
                      <a:pt x="1190" y="3097"/>
                      <a:pt x="1314" y="3097"/>
                    </a:cubicBezTo>
                    <a:cubicBezTo>
                      <a:pt x="1485" y="3097"/>
                      <a:pt x="1708" y="2934"/>
                      <a:pt x="1819" y="2766"/>
                    </a:cubicBezTo>
                    <a:cubicBezTo>
                      <a:pt x="2096" y="2344"/>
                      <a:pt x="2130" y="1839"/>
                      <a:pt x="2028" y="1360"/>
                    </a:cubicBezTo>
                    <a:cubicBezTo>
                      <a:pt x="2210" y="1196"/>
                      <a:pt x="2419" y="1071"/>
                      <a:pt x="2640" y="1002"/>
                    </a:cubicBezTo>
                    <a:cubicBezTo>
                      <a:pt x="2727" y="976"/>
                      <a:pt x="2803" y="964"/>
                      <a:pt x="2870" y="964"/>
                    </a:cubicBezTo>
                    <a:cubicBezTo>
                      <a:pt x="3311" y="964"/>
                      <a:pt x="3328" y="1490"/>
                      <a:pt x="3153" y="1850"/>
                    </a:cubicBezTo>
                    <a:cubicBezTo>
                      <a:pt x="3031" y="2097"/>
                      <a:pt x="2872" y="2333"/>
                      <a:pt x="2723" y="2561"/>
                    </a:cubicBezTo>
                    <a:cubicBezTo>
                      <a:pt x="2031" y="3610"/>
                      <a:pt x="1161" y="4534"/>
                      <a:pt x="168" y="5302"/>
                    </a:cubicBezTo>
                    <a:cubicBezTo>
                      <a:pt x="74" y="5374"/>
                      <a:pt x="132" y="5518"/>
                      <a:pt x="221" y="5518"/>
                    </a:cubicBezTo>
                    <a:cubicBezTo>
                      <a:pt x="241" y="5518"/>
                      <a:pt x="261" y="5512"/>
                      <a:pt x="282" y="5496"/>
                    </a:cubicBezTo>
                    <a:cubicBezTo>
                      <a:pt x="1434" y="4614"/>
                      <a:pt x="2431" y="3522"/>
                      <a:pt x="3168" y="2268"/>
                    </a:cubicBezTo>
                    <a:cubicBezTo>
                      <a:pt x="3404" y="1869"/>
                      <a:pt x="3712" y="1211"/>
                      <a:pt x="3221" y="858"/>
                    </a:cubicBezTo>
                    <a:cubicBezTo>
                      <a:pt x="3115" y="782"/>
                      <a:pt x="2999" y="750"/>
                      <a:pt x="2878" y="750"/>
                    </a:cubicBezTo>
                    <a:cubicBezTo>
                      <a:pt x="2565" y="750"/>
                      <a:pt x="2225" y="963"/>
                      <a:pt x="1978" y="1166"/>
                    </a:cubicBezTo>
                    <a:cubicBezTo>
                      <a:pt x="1947" y="1063"/>
                      <a:pt x="1913" y="964"/>
                      <a:pt x="1875" y="869"/>
                    </a:cubicBezTo>
                    <a:cubicBezTo>
                      <a:pt x="1748" y="564"/>
                      <a:pt x="1475" y="0"/>
                      <a:pt x="107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0" name="Google Shape;2080;p31"/>
              <p:cNvSpPr/>
              <p:nvPr/>
            </p:nvSpPr>
            <p:spPr>
              <a:xfrm>
                <a:off x="3704401" y="2193365"/>
                <a:ext cx="235566" cy="122435"/>
              </a:xfrm>
              <a:custGeom>
                <a:avLst/>
                <a:gdLst/>
                <a:ahLst/>
                <a:cxnLst/>
                <a:rect l="l" t="t" r="r" b="b"/>
                <a:pathLst>
                  <a:path w="7140" h="3711" extrusionOk="0">
                    <a:moveTo>
                      <a:pt x="2567" y="1509"/>
                    </a:moveTo>
                    <a:lnTo>
                      <a:pt x="2567" y="1509"/>
                    </a:lnTo>
                    <a:cubicBezTo>
                      <a:pt x="2826" y="1550"/>
                      <a:pt x="3080" y="1611"/>
                      <a:pt x="3324" y="1695"/>
                    </a:cubicBezTo>
                    <a:cubicBezTo>
                      <a:pt x="3517" y="1760"/>
                      <a:pt x="3738" y="1801"/>
                      <a:pt x="3772" y="2014"/>
                    </a:cubicBezTo>
                    <a:cubicBezTo>
                      <a:pt x="3790" y="2122"/>
                      <a:pt x="3800" y="2145"/>
                      <a:pt x="3776" y="2145"/>
                    </a:cubicBezTo>
                    <a:cubicBezTo>
                      <a:pt x="3759" y="2145"/>
                      <a:pt x="3728" y="2135"/>
                      <a:pt x="3673" y="2132"/>
                    </a:cubicBezTo>
                    <a:cubicBezTo>
                      <a:pt x="3624" y="2128"/>
                      <a:pt x="3548" y="2086"/>
                      <a:pt x="3510" y="2071"/>
                    </a:cubicBezTo>
                    <a:cubicBezTo>
                      <a:pt x="3243" y="1965"/>
                      <a:pt x="2985" y="1820"/>
                      <a:pt x="2753" y="1649"/>
                    </a:cubicBezTo>
                    <a:cubicBezTo>
                      <a:pt x="2689" y="1607"/>
                      <a:pt x="2628" y="1558"/>
                      <a:pt x="2567" y="1509"/>
                    </a:cubicBezTo>
                    <a:close/>
                    <a:moveTo>
                      <a:pt x="2081" y="1"/>
                    </a:moveTo>
                    <a:cubicBezTo>
                      <a:pt x="1757" y="1"/>
                      <a:pt x="1484" y="105"/>
                      <a:pt x="1525" y="470"/>
                    </a:cubicBezTo>
                    <a:cubicBezTo>
                      <a:pt x="1555" y="763"/>
                      <a:pt x="1780" y="1014"/>
                      <a:pt x="1966" y="1227"/>
                    </a:cubicBezTo>
                    <a:cubicBezTo>
                      <a:pt x="1891" y="1223"/>
                      <a:pt x="1815" y="1221"/>
                      <a:pt x="1739" y="1221"/>
                    </a:cubicBezTo>
                    <a:cubicBezTo>
                      <a:pt x="1686" y="1221"/>
                      <a:pt x="1632" y="1222"/>
                      <a:pt x="1578" y="1223"/>
                    </a:cubicBezTo>
                    <a:cubicBezTo>
                      <a:pt x="1221" y="1230"/>
                      <a:pt x="776" y="1242"/>
                      <a:pt x="483" y="1478"/>
                    </a:cubicBezTo>
                    <a:cubicBezTo>
                      <a:pt x="1" y="1858"/>
                      <a:pt x="251" y="2383"/>
                      <a:pt x="704" y="2637"/>
                    </a:cubicBezTo>
                    <a:cubicBezTo>
                      <a:pt x="1506" y="3083"/>
                      <a:pt x="2480" y="3334"/>
                      <a:pt x="3377" y="3504"/>
                    </a:cubicBezTo>
                    <a:cubicBezTo>
                      <a:pt x="4098" y="3643"/>
                      <a:pt x="4832" y="3711"/>
                      <a:pt x="5568" y="3711"/>
                    </a:cubicBezTo>
                    <a:cubicBezTo>
                      <a:pt x="5840" y="3711"/>
                      <a:pt x="6112" y="3702"/>
                      <a:pt x="6384" y="3683"/>
                    </a:cubicBezTo>
                    <a:cubicBezTo>
                      <a:pt x="6521" y="3672"/>
                      <a:pt x="6525" y="3458"/>
                      <a:pt x="6394" y="3458"/>
                    </a:cubicBezTo>
                    <a:cubicBezTo>
                      <a:pt x="6391" y="3458"/>
                      <a:pt x="6388" y="3458"/>
                      <a:pt x="6384" y="3459"/>
                    </a:cubicBezTo>
                    <a:cubicBezTo>
                      <a:pt x="6111" y="3477"/>
                      <a:pt x="5839" y="3487"/>
                      <a:pt x="5566" y="3487"/>
                    </a:cubicBezTo>
                    <a:cubicBezTo>
                      <a:pt x="4612" y="3487"/>
                      <a:pt x="3664" y="3371"/>
                      <a:pt x="2738" y="3132"/>
                    </a:cubicBezTo>
                    <a:cubicBezTo>
                      <a:pt x="2141" y="2980"/>
                      <a:pt x="1544" y="2786"/>
                      <a:pt x="985" y="2527"/>
                    </a:cubicBezTo>
                    <a:cubicBezTo>
                      <a:pt x="727" y="2409"/>
                      <a:pt x="404" y="2246"/>
                      <a:pt x="469" y="1919"/>
                    </a:cubicBezTo>
                    <a:cubicBezTo>
                      <a:pt x="560" y="1470"/>
                      <a:pt x="1145" y="1459"/>
                      <a:pt x="1518" y="1444"/>
                    </a:cubicBezTo>
                    <a:cubicBezTo>
                      <a:pt x="1588" y="1441"/>
                      <a:pt x="1659" y="1440"/>
                      <a:pt x="1730" y="1440"/>
                    </a:cubicBezTo>
                    <a:cubicBezTo>
                      <a:pt x="1883" y="1440"/>
                      <a:pt x="2037" y="1446"/>
                      <a:pt x="2190" y="1459"/>
                    </a:cubicBezTo>
                    <a:cubicBezTo>
                      <a:pt x="2385" y="1649"/>
                      <a:pt x="2597" y="1816"/>
                      <a:pt x="2826" y="1960"/>
                    </a:cubicBezTo>
                    <a:cubicBezTo>
                      <a:pt x="2990" y="2063"/>
                      <a:pt x="3474" y="2372"/>
                      <a:pt x="3815" y="2372"/>
                    </a:cubicBezTo>
                    <a:cubicBezTo>
                      <a:pt x="3954" y="2372"/>
                      <a:pt x="4070" y="2321"/>
                      <a:pt x="4129" y="2181"/>
                    </a:cubicBezTo>
                    <a:cubicBezTo>
                      <a:pt x="4365" y="1641"/>
                      <a:pt x="3054" y="1379"/>
                      <a:pt x="2764" y="1322"/>
                    </a:cubicBezTo>
                    <a:cubicBezTo>
                      <a:pt x="2605" y="1292"/>
                      <a:pt x="2445" y="1269"/>
                      <a:pt x="2285" y="1250"/>
                    </a:cubicBezTo>
                    <a:cubicBezTo>
                      <a:pt x="2240" y="1208"/>
                      <a:pt x="2198" y="1162"/>
                      <a:pt x="2157" y="1116"/>
                    </a:cubicBezTo>
                    <a:cubicBezTo>
                      <a:pt x="2065" y="1014"/>
                      <a:pt x="1978" y="907"/>
                      <a:pt x="1898" y="793"/>
                    </a:cubicBezTo>
                    <a:cubicBezTo>
                      <a:pt x="1867" y="751"/>
                      <a:pt x="1837" y="710"/>
                      <a:pt x="1815" y="668"/>
                    </a:cubicBezTo>
                    <a:cubicBezTo>
                      <a:pt x="1711" y="478"/>
                      <a:pt x="1845" y="272"/>
                      <a:pt x="2034" y="219"/>
                    </a:cubicBezTo>
                    <a:cubicBezTo>
                      <a:pt x="2085" y="205"/>
                      <a:pt x="2139" y="199"/>
                      <a:pt x="2197" y="199"/>
                    </a:cubicBezTo>
                    <a:cubicBezTo>
                      <a:pt x="2453" y="199"/>
                      <a:pt x="2765" y="323"/>
                      <a:pt x="2973" y="395"/>
                    </a:cubicBezTo>
                    <a:cubicBezTo>
                      <a:pt x="3278" y="505"/>
                      <a:pt x="3575" y="634"/>
                      <a:pt x="3868" y="771"/>
                    </a:cubicBezTo>
                    <a:cubicBezTo>
                      <a:pt x="5023" y="1311"/>
                      <a:pt x="6007" y="2048"/>
                      <a:pt x="7027" y="2801"/>
                    </a:cubicBezTo>
                    <a:cubicBezTo>
                      <a:pt x="7037" y="2808"/>
                      <a:pt x="7047" y="2812"/>
                      <a:pt x="7057" y="2812"/>
                    </a:cubicBezTo>
                    <a:cubicBezTo>
                      <a:pt x="7103" y="2812"/>
                      <a:pt x="7140" y="2743"/>
                      <a:pt x="7102" y="2702"/>
                    </a:cubicBezTo>
                    <a:cubicBezTo>
                      <a:pt x="6544" y="2116"/>
                      <a:pt x="5844" y="1634"/>
                      <a:pt x="5152" y="1220"/>
                    </a:cubicBezTo>
                    <a:cubicBezTo>
                      <a:pt x="4449" y="793"/>
                      <a:pt x="3689" y="402"/>
                      <a:pt x="2905" y="147"/>
                    </a:cubicBezTo>
                    <a:cubicBezTo>
                      <a:pt x="2731" y="92"/>
                      <a:pt x="2384" y="1"/>
                      <a:pt x="208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1" name="Google Shape;2081;p31"/>
              <p:cNvSpPr/>
              <p:nvPr/>
            </p:nvSpPr>
            <p:spPr>
              <a:xfrm>
                <a:off x="3791336" y="2325071"/>
                <a:ext cx="167635" cy="167635"/>
              </a:xfrm>
              <a:custGeom>
                <a:avLst/>
                <a:gdLst/>
                <a:ahLst/>
                <a:cxnLst/>
                <a:rect l="l" t="t" r="r" b="b"/>
                <a:pathLst>
                  <a:path w="5081" h="5081" extrusionOk="0">
                    <a:moveTo>
                      <a:pt x="2665" y="2908"/>
                    </a:moveTo>
                    <a:cubicBezTo>
                      <a:pt x="2726" y="2950"/>
                      <a:pt x="2787" y="2992"/>
                      <a:pt x="2848" y="3033"/>
                    </a:cubicBezTo>
                    <a:cubicBezTo>
                      <a:pt x="2821" y="3083"/>
                      <a:pt x="2798" y="3132"/>
                      <a:pt x="2772" y="3181"/>
                    </a:cubicBezTo>
                    <a:cubicBezTo>
                      <a:pt x="2582" y="3543"/>
                      <a:pt x="2316" y="3885"/>
                      <a:pt x="2004" y="4159"/>
                    </a:cubicBezTo>
                    <a:cubicBezTo>
                      <a:pt x="1996" y="4098"/>
                      <a:pt x="1996" y="4036"/>
                      <a:pt x="2000" y="3980"/>
                    </a:cubicBezTo>
                    <a:cubicBezTo>
                      <a:pt x="2019" y="3722"/>
                      <a:pt x="2110" y="3478"/>
                      <a:pt x="2263" y="3269"/>
                    </a:cubicBezTo>
                    <a:cubicBezTo>
                      <a:pt x="2335" y="3170"/>
                      <a:pt x="2419" y="3086"/>
                      <a:pt x="2517" y="3010"/>
                    </a:cubicBezTo>
                    <a:cubicBezTo>
                      <a:pt x="2536" y="2995"/>
                      <a:pt x="2631" y="2908"/>
                      <a:pt x="2665" y="2908"/>
                    </a:cubicBezTo>
                    <a:close/>
                    <a:moveTo>
                      <a:pt x="4253" y="1"/>
                    </a:moveTo>
                    <a:cubicBezTo>
                      <a:pt x="4247" y="1"/>
                      <a:pt x="4242" y="1"/>
                      <a:pt x="4236" y="3"/>
                    </a:cubicBezTo>
                    <a:cubicBezTo>
                      <a:pt x="3506" y="223"/>
                      <a:pt x="2893" y="642"/>
                      <a:pt x="2331" y="1144"/>
                    </a:cubicBezTo>
                    <a:cubicBezTo>
                      <a:pt x="1753" y="1657"/>
                      <a:pt x="1175" y="2234"/>
                      <a:pt x="703" y="2850"/>
                    </a:cubicBezTo>
                    <a:cubicBezTo>
                      <a:pt x="358" y="3303"/>
                      <a:pt x="1" y="4064"/>
                      <a:pt x="338" y="4622"/>
                    </a:cubicBezTo>
                    <a:cubicBezTo>
                      <a:pt x="461" y="4820"/>
                      <a:pt x="652" y="4894"/>
                      <a:pt x="863" y="4894"/>
                    </a:cubicBezTo>
                    <a:cubicBezTo>
                      <a:pt x="1213" y="4894"/>
                      <a:pt x="1619" y="4694"/>
                      <a:pt x="1867" y="4524"/>
                    </a:cubicBezTo>
                    <a:cubicBezTo>
                      <a:pt x="1871" y="4535"/>
                      <a:pt x="1875" y="4546"/>
                      <a:pt x="1879" y="4561"/>
                    </a:cubicBezTo>
                    <a:cubicBezTo>
                      <a:pt x="2014" y="4904"/>
                      <a:pt x="2279" y="5081"/>
                      <a:pt x="2572" y="5081"/>
                    </a:cubicBezTo>
                    <a:cubicBezTo>
                      <a:pt x="2746" y="5081"/>
                      <a:pt x="2930" y="5018"/>
                      <a:pt x="3103" y="4892"/>
                    </a:cubicBezTo>
                    <a:cubicBezTo>
                      <a:pt x="3734" y="4436"/>
                      <a:pt x="4137" y="3626"/>
                      <a:pt x="4411" y="2919"/>
                    </a:cubicBezTo>
                    <a:cubicBezTo>
                      <a:pt x="4726" y="2109"/>
                      <a:pt x="4897" y="1253"/>
                      <a:pt x="5065" y="402"/>
                    </a:cubicBezTo>
                    <a:cubicBezTo>
                      <a:pt x="5081" y="322"/>
                      <a:pt x="5013" y="269"/>
                      <a:pt x="4950" y="269"/>
                    </a:cubicBezTo>
                    <a:cubicBezTo>
                      <a:pt x="4909" y="269"/>
                      <a:pt x="4870" y="292"/>
                      <a:pt x="4860" y="345"/>
                    </a:cubicBezTo>
                    <a:cubicBezTo>
                      <a:pt x="4669" y="1314"/>
                      <a:pt x="4475" y="2295"/>
                      <a:pt x="4065" y="3201"/>
                    </a:cubicBezTo>
                    <a:cubicBezTo>
                      <a:pt x="3856" y="3660"/>
                      <a:pt x="3589" y="4101"/>
                      <a:pt x="3244" y="4474"/>
                    </a:cubicBezTo>
                    <a:cubicBezTo>
                      <a:pt x="3070" y="4665"/>
                      <a:pt x="2836" y="4871"/>
                      <a:pt x="2580" y="4871"/>
                    </a:cubicBezTo>
                    <a:cubicBezTo>
                      <a:pt x="2505" y="4871"/>
                      <a:pt x="2428" y="4853"/>
                      <a:pt x="2350" y="4812"/>
                    </a:cubicBezTo>
                    <a:cubicBezTo>
                      <a:pt x="2191" y="4725"/>
                      <a:pt x="2091" y="4566"/>
                      <a:pt x="2042" y="4387"/>
                    </a:cubicBezTo>
                    <a:cubicBezTo>
                      <a:pt x="2251" y="4212"/>
                      <a:pt x="2442" y="4014"/>
                      <a:pt x="2609" y="3797"/>
                    </a:cubicBezTo>
                    <a:cubicBezTo>
                      <a:pt x="2784" y="3576"/>
                      <a:pt x="3026" y="3273"/>
                      <a:pt x="3065" y="2983"/>
                    </a:cubicBezTo>
                    <a:cubicBezTo>
                      <a:pt x="3095" y="2748"/>
                      <a:pt x="3004" y="2666"/>
                      <a:pt x="2871" y="2666"/>
                    </a:cubicBezTo>
                    <a:cubicBezTo>
                      <a:pt x="2664" y="2666"/>
                      <a:pt x="2356" y="2862"/>
                      <a:pt x="2236" y="2987"/>
                    </a:cubicBezTo>
                    <a:cubicBezTo>
                      <a:pt x="1901" y="3329"/>
                      <a:pt x="1726" y="3843"/>
                      <a:pt x="1810" y="4315"/>
                    </a:cubicBezTo>
                    <a:cubicBezTo>
                      <a:pt x="1753" y="4356"/>
                      <a:pt x="1696" y="4398"/>
                      <a:pt x="1639" y="4432"/>
                    </a:cubicBezTo>
                    <a:cubicBezTo>
                      <a:pt x="1421" y="4569"/>
                      <a:pt x="1167" y="4677"/>
                      <a:pt x="907" y="4677"/>
                    </a:cubicBezTo>
                    <a:cubicBezTo>
                      <a:pt x="886" y="4677"/>
                      <a:pt x="866" y="4677"/>
                      <a:pt x="845" y="4675"/>
                    </a:cubicBezTo>
                    <a:cubicBezTo>
                      <a:pt x="350" y="4649"/>
                      <a:pt x="373" y="4033"/>
                      <a:pt x="475" y="3676"/>
                    </a:cubicBezTo>
                    <a:cubicBezTo>
                      <a:pt x="631" y="3136"/>
                      <a:pt x="1054" y="2722"/>
                      <a:pt x="1426" y="2318"/>
                    </a:cubicBezTo>
                    <a:cubicBezTo>
                      <a:pt x="2247" y="1432"/>
                      <a:pt x="3121" y="562"/>
                      <a:pt x="4262" y="102"/>
                    </a:cubicBezTo>
                    <a:cubicBezTo>
                      <a:pt x="4317" y="78"/>
                      <a:pt x="4304" y="1"/>
                      <a:pt x="425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2" name="Google Shape;2082;p31"/>
              <p:cNvSpPr/>
              <p:nvPr/>
            </p:nvSpPr>
            <p:spPr>
              <a:xfrm>
                <a:off x="3959037" y="2302702"/>
                <a:ext cx="207259" cy="138305"/>
              </a:xfrm>
              <a:custGeom>
                <a:avLst/>
                <a:gdLst/>
                <a:ahLst/>
                <a:cxnLst/>
                <a:rect l="l" t="t" r="r" b="b"/>
                <a:pathLst>
                  <a:path w="6282" h="4192" extrusionOk="0">
                    <a:moveTo>
                      <a:pt x="3189" y="1568"/>
                    </a:moveTo>
                    <a:cubicBezTo>
                      <a:pt x="3222" y="1568"/>
                      <a:pt x="3257" y="1582"/>
                      <a:pt x="3297" y="1608"/>
                    </a:cubicBezTo>
                    <a:cubicBezTo>
                      <a:pt x="3434" y="1635"/>
                      <a:pt x="3604" y="1749"/>
                      <a:pt x="3730" y="1822"/>
                    </a:cubicBezTo>
                    <a:cubicBezTo>
                      <a:pt x="3875" y="1905"/>
                      <a:pt x="4027" y="2004"/>
                      <a:pt x="4171" y="2114"/>
                    </a:cubicBezTo>
                    <a:cubicBezTo>
                      <a:pt x="3886" y="2087"/>
                      <a:pt x="3597" y="2038"/>
                      <a:pt x="3327" y="1936"/>
                    </a:cubicBezTo>
                    <a:cubicBezTo>
                      <a:pt x="3213" y="1901"/>
                      <a:pt x="3111" y="1848"/>
                      <a:pt x="3020" y="1772"/>
                    </a:cubicBezTo>
                    <a:cubicBezTo>
                      <a:pt x="3059" y="1637"/>
                      <a:pt x="3115" y="1568"/>
                      <a:pt x="3189" y="1568"/>
                    </a:cubicBezTo>
                    <a:close/>
                    <a:moveTo>
                      <a:pt x="1224" y="0"/>
                    </a:moveTo>
                    <a:cubicBezTo>
                      <a:pt x="1081" y="0"/>
                      <a:pt x="1083" y="225"/>
                      <a:pt x="1232" y="232"/>
                    </a:cubicBezTo>
                    <a:cubicBezTo>
                      <a:pt x="2646" y="308"/>
                      <a:pt x="4042" y="673"/>
                      <a:pt x="5304" y="1331"/>
                    </a:cubicBezTo>
                    <a:cubicBezTo>
                      <a:pt x="5441" y="1399"/>
                      <a:pt x="5666" y="1487"/>
                      <a:pt x="5761" y="1612"/>
                    </a:cubicBezTo>
                    <a:cubicBezTo>
                      <a:pt x="6068" y="2023"/>
                      <a:pt x="5612" y="2103"/>
                      <a:pt x="5392" y="2126"/>
                    </a:cubicBezTo>
                    <a:cubicBezTo>
                      <a:pt x="5235" y="2140"/>
                      <a:pt x="5075" y="2146"/>
                      <a:pt x="4915" y="2146"/>
                    </a:cubicBezTo>
                    <a:cubicBezTo>
                      <a:pt x="4783" y="2146"/>
                      <a:pt x="4652" y="2142"/>
                      <a:pt x="4521" y="2137"/>
                    </a:cubicBezTo>
                    <a:cubicBezTo>
                      <a:pt x="4327" y="1959"/>
                      <a:pt x="4115" y="1799"/>
                      <a:pt x="3890" y="1666"/>
                    </a:cubicBezTo>
                    <a:cubicBezTo>
                      <a:pt x="3690" y="1547"/>
                      <a:pt x="3334" y="1321"/>
                      <a:pt x="3074" y="1321"/>
                    </a:cubicBezTo>
                    <a:cubicBezTo>
                      <a:pt x="3058" y="1321"/>
                      <a:pt x="3042" y="1322"/>
                      <a:pt x="3027" y="1324"/>
                    </a:cubicBezTo>
                    <a:cubicBezTo>
                      <a:pt x="2864" y="1343"/>
                      <a:pt x="2749" y="1464"/>
                      <a:pt x="2746" y="1631"/>
                    </a:cubicBezTo>
                    <a:cubicBezTo>
                      <a:pt x="2742" y="1859"/>
                      <a:pt x="2939" y="1996"/>
                      <a:pt x="3130" y="2084"/>
                    </a:cubicBezTo>
                    <a:cubicBezTo>
                      <a:pt x="3529" y="2263"/>
                      <a:pt x="3997" y="2338"/>
                      <a:pt x="4464" y="2357"/>
                    </a:cubicBezTo>
                    <a:cubicBezTo>
                      <a:pt x="4753" y="2631"/>
                      <a:pt x="4996" y="2958"/>
                      <a:pt x="5106" y="3312"/>
                    </a:cubicBezTo>
                    <a:cubicBezTo>
                      <a:pt x="5201" y="3619"/>
                      <a:pt x="5137" y="3928"/>
                      <a:pt x="4741" y="3958"/>
                    </a:cubicBezTo>
                    <a:cubicBezTo>
                      <a:pt x="4720" y="3960"/>
                      <a:pt x="4698" y="3961"/>
                      <a:pt x="4676" y="3961"/>
                    </a:cubicBezTo>
                    <a:cubicBezTo>
                      <a:pt x="4517" y="3961"/>
                      <a:pt x="4341" y="3917"/>
                      <a:pt x="4190" y="3890"/>
                    </a:cubicBezTo>
                    <a:cubicBezTo>
                      <a:pt x="3871" y="3840"/>
                      <a:pt x="3555" y="3772"/>
                      <a:pt x="3251" y="3658"/>
                    </a:cubicBezTo>
                    <a:cubicBezTo>
                      <a:pt x="2582" y="3400"/>
                      <a:pt x="2092" y="2878"/>
                      <a:pt x="1579" y="2396"/>
                    </a:cubicBezTo>
                    <a:cubicBezTo>
                      <a:pt x="1084" y="1928"/>
                      <a:pt x="605" y="1426"/>
                      <a:pt x="61" y="1015"/>
                    </a:cubicBezTo>
                    <a:cubicBezTo>
                      <a:pt x="55" y="1011"/>
                      <a:pt x="49" y="1009"/>
                      <a:pt x="44" y="1009"/>
                    </a:cubicBezTo>
                    <a:cubicBezTo>
                      <a:pt x="18" y="1009"/>
                      <a:pt x="1" y="1047"/>
                      <a:pt x="19" y="1073"/>
                    </a:cubicBezTo>
                    <a:cubicBezTo>
                      <a:pt x="575" y="1757"/>
                      <a:pt x="1259" y="2369"/>
                      <a:pt x="1898" y="2981"/>
                    </a:cubicBezTo>
                    <a:cubicBezTo>
                      <a:pt x="2430" y="3487"/>
                      <a:pt x="2989" y="3852"/>
                      <a:pt x="3715" y="4019"/>
                    </a:cubicBezTo>
                    <a:cubicBezTo>
                      <a:pt x="3941" y="4071"/>
                      <a:pt x="4356" y="4192"/>
                      <a:pt x="4715" y="4192"/>
                    </a:cubicBezTo>
                    <a:cubicBezTo>
                      <a:pt x="4990" y="4192"/>
                      <a:pt x="5232" y="4121"/>
                      <a:pt x="5331" y="3893"/>
                    </a:cubicBezTo>
                    <a:cubicBezTo>
                      <a:pt x="5555" y="3377"/>
                      <a:pt x="5118" y="2757"/>
                      <a:pt x="4753" y="2365"/>
                    </a:cubicBezTo>
                    <a:cubicBezTo>
                      <a:pt x="4973" y="2365"/>
                      <a:pt x="5187" y="2350"/>
                      <a:pt x="5392" y="2335"/>
                    </a:cubicBezTo>
                    <a:cubicBezTo>
                      <a:pt x="5772" y="2301"/>
                      <a:pt x="6282" y="2061"/>
                      <a:pt x="6019" y="1601"/>
                    </a:cubicBezTo>
                    <a:cubicBezTo>
                      <a:pt x="5845" y="1301"/>
                      <a:pt x="5422" y="1145"/>
                      <a:pt x="5129" y="1001"/>
                    </a:cubicBezTo>
                    <a:cubicBezTo>
                      <a:pt x="4741" y="814"/>
                      <a:pt x="4339" y="650"/>
                      <a:pt x="3932" y="510"/>
                    </a:cubicBezTo>
                    <a:cubicBezTo>
                      <a:pt x="3057" y="217"/>
                      <a:pt x="2153" y="53"/>
                      <a:pt x="1232" y="1"/>
                    </a:cubicBezTo>
                    <a:cubicBezTo>
                      <a:pt x="1229" y="0"/>
                      <a:pt x="1227" y="0"/>
                      <a:pt x="12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3" name="Google Shape;2083;p31"/>
              <p:cNvSpPr/>
              <p:nvPr/>
            </p:nvSpPr>
            <p:spPr>
              <a:xfrm>
                <a:off x="3895064" y="2245757"/>
                <a:ext cx="116958" cy="116925"/>
              </a:xfrm>
              <a:custGeom>
                <a:avLst/>
                <a:gdLst/>
                <a:ahLst/>
                <a:cxnLst/>
                <a:rect l="l" t="t" r="r" b="b"/>
                <a:pathLst>
                  <a:path w="3545" h="3544" extrusionOk="0">
                    <a:moveTo>
                      <a:pt x="1772" y="0"/>
                    </a:moveTo>
                    <a:cubicBezTo>
                      <a:pt x="795" y="0"/>
                      <a:pt x="0" y="795"/>
                      <a:pt x="0" y="1772"/>
                    </a:cubicBezTo>
                    <a:cubicBezTo>
                      <a:pt x="0" y="2749"/>
                      <a:pt x="795" y="3543"/>
                      <a:pt x="1772" y="3543"/>
                    </a:cubicBezTo>
                    <a:cubicBezTo>
                      <a:pt x="2749" y="3543"/>
                      <a:pt x="3544" y="2749"/>
                      <a:pt x="3544" y="1772"/>
                    </a:cubicBezTo>
                    <a:cubicBezTo>
                      <a:pt x="3544" y="795"/>
                      <a:pt x="2749" y="0"/>
                      <a:pt x="177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4" name="Google Shape;2084;p31"/>
              <p:cNvSpPr/>
              <p:nvPr/>
            </p:nvSpPr>
            <p:spPr>
              <a:xfrm>
                <a:off x="3860059" y="2210620"/>
                <a:ext cx="186936" cy="187067"/>
              </a:xfrm>
              <a:custGeom>
                <a:avLst/>
                <a:gdLst/>
                <a:ahLst/>
                <a:cxnLst/>
                <a:rect l="l" t="t" r="r" b="b"/>
                <a:pathLst>
                  <a:path w="5666" h="5670" extrusionOk="0">
                    <a:moveTo>
                      <a:pt x="2826" y="0"/>
                    </a:moveTo>
                    <a:cubicBezTo>
                      <a:pt x="2726" y="5"/>
                      <a:pt x="2647" y="84"/>
                      <a:pt x="2647" y="179"/>
                    </a:cubicBezTo>
                    <a:cubicBezTo>
                      <a:pt x="2647" y="279"/>
                      <a:pt x="2726" y="358"/>
                      <a:pt x="2826" y="358"/>
                    </a:cubicBezTo>
                    <a:cubicBezTo>
                      <a:pt x="2924" y="358"/>
                      <a:pt x="3005" y="279"/>
                      <a:pt x="3005" y="179"/>
                    </a:cubicBezTo>
                    <a:cubicBezTo>
                      <a:pt x="3005" y="81"/>
                      <a:pt x="2924" y="0"/>
                      <a:pt x="2826" y="0"/>
                    </a:cubicBezTo>
                    <a:close/>
                    <a:moveTo>
                      <a:pt x="3647" y="129"/>
                    </a:moveTo>
                    <a:cubicBezTo>
                      <a:pt x="3572" y="129"/>
                      <a:pt x="3501" y="177"/>
                      <a:pt x="3476" y="251"/>
                    </a:cubicBezTo>
                    <a:cubicBezTo>
                      <a:pt x="3445" y="347"/>
                      <a:pt x="3498" y="446"/>
                      <a:pt x="3590" y="476"/>
                    </a:cubicBezTo>
                    <a:cubicBezTo>
                      <a:pt x="3609" y="484"/>
                      <a:pt x="3628" y="488"/>
                      <a:pt x="3647" y="488"/>
                    </a:cubicBezTo>
                    <a:cubicBezTo>
                      <a:pt x="3723" y="488"/>
                      <a:pt x="3791" y="438"/>
                      <a:pt x="3814" y="362"/>
                    </a:cubicBezTo>
                    <a:cubicBezTo>
                      <a:pt x="3844" y="267"/>
                      <a:pt x="3795" y="168"/>
                      <a:pt x="3700" y="137"/>
                    </a:cubicBezTo>
                    <a:cubicBezTo>
                      <a:pt x="3683" y="131"/>
                      <a:pt x="3665" y="129"/>
                      <a:pt x="3647" y="129"/>
                    </a:cubicBezTo>
                    <a:close/>
                    <a:moveTo>
                      <a:pt x="2004" y="133"/>
                    </a:moveTo>
                    <a:cubicBezTo>
                      <a:pt x="1987" y="133"/>
                      <a:pt x="1968" y="136"/>
                      <a:pt x="1951" y="142"/>
                    </a:cubicBezTo>
                    <a:cubicBezTo>
                      <a:pt x="1856" y="172"/>
                      <a:pt x="1807" y="274"/>
                      <a:pt x="1837" y="365"/>
                    </a:cubicBezTo>
                    <a:cubicBezTo>
                      <a:pt x="1860" y="442"/>
                      <a:pt x="1933" y="491"/>
                      <a:pt x="2005" y="491"/>
                    </a:cubicBezTo>
                    <a:cubicBezTo>
                      <a:pt x="2024" y="491"/>
                      <a:pt x="2042" y="488"/>
                      <a:pt x="2061" y="479"/>
                    </a:cubicBezTo>
                    <a:cubicBezTo>
                      <a:pt x="2153" y="449"/>
                      <a:pt x="2206" y="351"/>
                      <a:pt x="2175" y="256"/>
                    </a:cubicBezTo>
                    <a:cubicBezTo>
                      <a:pt x="2151" y="182"/>
                      <a:pt x="2079" y="133"/>
                      <a:pt x="2004" y="133"/>
                    </a:cubicBezTo>
                    <a:close/>
                    <a:moveTo>
                      <a:pt x="4388" y="504"/>
                    </a:moveTo>
                    <a:cubicBezTo>
                      <a:pt x="4333" y="504"/>
                      <a:pt x="4278" y="530"/>
                      <a:pt x="4244" y="579"/>
                    </a:cubicBezTo>
                    <a:cubicBezTo>
                      <a:pt x="4186" y="658"/>
                      <a:pt x="4202" y="769"/>
                      <a:pt x="4282" y="826"/>
                    </a:cubicBezTo>
                    <a:cubicBezTo>
                      <a:pt x="4316" y="849"/>
                      <a:pt x="4351" y="860"/>
                      <a:pt x="4388" y="860"/>
                    </a:cubicBezTo>
                    <a:cubicBezTo>
                      <a:pt x="4442" y="860"/>
                      <a:pt x="4498" y="837"/>
                      <a:pt x="4533" y="788"/>
                    </a:cubicBezTo>
                    <a:cubicBezTo>
                      <a:pt x="4590" y="707"/>
                      <a:pt x="4571" y="598"/>
                      <a:pt x="4491" y="537"/>
                    </a:cubicBezTo>
                    <a:cubicBezTo>
                      <a:pt x="4460" y="514"/>
                      <a:pt x="4424" y="504"/>
                      <a:pt x="4388" y="504"/>
                    </a:cubicBezTo>
                    <a:close/>
                    <a:moveTo>
                      <a:pt x="1267" y="514"/>
                    </a:moveTo>
                    <a:cubicBezTo>
                      <a:pt x="1230" y="514"/>
                      <a:pt x="1193" y="525"/>
                      <a:pt x="1161" y="548"/>
                    </a:cubicBezTo>
                    <a:cubicBezTo>
                      <a:pt x="1080" y="605"/>
                      <a:pt x="1066" y="716"/>
                      <a:pt x="1122" y="795"/>
                    </a:cubicBezTo>
                    <a:cubicBezTo>
                      <a:pt x="1157" y="844"/>
                      <a:pt x="1214" y="872"/>
                      <a:pt x="1266" y="872"/>
                    </a:cubicBezTo>
                    <a:cubicBezTo>
                      <a:pt x="1305" y="872"/>
                      <a:pt x="1339" y="860"/>
                      <a:pt x="1373" y="837"/>
                    </a:cubicBezTo>
                    <a:cubicBezTo>
                      <a:pt x="1454" y="776"/>
                      <a:pt x="1468" y="666"/>
                      <a:pt x="1412" y="586"/>
                    </a:cubicBezTo>
                    <a:cubicBezTo>
                      <a:pt x="1377" y="539"/>
                      <a:pt x="1323" y="514"/>
                      <a:pt x="1267" y="514"/>
                    </a:cubicBezTo>
                    <a:close/>
                    <a:moveTo>
                      <a:pt x="4974" y="1089"/>
                    </a:moveTo>
                    <a:cubicBezTo>
                      <a:pt x="4938" y="1089"/>
                      <a:pt x="4902" y="1100"/>
                      <a:pt x="4871" y="1123"/>
                    </a:cubicBezTo>
                    <a:cubicBezTo>
                      <a:pt x="4791" y="1183"/>
                      <a:pt x="4776" y="1293"/>
                      <a:pt x="4833" y="1374"/>
                    </a:cubicBezTo>
                    <a:cubicBezTo>
                      <a:pt x="4867" y="1419"/>
                      <a:pt x="4921" y="1446"/>
                      <a:pt x="4978" y="1446"/>
                    </a:cubicBezTo>
                    <a:cubicBezTo>
                      <a:pt x="5012" y="1446"/>
                      <a:pt x="5050" y="1434"/>
                      <a:pt x="5081" y="1411"/>
                    </a:cubicBezTo>
                    <a:cubicBezTo>
                      <a:pt x="5160" y="1354"/>
                      <a:pt x="5179" y="1240"/>
                      <a:pt x="5118" y="1164"/>
                    </a:cubicBezTo>
                    <a:lnTo>
                      <a:pt x="5122" y="1164"/>
                    </a:lnTo>
                    <a:cubicBezTo>
                      <a:pt x="5085" y="1115"/>
                      <a:pt x="5030" y="1089"/>
                      <a:pt x="4974" y="1089"/>
                    </a:cubicBezTo>
                    <a:close/>
                    <a:moveTo>
                      <a:pt x="679" y="1102"/>
                    </a:moveTo>
                    <a:cubicBezTo>
                      <a:pt x="624" y="1102"/>
                      <a:pt x="571" y="1127"/>
                      <a:pt x="537" y="1176"/>
                    </a:cubicBezTo>
                    <a:cubicBezTo>
                      <a:pt x="480" y="1255"/>
                      <a:pt x="495" y="1365"/>
                      <a:pt x="575" y="1426"/>
                    </a:cubicBezTo>
                    <a:cubicBezTo>
                      <a:pt x="610" y="1449"/>
                      <a:pt x="643" y="1460"/>
                      <a:pt x="682" y="1460"/>
                    </a:cubicBezTo>
                    <a:cubicBezTo>
                      <a:pt x="735" y="1460"/>
                      <a:pt x="792" y="1434"/>
                      <a:pt x="826" y="1385"/>
                    </a:cubicBezTo>
                    <a:cubicBezTo>
                      <a:pt x="883" y="1305"/>
                      <a:pt x="864" y="1195"/>
                      <a:pt x="784" y="1137"/>
                    </a:cubicBezTo>
                    <a:cubicBezTo>
                      <a:pt x="752" y="1113"/>
                      <a:pt x="715" y="1102"/>
                      <a:pt x="679" y="1102"/>
                    </a:cubicBezTo>
                    <a:close/>
                    <a:moveTo>
                      <a:pt x="5357" y="1828"/>
                    </a:moveTo>
                    <a:cubicBezTo>
                      <a:pt x="5338" y="1828"/>
                      <a:pt x="5319" y="1831"/>
                      <a:pt x="5301" y="1837"/>
                    </a:cubicBezTo>
                    <a:cubicBezTo>
                      <a:pt x="5206" y="1867"/>
                      <a:pt x="5156" y="1970"/>
                      <a:pt x="5186" y="2062"/>
                    </a:cubicBezTo>
                    <a:cubicBezTo>
                      <a:pt x="5213" y="2137"/>
                      <a:pt x="5281" y="2183"/>
                      <a:pt x="5358" y="2183"/>
                    </a:cubicBezTo>
                    <a:cubicBezTo>
                      <a:pt x="5377" y="2183"/>
                      <a:pt x="5395" y="2183"/>
                      <a:pt x="5411" y="2176"/>
                    </a:cubicBezTo>
                    <a:cubicBezTo>
                      <a:pt x="5506" y="2145"/>
                      <a:pt x="5555" y="2042"/>
                      <a:pt x="5525" y="1951"/>
                    </a:cubicBezTo>
                    <a:cubicBezTo>
                      <a:pt x="5501" y="1875"/>
                      <a:pt x="5432" y="1828"/>
                      <a:pt x="5357" y="1828"/>
                    </a:cubicBezTo>
                    <a:close/>
                    <a:moveTo>
                      <a:pt x="303" y="1843"/>
                    </a:moveTo>
                    <a:cubicBezTo>
                      <a:pt x="229" y="1843"/>
                      <a:pt x="158" y="1890"/>
                      <a:pt x="134" y="1967"/>
                    </a:cubicBezTo>
                    <a:cubicBezTo>
                      <a:pt x="108" y="2062"/>
                      <a:pt x="157" y="2160"/>
                      <a:pt x="252" y="2190"/>
                    </a:cubicBezTo>
                    <a:cubicBezTo>
                      <a:pt x="267" y="2198"/>
                      <a:pt x="286" y="2198"/>
                      <a:pt x="305" y="2198"/>
                    </a:cubicBezTo>
                    <a:cubicBezTo>
                      <a:pt x="381" y="2198"/>
                      <a:pt x="450" y="2153"/>
                      <a:pt x="476" y="2076"/>
                    </a:cubicBezTo>
                    <a:cubicBezTo>
                      <a:pt x="503" y="1981"/>
                      <a:pt x="453" y="1883"/>
                      <a:pt x="359" y="1853"/>
                    </a:cubicBezTo>
                    <a:cubicBezTo>
                      <a:pt x="340" y="1846"/>
                      <a:pt x="321" y="1843"/>
                      <a:pt x="303" y="1843"/>
                    </a:cubicBezTo>
                    <a:close/>
                    <a:moveTo>
                      <a:pt x="5487" y="2646"/>
                    </a:moveTo>
                    <a:cubicBezTo>
                      <a:pt x="5388" y="2646"/>
                      <a:pt x="5312" y="2727"/>
                      <a:pt x="5312" y="2825"/>
                    </a:cubicBezTo>
                    <a:lnTo>
                      <a:pt x="5312" y="2834"/>
                    </a:lnTo>
                    <a:lnTo>
                      <a:pt x="5312" y="2837"/>
                    </a:lnTo>
                    <a:cubicBezTo>
                      <a:pt x="5312" y="2936"/>
                      <a:pt x="5392" y="3016"/>
                      <a:pt x="5491" y="3016"/>
                    </a:cubicBezTo>
                    <a:cubicBezTo>
                      <a:pt x="5586" y="3016"/>
                      <a:pt x="5666" y="2936"/>
                      <a:pt x="5666" y="2837"/>
                    </a:cubicBezTo>
                    <a:lnTo>
                      <a:pt x="5666" y="2829"/>
                    </a:lnTo>
                    <a:lnTo>
                      <a:pt x="5666" y="2825"/>
                    </a:lnTo>
                    <a:cubicBezTo>
                      <a:pt x="5666" y="2727"/>
                      <a:pt x="5586" y="2646"/>
                      <a:pt x="5487" y="2646"/>
                    </a:cubicBezTo>
                    <a:close/>
                    <a:moveTo>
                      <a:pt x="176" y="2662"/>
                    </a:moveTo>
                    <a:cubicBezTo>
                      <a:pt x="80" y="2662"/>
                      <a:pt x="1" y="2742"/>
                      <a:pt x="1" y="2841"/>
                    </a:cubicBezTo>
                    <a:cubicBezTo>
                      <a:pt x="1" y="2939"/>
                      <a:pt x="80" y="3020"/>
                      <a:pt x="180" y="3020"/>
                    </a:cubicBezTo>
                    <a:cubicBezTo>
                      <a:pt x="275" y="3020"/>
                      <a:pt x="354" y="2939"/>
                      <a:pt x="354" y="2841"/>
                    </a:cubicBezTo>
                    <a:cubicBezTo>
                      <a:pt x="354" y="2742"/>
                      <a:pt x="275" y="2662"/>
                      <a:pt x="176" y="2662"/>
                    </a:cubicBezTo>
                    <a:close/>
                    <a:moveTo>
                      <a:pt x="5360" y="3478"/>
                    </a:moveTo>
                    <a:cubicBezTo>
                      <a:pt x="5284" y="3478"/>
                      <a:pt x="5215" y="3527"/>
                      <a:pt x="5190" y="3601"/>
                    </a:cubicBezTo>
                    <a:cubicBezTo>
                      <a:pt x="5160" y="3696"/>
                      <a:pt x="5209" y="3795"/>
                      <a:pt x="5304" y="3825"/>
                    </a:cubicBezTo>
                    <a:cubicBezTo>
                      <a:pt x="5323" y="3833"/>
                      <a:pt x="5342" y="3837"/>
                      <a:pt x="5362" y="3837"/>
                    </a:cubicBezTo>
                    <a:cubicBezTo>
                      <a:pt x="5434" y="3837"/>
                      <a:pt x="5506" y="3787"/>
                      <a:pt x="5529" y="3711"/>
                    </a:cubicBezTo>
                    <a:cubicBezTo>
                      <a:pt x="5560" y="3616"/>
                      <a:pt x="5509" y="3518"/>
                      <a:pt x="5415" y="3487"/>
                    </a:cubicBezTo>
                    <a:cubicBezTo>
                      <a:pt x="5396" y="3481"/>
                      <a:pt x="5378" y="3478"/>
                      <a:pt x="5360" y="3478"/>
                    </a:cubicBezTo>
                    <a:close/>
                    <a:moveTo>
                      <a:pt x="306" y="3482"/>
                    </a:moveTo>
                    <a:cubicBezTo>
                      <a:pt x="288" y="3482"/>
                      <a:pt x="270" y="3485"/>
                      <a:pt x="252" y="3491"/>
                    </a:cubicBezTo>
                    <a:cubicBezTo>
                      <a:pt x="161" y="3522"/>
                      <a:pt x="108" y="3624"/>
                      <a:pt x="138" y="3715"/>
                    </a:cubicBezTo>
                    <a:cubicBezTo>
                      <a:pt x="164" y="3792"/>
                      <a:pt x="233" y="3841"/>
                      <a:pt x="308" y="3841"/>
                    </a:cubicBezTo>
                    <a:cubicBezTo>
                      <a:pt x="328" y="3841"/>
                      <a:pt x="343" y="3837"/>
                      <a:pt x="362" y="3829"/>
                    </a:cubicBezTo>
                    <a:cubicBezTo>
                      <a:pt x="457" y="3799"/>
                      <a:pt x="506" y="3700"/>
                      <a:pt x="476" y="3605"/>
                    </a:cubicBezTo>
                    <a:cubicBezTo>
                      <a:pt x="451" y="3531"/>
                      <a:pt x="382" y="3482"/>
                      <a:pt x="306" y="3482"/>
                    </a:cubicBezTo>
                    <a:close/>
                    <a:moveTo>
                      <a:pt x="4985" y="4218"/>
                    </a:moveTo>
                    <a:cubicBezTo>
                      <a:pt x="4929" y="4218"/>
                      <a:pt x="4874" y="4245"/>
                      <a:pt x="4837" y="4293"/>
                    </a:cubicBezTo>
                    <a:cubicBezTo>
                      <a:pt x="4779" y="4373"/>
                      <a:pt x="4799" y="4483"/>
                      <a:pt x="4879" y="4540"/>
                    </a:cubicBezTo>
                    <a:cubicBezTo>
                      <a:pt x="4909" y="4563"/>
                      <a:pt x="4947" y="4575"/>
                      <a:pt x="4981" y="4575"/>
                    </a:cubicBezTo>
                    <a:cubicBezTo>
                      <a:pt x="5039" y="4575"/>
                      <a:pt x="5092" y="4548"/>
                      <a:pt x="5126" y="4502"/>
                    </a:cubicBezTo>
                    <a:cubicBezTo>
                      <a:pt x="5183" y="4422"/>
                      <a:pt x="5167" y="4312"/>
                      <a:pt x="5088" y="4252"/>
                    </a:cubicBezTo>
                    <a:cubicBezTo>
                      <a:pt x="5057" y="4229"/>
                      <a:pt x="5021" y="4218"/>
                      <a:pt x="4985" y="4218"/>
                    </a:cubicBezTo>
                    <a:close/>
                    <a:moveTo>
                      <a:pt x="688" y="4223"/>
                    </a:moveTo>
                    <a:cubicBezTo>
                      <a:pt x="651" y="4223"/>
                      <a:pt x="614" y="4234"/>
                      <a:pt x="582" y="4259"/>
                    </a:cubicBezTo>
                    <a:cubicBezTo>
                      <a:pt x="503" y="4316"/>
                      <a:pt x="484" y="4426"/>
                      <a:pt x="545" y="4506"/>
                    </a:cubicBezTo>
                    <a:cubicBezTo>
                      <a:pt x="578" y="4555"/>
                      <a:pt x="632" y="4578"/>
                      <a:pt x="685" y="4578"/>
                    </a:cubicBezTo>
                    <a:cubicBezTo>
                      <a:pt x="724" y="4578"/>
                      <a:pt x="761" y="4567"/>
                      <a:pt x="792" y="4544"/>
                    </a:cubicBezTo>
                    <a:cubicBezTo>
                      <a:pt x="871" y="4487"/>
                      <a:pt x="887" y="4377"/>
                      <a:pt x="829" y="4297"/>
                    </a:cubicBezTo>
                    <a:cubicBezTo>
                      <a:pt x="795" y="4249"/>
                      <a:pt x="742" y="4223"/>
                      <a:pt x="688" y="4223"/>
                    </a:cubicBezTo>
                    <a:close/>
                    <a:moveTo>
                      <a:pt x="4396" y="4806"/>
                    </a:moveTo>
                    <a:cubicBezTo>
                      <a:pt x="4359" y="4806"/>
                      <a:pt x="4322" y="4818"/>
                      <a:pt x="4290" y="4841"/>
                    </a:cubicBezTo>
                    <a:cubicBezTo>
                      <a:pt x="4209" y="4898"/>
                      <a:pt x="4195" y="5008"/>
                      <a:pt x="4251" y="5087"/>
                    </a:cubicBezTo>
                    <a:cubicBezTo>
                      <a:pt x="4286" y="5138"/>
                      <a:pt x="4342" y="5164"/>
                      <a:pt x="4396" y="5164"/>
                    </a:cubicBezTo>
                    <a:cubicBezTo>
                      <a:pt x="4434" y="5164"/>
                      <a:pt x="4468" y="5152"/>
                      <a:pt x="4502" y="5129"/>
                    </a:cubicBezTo>
                    <a:cubicBezTo>
                      <a:pt x="4579" y="5069"/>
                      <a:pt x="4597" y="4959"/>
                      <a:pt x="4540" y="4878"/>
                    </a:cubicBezTo>
                    <a:cubicBezTo>
                      <a:pt x="4504" y="4831"/>
                      <a:pt x="4450" y="4806"/>
                      <a:pt x="4396" y="4806"/>
                    </a:cubicBezTo>
                    <a:close/>
                    <a:moveTo>
                      <a:pt x="1274" y="4809"/>
                    </a:moveTo>
                    <a:cubicBezTo>
                      <a:pt x="1219" y="4809"/>
                      <a:pt x="1164" y="4834"/>
                      <a:pt x="1130" y="4882"/>
                    </a:cubicBezTo>
                    <a:cubicBezTo>
                      <a:pt x="1073" y="4962"/>
                      <a:pt x="1092" y="5073"/>
                      <a:pt x="1172" y="5133"/>
                    </a:cubicBezTo>
                    <a:cubicBezTo>
                      <a:pt x="1203" y="5152"/>
                      <a:pt x="1240" y="5168"/>
                      <a:pt x="1275" y="5168"/>
                    </a:cubicBezTo>
                    <a:cubicBezTo>
                      <a:pt x="1331" y="5168"/>
                      <a:pt x="1385" y="5141"/>
                      <a:pt x="1419" y="5092"/>
                    </a:cubicBezTo>
                    <a:cubicBezTo>
                      <a:pt x="1476" y="5012"/>
                      <a:pt x="1461" y="4901"/>
                      <a:pt x="1381" y="4845"/>
                    </a:cubicBezTo>
                    <a:cubicBezTo>
                      <a:pt x="1349" y="4820"/>
                      <a:pt x="1311" y="4809"/>
                      <a:pt x="1274" y="4809"/>
                    </a:cubicBezTo>
                    <a:close/>
                    <a:moveTo>
                      <a:pt x="2016" y="5186"/>
                    </a:moveTo>
                    <a:cubicBezTo>
                      <a:pt x="1941" y="5186"/>
                      <a:pt x="1869" y="5234"/>
                      <a:pt x="1845" y="5308"/>
                    </a:cubicBezTo>
                    <a:cubicBezTo>
                      <a:pt x="1814" y="5403"/>
                      <a:pt x="1868" y="5503"/>
                      <a:pt x="1959" y="5533"/>
                    </a:cubicBezTo>
                    <a:cubicBezTo>
                      <a:pt x="1978" y="5540"/>
                      <a:pt x="1996" y="5540"/>
                      <a:pt x="2016" y="5540"/>
                    </a:cubicBezTo>
                    <a:cubicBezTo>
                      <a:pt x="2092" y="5540"/>
                      <a:pt x="2161" y="5494"/>
                      <a:pt x="2184" y="5419"/>
                    </a:cubicBezTo>
                    <a:cubicBezTo>
                      <a:pt x="2214" y="5324"/>
                      <a:pt x="2164" y="5224"/>
                      <a:pt x="2069" y="5194"/>
                    </a:cubicBezTo>
                    <a:cubicBezTo>
                      <a:pt x="2052" y="5188"/>
                      <a:pt x="2034" y="5186"/>
                      <a:pt x="2016" y="5186"/>
                    </a:cubicBezTo>
                    <a:close/>
                    <a:moveTo>
                      <a:pt x="3658" y="5185"/>
                    </a:moveTo>
                    <a:cubicBezTo>
                      <a:pt x="3639" y="5185"/>
                      <a:pt x="3620" y="5188"/>
                      <a:pt x="3602" y="5194"/>
                    </a:cubicBezTo>
                    <a:cubicBezTo>
                      <a:pt x="3507" y="5224"/>
                      <a:pt x="3456" y="5324"/>
                      <a:pt x="3487" y="5419"/>
                    </a:cubicBezTo>
                    <a:cubicBezTo>
                      <a:pt x="3510" y="5494"/>
                      <a:pt x="3582" y="5540"/>
                      <a:pt x="3654" y="5540"/>
                    </a:cubicBezTo>
                    <a:cubicBezTo>
                      <a:pt x="3674" y="5540"/>
                      <a:pt x="3693" y="5536"/>
                      <a:pt x="3712" y="5533"/>
                    </a:cubicBezTo>
                    <a:cubicBezTo>
                      <a:pt x="3807" y="5503"/>
                      <a:pt x="3856" y="5399"/>
                      <a:pt x="3826" y="5308"/>
                    </a:cubicBezTo>
                    <a:cubicBezTo>
                      <a:pt x="3801" y="5232"/>
                      <a:pt x="3733" y="5185"/>
                      <a:pt x="3658" y="5185"/>
                    </a:cubicBezTo>
                    <a:close/>
                    <a:moveTo>
                      <a:pt x="2837" y="5312"/>
                    </a:moveTo>
                    <a:cubicBezTo>
                      <a:pt x="2738" y="5315"/>
                      <a:pt x="2658" y="5392"/>
                      <a:pt x="2658" y="5494"/>
                    </a:cubicBezTo>
                    <a:cubicBezTo>
                      <a:pt x="2658" y="5589"/>
                      <a:pt x="2738" y="5669"/>
                      <a:pt x="2837" y="5669"/>
                    </a:cubicBezTo>
                    <a:cubicBezTo>
                      <a:pt x="2936" y="5669"/>
                      <a:pt x="3016" y="5589"/>
                      <a:pt x="3016" y="5491"/>
                    </a:cubicBezTo>
                    <a:cubicBezTo>
                      <a:pt x="3016" y="5392"/>
                      <a:pt x="2932" y="5312"/>
                      <a:pt x="2837" y="531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20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9" name="Google Shape;2089;p32"/>
          <p:cNvGrpSpPr/>
          <p:nvPr/>
        </p:nvGrpSpPr>
        <p:grpSpPr>
          <a:xfrm>
            <a:off x="5143611" y="1692850"/>
            <a:ext cx="4067647" cy="2774158"/>
            <a:chOff x="5143611" y="1692850"/>
            <a:chExt cx="4067647" cy="2774158"/>
          </a:xfrm>
        </p:grpSpPr>
        <p:sp>
          <p:nvSpPr>
            <p:cNvPr id="2090" name="Google Shape;2090;p32"/>
            <p:cNvSpPr/>
            <p:nvPr/>
          </p:nvSpPr>
          <p:spPr>
            <a:xfrm rot="10800000" flipH="1">
              <a:off x="6196271" y="3237640"/>
              <a:ext cx="3014987" cy="859785"/>
            </a:xfrm>
            <a:custGeom>
              <a:avLst/>
              <a:gdLst/>
              <a:ahLst/>
              <a:cxnLst/>
              <a:rect l="l" t="t" r="r" b="b"/>
              <a:pathLst>
                <a:path w="43238" h="12344" extrusionOk="0">
                  <a:moveTo>
                    <a:pt x="28408" y="1"/>
                  </a:moveTo>
                  <a:cubicBezTo>
                    <a:pt x="28358" y="1"/>
                    <a:pt x="28307" y="1"/>
                    <a:pt x="28256" y="1"/>
                  </a:cubicBezTo>
                  <a:cubicBezTo>
                    <a:pt x="20523" y="29"/>
                    <a:pt x="9361" y="2095"/>
                    <a:pt x="117" y="11777"/>
                  </a:cubicBezTo>
                  <a:cubicBezTo>
                    <a:pt x="89" y="11808"/>
                    <a:pt x="64" y="11844"/>
                    <a:pt x="50" y="11883"/>
                  </a:cubicBezTo>
                  <a:cubicBezTo>
                    <a:pt x="1" y="12007"/>
                    <a:pt x="25" y="12155"/>
                    <a:pt x="128" y="12250"/>
                  </a:cubicBezTo>
                  <a:cubicBezTo>
                    <a:pt x="194" y="12313"/>
                    <a:pt x="279" y="12344"/>
                    <a:pt x="362" y="12344"/>
                  </a:cubicBezTo>
                  <a:cubicBezTo>
                    <a:pt x="451" y="12344"/>
                    <a:pt x="539" y="12309"/>
                    <a:pt x="605" y="12240"/>
                  </a:cubicBezTo>
                  <a:cubicBezTo>
                    <a:pt x="9676" y="2737"/>
                    <a:pt x="20639" y="703"/>
                    <a:pt x="28235" y="675"/>
                  </a:cubicBezTo>
                  <a:cubicBezTo>
                    <a:pt x="28299" y="675"/>
                    <a:pt x="28364" y="675"/>
                    <a:pt x="28428" y="675"/>
                  </a:cubicBezTo>
                  <a:cubicBezTo>
                    <a:pt x="36586" y="675"/>
                    <a:pt x="42677" y="2893"/>
                    <a:pt x="42740" y="2918"/>
                  </a:cubicBezTo>
                  <a:cubicBezTo>
                    <a:pt x="42778" y="2932"/>
                    <a:pt x="42818" y="2939"/>
                    <a:pt x="42858" y="2939"/>
                  </a:cubicBezTo>
                  <a:cubicBezTo>
                    <a:pt x="42996" y="2939"/>
                    <a:pt x="43127" y="2856"/>
                    <a:pt x="43171" y="2716"/>
                  </a:cubicBezTo>
                  <a:cubicBezTo>
                    <a:pt x="43238" y="2543"/>
                    <a:pt x="43146" y="2349"/>
                    <a:pt x="42973" y="2286"/>
                  </a:cubicBezTo>
                  <a:cubicBezTo>
                    <a:pt x="42909" y="2261"/>
                    <a:pt x="36704" y="1"/>
                    <a:pt x="2840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1" name="Google Shape;2091;p32"/>
            <p:cNvSpPr/>
            <p:nvPr/>
          </p:nvSpPr>
          <p:spPr>
            <a:xfrm rot="10800000" flipH="1">
              <a:off x="5961350" y="2332090"/>
              <a:ext cx="1358969" cy="1622057"/>
            </a:xfrm>
            <a:custGeom>
              <a:avLst/>
              <a:gdLst/>
              <a:ahLst/>
              <a:cxnLst/>
              <a:rect l="l" t="t" r="r" b="b"/>
              <a:pathLst>
                <a:path w="19489" h="23288" extrusionOk="0">
                  <a:moveTo>
                    <a:pt x="18724" y="1"/>
                  </a:moveTo>
                  <a:cubicBezTo>
                    <a:pt x="18713" y="1"/>
                    <a:pt x="18702" y="1"/>
                    <a:pt x="18690" y="2"/>
                  </a:cubicBezTo>
                  <a:cubicBezTo>
                    <a:pt x="18507" y="20"/>
                    <a:pt x="18373" y="186"/>
                    <a:pt x="18390" y="373"/>
                  </a:cubicBezTo>
                  <a:cubicBezTo>
                    <a:pt x="18397" y="419"/>
                    <a:pt x="18790" y="5253"/>
                    <a:pt x="10930" y="12693"/>
                  </a:cubicBezTo>
                  <a:cubicBezTo>
                    <a:pt x="2957" y="20238"/>
                    <a:pt x="164" y="22671"/>
                    <a:pt x="139" y="22696"/>
                  </a:cubicBezTo>
                  <a:cubicBezTo>
                    <a:pt x="97" y="22732"/>
                    <a:pt x="64" y="22777"/>
                    <a:pt x="47" y="22823"/>
                  </a:cubicBezTo>
                  <a:cubicBezTo>
                    <a:pt x="1" y="22940"/>
                    <a:pt x="19" y="23074"/>
                    <a:pt x="103" y="23173"/>
                  </a:cubicBezTo>
                  <a:cubicBezTo>
                    <a:pt x="171" y="23248"/>
                    <a:pt x="265" y="23288"/>
                    <a:pt x="359" y="23288"/>
                  </a:cubicBezTo>
                  <a:cubicBezTo>
                    <a:pt x="438" y="23288"/>
                    <a:pt x="516" y="23261"/>
                    <a:pt x="580" y="23204"/>
                  </a:cubicBezTo>
                  <a:cubicBezTo>
                    <a:pt x="609" y="23180"/>
                    <a:pt x="3405" y="20740"/>
                    <a:pt x="11392" y="13183"/>
                  </a:cubicBezTo>
                  <a:cubicBezTo>
                    <a:pt x="19489" y="5514"/>
                    <a:pt x="19083" y="514"/>
                    <a:pt x="19062" y="302"/>
                  </a:cubicBezTo>
                  <a:cubicBezTo>
                    <a:pt x="19045" y="130"/>
                    <a:pt x="18897" y="1"/>
                    <a:pt x="1872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092" name="Google Shape;2092;p32"/>
            <p:cNvGrpSpPr/>
            <p:nvPr/>
          </p:nvGrpSpPr>
          <p:grpSpPr>
            <a:xfrm rot="10800000" flipH="1">
              <a:off x="5143611" y="2096403"/>
              <a:ext cx="1715199" cy="1699477"/>
              <a:chOff x="2547657" y="959163"/>
              <a:chExt cx="1078392" cy="1069687"/>
            </a:xfrm>
          </p:grpSpPr>
          <p:sp>
            <p:nvSpPr>
              <p:cNvPr id="2093" name="Google Shape;2093;p32"/>
              <p:cNvSpPr/>
              <p:nvPr/>
            </p:nvSpPr>
            <p:spPr>
              <a:xfrm rot="-2989129">
                <a:off x="2829208" y="1409834"/>
                <a:ext cx="354671" cy="112174"/>
              </a:xfrm>
              <a:custGeom>
                <a:avLst/>
                <a:gdLst/>
                <a:ahLst/>
                <a:cxnLst/>
                <a:rect l="l" t="t" r="r" b="b"/>
                <a:pathLst>
                  <a:path w="14187" h="4487" extrusionOk="0">
                    <a:moveTo>
                      <a:pt x="102" y="1"/>
                    </a:moveTo>
                    <a:cubicBezTo>
                      <a:pt x="20" y="1"/>
                      <a:pt x="1" y="124"/>
                      <a:pt x="88" y="140"/>
                    </a:cubicBezTo>
                    <a:cubicBezTo>
                      <a:pt x="4899" y="1105"/>
                      <a:pt x="9510" y="2596"/>
                      <a:pt x="14038" y="4480"/>
                    </a:cubicBezTo>
                    <a:cubicBezTo>
                      <a:pt x="14050" y="4484"/>
                      <a:pt x="14061" y="4486"/>
                      <a:pt x="14071" y="4486"/>
                    </a:cubicBezTo>
                    <a:cubicBezTo>
                      <a:pt x="14146" y="4486"/>
                      <a:pt x="14187" y="4376"/>
                      <a:pt x="14104" y="4333"/>
                    </a:cubicBezTo>
                    <a:cubicBezTo>
                      <a:pt x="9751" y="2101"/>
                      <a:pt x="4951" y="672"/>
                      <a:pt x="112" y="1"/>
                    </a:cubicBezTo>
                    <a:cubicBezTo>
                      <a:pt x="108" y="1"/>
                      <a:pt x="105" y="1"/>
                      <a:pt x="10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4" name="Google Shape;2094;p32"/>
              <p:cNvSpPr/>
              <p:nvPr/>
            </p:nvSpPr>
            <p:spPr>
              <a:xfrm rot="-2989129">
                <a:off x="2894372" y="1100132"/>
                <a:ext cx="163323" cy="316147"/>
              </a:xfrm>
              <a:custGeom>
                <a:avLst/>
                <a:gdLst/>
                <a:ahLst/>
                <a:cxnLst/>
                <a:rect l="l" t="t" r="r" b="b"/>
                <a:pathLst>
                  <a:path w="6533" h="12646" extrusionOk="0">
                    <a:moveTo>
                      <a:pt x="44" y="0"/>
                    </a:moveTo>
                    <a:cubicBezTo>
                      <a:pt x="22" y="0"/>
                      <a:pt x="1" y="15"/>
                      <a:pt x="4" y="43"/>
                    </a:cubicBezTo>
                    <a:cubicBezTo>
                      <a:pt x="846" y="4700"/>
                      <a:pt x="3110" y="9099"/>
                      <a:pt x="6290" y="12606"/>
                    </a:cubicBezTo>
                    <a:cubicBezTo>
                      <a:pt x="6315" y="12634"/>
                      <a:pt x="6347" y="12646"/>
                      <a:pt x="6378" y="12646"/>
                    </a:cubicBezTo>
                    <a:cubicBezTo>
                      <a:pt x="6459" y="12646"/>
                      <a:pt x="6532" y="12564"/>
                      <a:pt x="6471" y="12477"/>
                    </a:cubicBezTo>
                    <a:cubicBezTo>
                      <a:pt x="3715" y="8659"/>
                      <a:pt x="944" y="4784"/>
                      <a:pt x="88" y="36"/>
                    </a:cubicBezTo>
                    <a:cubicBezTo>
                      <a:pt x="83" y="12"/>
                      <a:pt x="63" y="0"/>
                      <a:pt x="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5" name="Google Shape;2095;p32"/>
              <p:cNvSpPr/>
              <p:nvPr/>
            </p:nvSpPr>
            <p:spPr>
              <a:xfrm rot="-2989129">
                <a:off x="3063797" y="1475473"/>
                <a:ext cx="281322" cy="220298"/>
              </a:xfrm>
              <a:custGeom>
                <a:avLst/>
                <a:gdLst/>
                <a:ahLst/>
                <a:cxnLst/>
                <a:rect l="l" t="t" r="r" b="b"/>
                <a:pathLst>
                  <a:path w="11253" h="8812" extrusionOk="0">
                    <a:moveTo>
                      <a:pt x="11104" y="0"/>
                    </a:moveTo>
                    <a:cubicBezTo>
                      <a:pt x="11090" y="0"/>
                      <a:pt x="11075" y="3"/>
                      <a:pt x="11058" y="10"/>
                    </a:cubicBezTo>
                    <a:cubicBezTo>
                      <a:pt x="6684" y="1694"/>
                      <a:pt x="2729" y="4943"/>
                      <a:pt x="21" y="8743"/>
                    </a:cubicBezTo>
                    <a:cubicBezTo>
                      <a:pt x="1" y="8775"/>
                      <a:pt x="28" y="8812"/>
                      <a:pt x="58" y="8812"/>
                    </a:cubicBezTo>
                    <a:cubicBezTo>
                      <a:pt x="68" y="8812"/>
                      <a:pt x="79" y="8807"/>
                      <a:pt x="88" y="8796"/>
                    </a:cubicBezTo>
                    <a:cubicBezTo>
                      <a:pt x="3159" y="5058"/>
                      <a:pt x="6816" y="2343"/>
                      <a:pt x="11139" y="223"/>
                    </a:cubicBezTo>
                    <a:cubicBezTo>
                      <a:pt x="11253" y="167"/>
                      <a:pt x="11211" y="0"/>
                      <a:pt x="1110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6" name="Google Shape;2096;p32"/>
              <p:cNvSpPr/>
              <p:nvPr/>
            </p:nvSpPr>
            <p:spPr>
              <a:xfrm rot="-2989129">
                <a:off x="2823348" y="1551732"/>
                <a:ext cx="4672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407" extrusionOk="0">
                    <a:moveTo>
                      <a:pt x="891" y="1"/>
                    </a:moveTo>
                    <a:cubicBezTo>
                      <a:pt x="676" y="1"/>
                      <a:pt x="461" y="102"/>
                      <a:pt x="320" y="345"/>
                    </a:cubicBezTo>
                    <a:cubicBezTo>
                      <a:pt x="1" y="894"/>
                      <a:pt x="491" y="1407"/>
                      <a:pt x="977" y="1407"/>
                    </a:cubicBezTo>
                    <a:cubicBezTo>
                      <a:pt x="1193" y="1407"/>
                      <a:pt x="1407" y="1305"/>
                      <a:pt x="1549" y="1061"/>
                    </a:cubicBezTo>
                    <a:cubicBezTo>
                      <a:pt x="1869" y="514"/>
                      <a:pt x="1377" y="1"/>
                      <a:pt x="89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7" name="Google Shape;2097;p32"/>
              <p:cNvSpPr/>
              <p:nvPr/>
            </p:nvSpPr>
            <p:spPr>
              <a:xfrm rot="-2989129">
                <a:off x="3174840" y="1746299"/>
                <a:ext cx="4672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407" extrusionOk="0">
                    <a:moveTo>
                      <a:pt x="893" y="0"/>
                    </a:moveTo>
                    <a:cubicBezTo>
                      <a:pt x="677" y="0"/>
                      <a:pt x="462" y="101"/>
                      <a:pt x="321" y="346"/>
                    </a:cubicBezTo>
                    <a:cubicBezTo>
                      <a:pt x="1" y="892"/>
                      <a:pt x="493" y="1406"/>
                      <a:pt x="979" y="1406"/>
                    </a:cubicBezTo>
                    <a:cubicBezTo>
                      <a:pt x="1194" y="1406"/>
                      <a:pt x="1408" y="1305"/>
                      <a:pt x="1550" y="1062"/>
                    </a:cubicBezTo>
                    <a:cubicBezTo>
                      <a:pt x="1869" y="512"/>
                      <a:pt x="1378" y="0"/>
                      <a:pt x="89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8" name="Google Shape;2098;p32"/>
              <p:cNvSpPr/>
              <p:nvPr/>
            </p:nvSpPr>
            <p:spPr>
              <a:xfrm rot="-2989129">
                <a:off x="2779323" y="1201086"/>
                <a:ext cx="46725" cy="35125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405" extrusionOk="0">
                    <a:moveTo>
                      <a:pt x="890" y="0"/>
                    </a:moveTo>
                    <a:cubicBezTo>
                      <a:pt x="675" y="0"/>
                      <a:pt x="461" y="101"/>
                      <a:pt x="319" y="343"/>
                    </a:cubicBezTo>
                    <a:cubicBezTo>
                      <a:pt x="0" y="892"/>
                      <a:pt x="491" y="1404"/>
                      <a:pt x="976" y="1404"/>
                    </a:cubicBezTo>
                    <a:cubicBezTo>
                      <a:pt x="1192" y="1404"/>
                      <a:pt x="1407" y="1303"/>
                      <a:pt x="1549" y="1059"/>
                    </a:cubicBezTo>
                    <a:cubicBezTo>
                      <a:pt x="1868" y="512"/>
                      <a:pt x="1376" y="0"/>
                      <a:pt x="89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9" name="Google Shape;2099;p32"/>
              <p:cNvSpPr/>
              <p:nvPr/>
            </p:nvSpPr>
            <p:spPr>
              <a:xfrm rot="-2989129">
                <a:off x="2724094" y="1094611"/>
                <a:ext cx="725517" cy="798792"/>
              </a:xfrm>
              <a:custGeom>
                <a:avLst/>
                <a:gdLst/>
                <a:ahLst/>
                <a:cxnLst/>
                <a:rect l="l" t="t" r="r" b="b"/>
                <a:pathLst>
                  <a:path w="29021" h="31952" extrusionOk="0">
                    <a:moveTo>
                      <a:pt x="20741" y="1"/>
                    </a:moveTo>
                    <a:cubicBezTo>
                      <a:pt x="20409" y="1"/>
                      <a:pt x="20045" y="267"/>
                      <a:pt x="19640" y="880"/>
                    </a:cubicBezTo>
                    <a:cubicBezTo>
                      <a:pt x="16995" y="4887"/>
                      <a:pt x="22033" y="12699"/>
                      <a:pt x="22033" y="12699"/>
                    </a:cubicBezTo>
                    <a:cubicBezTo>
                      <a:pt x="22033" y="12699"/>
                      <a:pt x="12033" y="3533"/>
                      <a:pt x="8162" y="3533"/>
                    </a:cubicBezTo>
                    <a:cubicBezTo>
                      <a:pt x="7570" y="3533"/>
                      <a:pt x="7122" y="3747"/>
                      <a:pt x="6874" y="4241"/>
                    </a:cubicBezTo>
                    <a:cubicBezTo>
                      <a:pt x="5005" y="7962"/>
                      <a:pt x="20388" y="14973"/>
                      <a:pt x="20388" y="14973"/>
                    </a:cubicBezTo>
                    <a:cubicBezTo>
                      <a:pt x="18314" y="14430"/>
                      <a:pt x="12797" y="13732"/>
                      <a:pt x="8170" y="13732"/>
                    </a:cubicBezTo>
                    <a:cubicBezTo>
                      <a:pt x="3662" y="13732"/>
                      <a:pt x="0" y="14395"/>
                      <a:pt x="1197" y="16511"/>
                    </a:cubicBezTo>
                    <a:cubicBezTo>
                      <a:pt x="2175" y="18240"/>
                      <a:pt x="5465" y="18756"/>
                      <a:pt x="9044" y="18756"/>
                    </a:cubicBezTo>
                    <a:cubicBezTo>
                      <a:pt x="14343" y="18756"/>
                      <a:pt x="20275" y="17625"/>
                      <a:pt x="20276" y="17625"/>
                    </a:cubicBezTo>
                    <a:lnTo>
                      <a:pt x="20276" y="17625"/>
                    </a:lnTo>
                    <a:cubicBezTo>
                      <a:pt x="11186" y="23012"/>
                      <a:pt x="9820" y="31784"/>
                      <a:pt x="12499" y="31949"/>
                    </a:cubicBezTo>
                    <a:cubicBezTo>
                      <a:pt x="12530" y="31951"/>
                      <a:pt x="12562" y="31952"/>
                      <a:pt x="12593" y="31952"/>
                    </a:cubicBezTo>
                    <a:cubicBezTo>
                      <a:pt x="15239" y="31952"/>
                      <a:pt x="17662" y="25175"/>
                      <a:pt x="21097" y="20776"/>
                    </a:cubicBezTo>
                    <a:cubicBezTo>
                      <a:pt x="24569" y="16329"/>
                      <a:pt x="29021" y="15711"/>
                      <a:pt x="29021" y="15711"/>
                    </a:cubicBezTo>
                    <a:cubicBezTo>
                      <a:pt x="29021" y="15711"/>
                      <a:pt x="26593" y="14516"/>
                      <a:pt x="24653" y="10634"/>
                    </a:cubicBezTo>
                    <a:cubicBezTo>
                      <a:pt x="23410" y="8148"/>
                      <a:pt x="22576" y="1"/>
                      <a:pt x="2074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0" name="Google Shape;2100;p32"/>
              <p:cNvSpPr/>
              <p:nvPr/>
            </p:nvSpPr>
            <p:spPr>
              <a:xfrm rot="-2989129">
                <a:off x="2791507" y="1417250"/>
                <a:ext cx="32425" cy="24400"/>
              </a:xfrm>
              <a:custGeom>
                <a:avLst/>
                <a:gdLst/>
                <a:ahLst/>
                <a:cxnLst/>
                <a:rect l="l" t="t" r="r" b="b"/>
                <a:pathLst>
                  <a:path w="1297" h="976" extrusionOk="0">
                    <a:moveTo>
                      <a:pt x="618" y="1"/>
                    </a:moveTo>
                    <a:cubicBezTo>
                      <a:pt x="468" y="1"/>
                      <a:pt x="319" y="70"/>
                      <a:pt x="220" y="239"/>
                    </a:cubicBezTo>
                    <a:cubicBezTo>
                      <a:pt x="0" y="619"/>
                      <a:pt x="342" y="975"/>
                      <a:pt x="679" y="975"/>
                    </a:cubicBezTo>
                    <a:cubicBezTo>
                      <a:pt x="829" y="975"/>
                      <a:pt x="978" y="905"/>
                      <a:pt x="1076" y="735"/>
                    </a:cubicBezTo>
                    <a:cubicBezTo>
                      <a:pt x="1296" y="355"/>
                      <a:pt x="956" y="1"/>
                      <a:pt x="61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1" name="Google Shape;2101;p32"/>
              <p:cNvSpPr/>
              <p:nvPr/>
            </p:nvSpPr>
            <p:spPr>
              <a:xfrm rot="-2989129">
                <a:off x="3282129" y="1706446"/>
                <a:ext cx="32400" cy="24350"/>
              </a:xfrm>
              <a:custGeom>
                <a:avLst/>
                <a:gdLst/>
                <a:ahLst/>
                <a:cxnLst/>
                <a:rect l="l" t="t" r="r" b="b"/>
                <a:pathLst>
                  <a:path w="1296" h="974" extrusionOk="0">
                    <a:moveTo>
                      <a:pt x="617" y="1"/>
                    </a:moveTo>
                    <a:cubicBezTo>
                      <a:pt x="468" y="1"/>
                      <a:pt x="319" y="70"/>
                      <a:pt x="220" y="239"/>
                    </a:cubicBezTo>
                    <a:cubicBezTo>
                      <a:pt x="0" y="619"/>
                      <a:pt x="341" y="974"/>
                      <a:pt x="678" y="974"/>
                    </a:cubicBezTo>
                    <a:cubicBezTo>
                      <a:pt x="827" y="974"/>
                      <a:pt x="975" y="904"/>
                      <a:pt x="1073" y="735"/>
                    </a:cubicBezTo>
                    <a:cubicBezTo>
                      <a:pt x="1295" y="356"/>
                      <a:pt x="955" y="1"/>
                      <a:pt x="61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2" name="Google Shape;2102;p32"/>
              <p:cNvSpPr/>
              <p:nvPr/>
            </p:nvSpPr>
            <p:spPr>
              <a:xfrm rot="-2989129">
                <a:off x="3105646" y="1452591"/>
                <a:ext cx="32075" cy="24350"/>
              </a:xfrm>
              <a:custGeom>
                <a:avLst/>
                <a:gdLst/>
                <a:ahLst/>
                <a:cxnLst/>
                <a:rect l="l" t="t" r="r" b="b"/>
                <a:pathLst>
                  <a:path w="1283" h="974" extrusionOk="0">
                    <a:moveTo>
                      <a:pt x="612" y="1"/>
                    </a:moveTo>
                    <a:cubicBezTo>
                      <a:pt x="458" y="1"/>
                      <a:pt x="305" y="74"/>
                      <a:pt x="208" y="252"/>
                    </a:cubicBezTo>
                    <a:cubicBezTo>
                      <a:pt x="1" y="631"/>
                      <a:pt x="340" y="973"/>
                      <a:pt x="672" y="973"/>
                    </a:cubicBezTo>
                    <a:cubicBezTo>
                      <a:pt x="826" y="973"/>
                      <a:pt x="979" y="900"/>
                      <a:pt x="1075" y="723"/>
                    </a:cubicBezTo>
                    <a:cubicBezTo>
                      <a:pt x="1282" y="342"/>
                      <a:pt x="944" y="1"/>
                      <a:pt x="61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3" name="Google Shape;2103;p32"/>
              <p:cNvSpPr/>
              <p:nvPr/>
            </p:nvSpPr>
            <p:spPr>
              <a:xfrm rot="-2989129">
                <a:off x="2841319" y="1414049"/>
                <a:ext cx="21075" cy="15825"/>
              </a:xfrm>
              <a:custGeom>
                <a:avLst/>
                <a:gdLst/>
                <a:ahLst/>
                <a:cxnLst/>
                <a:rect l="l" t="t" r="r" b="b"/>
                <a:pathLst>
                  <a:path w="843" h="633" extrusionOk="0">
                    <a:moveTo>
                      <a:pt x="402" y="1"/>
                    </a:moveTo>
                    <a:cubicBezTo>
                      <a:pt x="305" y="1"/>
                      <a:pt x="209" y="46"/>
                      <a:pt x="145" y="156"/>
                    </a:cubicBezTo>
                    <a:cubicBezTo>
                      <a:pt x="0" y="402"/>
                      <a:pt x="222" y="633"/>
                      <a:pt x="440" y="633"/>
                    </a:cubicBezTo>
                    <a:cubicBezTo>
                      <a:pt x="537" y="633"/>
                      <a:pt x="634" y="587"/>
                      <a:pt x="697" y="478"/>
                    </a:cubicBezTo>
                    <a:cubicBezTo>
                      <a:pt x="842" y="231"/>
                      <a:pt x="621" y="1"/>
                      <a:pt x="40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4" name="Google Shape;2104;p32"/>
              <p:cNvSpPr/>
              <p:nvPr/>
            </p:nvSpPr>
            <p:spPr>
              <a:xfrm rot="-2989129">
                <a:off x="3304252" y="1645488"/>
                <a:ext cx="21050" cy="15800"/>
              </a:xfrm>
              <a:custGeom>
                <a:avLst/>
                <a:gdLst/>
                <a:ahLst/>
                <a:cxnLst/>
                <a:rect l="l" t="t" r="r" b="b"/>
                <a:pathLst>
                  <a:path w="842" h="632" extrusionOk="0">
                    <a:moveTo>
                      <a:pt x="402" y="0"/>
                    </a:moveTo>
                    <a:cubicBezTo>
                      <a:pt x="304" y="0"/>
                      <a:pt x="207" y="46"/>
                      <a:pt x="143" y="156"/>
                    </a:cubicBezTo>
                    <a:cubicBezTo>
                      <a:pt x="1" y="402"/>
                      <a:pt x="221" y="632"/>
                      <a:pt x="440" y="632"/>
                    </a:cubicBezTo>
                    <a:cubicBezTo>
                      <a:pt x="537" y="632"/>
                      <a:pt x="634" y="586"/>
                      <a:pt x="699" y="477"/>
                    </a:cubicBezTo>
                    <a:cubicBezTo>
                      <a:pt x="841" y="230"/>
                      <a:pt x="621" y="0"/>
                      <a:pt x="4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5" name="Google Shape;2105;p32"/>
              <p:cNvSpPr/>
              <p:nvPr/>
            </p:nvSpPr>
            <p:spPr>
              <a:xfrm rot="-2989129">
                <a:off x="3018013" y="1188904"/>
                <a:ext cx="21025" cy="15825"/>
              </a:xfrm>
              <a:custGeom>
                <a:avLst/>
                <a:gdLst/>
                <a:ahLst/>
                <a:cxnLst/>
                <a:rect l="l" t="t" r="r" b="b"/>
                <a:pathLst>
                  <a:path w="841" h="633" extrusionOk="0">
                    <a:moveTo>
                      <a:pt x="402" y="1"/>
                    </a:moveTo>
                    <a:cubicBezTo>
                      <a:pt x="304" y="1"/>
                      <a:pt x="207" y="46"/>
                      <a:pt x="143" y="156"/>
                    </a:cubicBezTo>
                    <a:cubicBezTo>
                      <a:pt x="0" y="402"/>
                      <a:pt x="220" y="632"/>
                      <a:pt x="439" y="632"/>
                    </a:cubicBezTo>
                    <a:cubicBezTo>
                      <a:pt x="536" y="632"/>
                      <a:pt x="633" y="587"/>
                      <a:pt x="698" y="477"/>
                    </a:cubicBezTo>
                    <a:cubicBezTo>
                      <a:pt x="841" y="230"/>
                      <a:pt x="620" y="1"/>
                      <a:pt x="40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6" name="Google Shape;2106;p32"/>
              <p:cNvSpPr/>
              <p:nvPr/>
            </p:nvSpPr>
            <p:spPr>
              <a:xfrm rot="-2989129">
                <a:off x="2818462" y="1390199"/>
                <a:ext cx="13825" cy="10350"/>
              </a:xfrm>
              <a:custGeom>
                <a:avLst/>
                <a:gdLst/>
                <a:ahLst/>
                <a:cxnLst/>
                <a:rect l="l" t="t" r="r" b="b"/>
                <a:pathLst>
                  <a:path w="553" h="414" extrusionOk="0">
                    <a:moveTo>
                      <a:pt x="265" y="0"/>
                    </a:moveTo>
                    <a:cubicBezTo>
                      <a:pt x="201" y="0"/>
                      <a:pt x="137" y="30"/>
                      <a:pt x="95" y="103"/>
                    </a:cubicBezTo>
                    <a:cubicBezTo>
                      <a:pt x="1" y="263"/>
                      <a:pt x="146" y="414"/>
                      <a:pt x="290" y="414"/>
                    </a:cubicBezTo>
                    <a:cubicBezTo>
                      <a:pt x="353" y="414"/>
                      <a:pt x="416" y="384"/>
                      <a:pt x="458" y="312"/>
                    </a:cubicBezTo>
                    <a:cubicBezTo>
                      <a:pt x="552" y="150"/>
                      <a:pt x="408" y="0"/>
                      <a:pt x="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7" name="Google Shape;2107;p32"/>
              <p:cNvSpPr/>
              <p:nvPr/>
            </p:nvSpPr>
            <p:spPr>
              <a:xfrm rot="-2989129">
                <a:off x="3116832" y="1236458"/>
                <a:ext cx="13825" cy="10350"/>
              </a:xfrm>
              <a:custGeom>
                <a:avLst/>
                <a:gdLst/>
                <a:ahLst/>
                <a:cxnLst/>
                <a:rect l="l" t="t" r="r" b="b"/>
                <a:pathLst>
                  <a:path w="553" h="414" extrusionOk="0">
                    <a:moveTo>
                      <a:pt x="264" y="0"/>
                    </a:moveTo>
                    <a:cubicBezTo>
                      <a:pt x="200" y="0"/>
                      <a:pt x="137" y="30"/>
                      <a:pt x="95" y="102"/>
                    </a:cubicBezTo>
                    <a:cubicBezTo>
                      <a:pt x="1" y="264"/>
                      <a:pt x="145" y="414"/>
                      <a:pt x="288" y="414"/>
                    </a:cubicBezTo>
                    <a:cubicBezTo>
                      <a:pt x="352" y="414"/>
                      <a:pt x="416" y="384"/>
                      <a:pt x="458" y="311"/>
                    </a:cubicBezTo>
                    <a:cubicBezTo>
                      <a:pt x="553" y="152"/>
                      <a:pt x="407" y="0"/>
                      <a:pt x="26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8" name="Google Shape;2108;p32"/>
              <p:cNvSpPr/>
              <p:nvPr/>
            </p:nvSpPr>
            <p:spPr>
              <a:xfrm rot="-2989129">
                <a:off x="3037281" y="1523280"/>
                <a:ext cx="13700" cy="10325"/>
              </a:xfrm>
              <a:custGeom>
                <a:avLst/>
                <a:gdLst/>
                <a:ahLst/>
                <a:cxnLst/>
                <a:rect l="l" t="t" r="r" b="b"/>
                <a:pathLst>
                  <a:path w="548" h="413" extrusionOk="0">
                    <a:moveTo>
                      <a:pt x="262" y="0"/>
                    </a:moveTo>
                    <a:cubicBezTo>
                      <a:pt x="196" y="0"/>
                      <a:pt x="130" y="32"/>
                      <a:pt x="89" y="107"/>
                    </a:cubicBezTo>
                    <a:cubicBezTo>
                      <a:pt x="1" y="267"/>
                      <a:pt x="145" y="412"/>
                      <a:pt x="287" y="412"/>
                    </a:cubicBezTo>
                    <a:cubicBezTo>
                      <a:pt x="353" y="412"/>
                      <a:pt x="418" y="381"/>
                      <a:pt x="459" y="306"/>
                    </a:cubicBezTo>
                    <a:cubicBezTo>
                      <a:pt x="547" y="144"/>
                      <a:pt x="403" y="0"/>
                      <a:pt x="26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109" name="Google Shape;2109;p32"/>
            <p:cNvSpPr/>
            <p:nvPr/>
          </p:nvSpPr>
          <p:spPr>
            <a:xfrm rot="10800000" flipH="1">
              <a:off x="7943707" y="4073264"/>
              <a:ext cx="295516" cy="374867"/>
            </a:xfrm>
            <a:custGeom>
              <a:avLst/>
              <a:gdLst/>
              <a:ahLst/>
              <a:cxnLst/>
              <a:rect l="l" t="t" r="r" b="b"/>
              <a:pathLst>
                <a:path w="4238" h="5382" extrusionOk="0">
                  <a:moveTo>
                    <a:pt x="159" y="0"/>
                  </a:moveTo>
                  <a:lnTo>
                    <a:pt x="159" y="0"/>
                  </a:lnTo>
                  <a:cubicBezTo>
                    <a:pt x="159" y="0"/>
                    <a:pt x="0" y="1900"/>
                    <a:pt x="763" y="3235"/>
                  </a:cubicBezTo>
                  <a:cubicBezTo>
                    <a:pt x="1526" y="4573"/>
                    <a:pt x="4237" y="5382"/>
                    <a:pt x="4237" y="5382"/>
                  </a:cubicBezTo>
                  <a:cubicBezTo>
                    <a:pt x="4237" y="5382"/>
                    <a:pt x="3941" y="3305"/>
                    <a:pt x="2398" y="1809"/>
                  </a:cubicBezTo>
                  <a:cubicBezTo>
                    <a:pt x="851" y="308"/>
                    <a:pt x="159" y="0"/>
                    <a:pt x="1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0" name="Google Shape;2110;p32"/>
            <p:cNvSpPr/>
            <p:nvPr/>
          </p:nvSpPr>
          <p:spPr>
            <a:xfrm rot="10800000" flipH="1">
              <a:off x="7908912" y="3706746"/>
              <a:ext cx="280803" cy="367275"/>
            </a:xfrm>
            <a:custGeom>
              <a:avLst/>
              <a:gdLst/>
              <a:ahLst/>
              <a:cxnLst/>
              <a:rect l="l" t="t" r="r" b="b"/>
              <a:pathLst>
                <a:path w="4027" h="5273" extrusionOk="0">
                  <a:moveTo>
                    <a:pt x="4026" y="0"/>
                  </a:moveTo>
                  <a:lnTo>
                    <a:pt x="4026" y="0"/>
                  </a:lnTo>
                  <a:cubicBezTo>
                    <a:pt x="4026" y="0"/>
                    <a:pt x="1841" y="791"/>
                    <a:pt x="920" y="2627"/>
                  </a:cubicBezTo>
                  <a:cubicBezTo>
                    <a:pt x="1" y="4467"/>
                    <a:pt x="128" y="5272"/>
                    <a:pt x="128" y="5272"/>
                  </a:cubicBezTo>
                  <a:cubicBezTo>
                    <a:pt x="128" y="5272"/>
                    <a:pt x="1492" y="4520"/>
                    <a:pt x="2434" y="3299"/>
                  </a:cubicBezTo>
                  <a:cubicBezTo>
                    <a:pt x="3381" y="2073"/>
                    <a:pt x="4026" y="1"/>
                    <a:pt x="402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111" name="Google Shape;2111;p32"/>
            <p:cNvGrpSpPr/>
            <p:nvPr/>
          </p:nvGrpSpPr>
          <p:grpSpPr>
            <a:xfrm rot="10800000" flipH="1">
              <a:off x="7392909" y="4050699"/>
              <a:ext cx="462439" cy="381482"/>
              <a:chOff x="3961851" y="558662"/>
              <a:chExt cx="290748" cy="240113"/>
            </a:xfrm>
          </p:grpSpPr>
          <p:sp>
            <p:nvSpPr>
              <p:cNvPr id="2112" name="Google Shape;2112;p32"/>
              <p:cNvSpPr/>
              <p:nvPr/>
            </p:nvSpPr>
            <p:spPr>
              <a:xfrm>
                <a:off x="3961851" y="558662"/>
                <a:ext cx="286582" cy="236473"/>
              </a:xfrm>
              <a:custGeom>
                <a:avLst/>
                <a:gdLst/>
                <a:ahLst/>
                <a:cxnLst/>
                <a:rect l="l" t="t" r="r" b="b"/>
                <a:pathLst>
                  <a:path w="6537" h="5394" extrusionOk="0">
                    <a:moveTo>
                      <a:pt x="282" y="1"/>
                    </a:moveTo>
                    <a:lnTo>
                      <a:pt x="282" y="1"/>
                    </a:lnTo>
                    <a:cubicBezTo>
                      <a:pt x="282" y="1"/>
                      <a:pt x="0" y="1682"/>
                      <a:pt x="1554" y="3391"/>
                    </a:cubicBezTo>
                    <a:cubicBezTo>
                      <a:pt x="3104" y="5097"/>
                      <a:pt x="6537" y="5393"/>
                      <a:pt x="6537" y="5393"/>
                    </a:cubicBezTo>
                    <a:cubicBezTo>
                      <a:pt x="6537" y="5393"/>
                      <a:pt x="4933" y="2801"/>
                      <a:pt x="3002" y="1513"/>
                    </a:cubicBezTo>
                    <a:cubicBezTo>
                      <a:pt x="1071" y="227"/>
                      <a:pt x="283" y="1"/>
                      <a:pt x="28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3" name="Google Shape;2113;p32"/>
              <p:cNvSpPr/>
              <p:nvPr/>
            </p:nvSpPr>
            <p:spPr>
              <a:xfrm>
                <a:off x="4001352" y="596585"/>
                <a:ext cx="251247" cy="202190"/>
              </a:xfrm>
              <a:custGeom>
                <a:avLst/>
                <a:gdLst/>
                <a:ahLst/>
                <a:cxnLst/>
                <a:rect l="l" t="t" r="r" b="b"/>
                <a:pathLst>
                  <a:path w="5731" h="4612" extrusionOk="0">
                    <a:moveTo>
                      <a:pt x="94" y="0"/>
                    </a:moveTo>
                    <a:cubicBezTo>
                      <a:pt x="70" y="0"/>
                      <a:pt x="45" y="10"/>
                      <a:pt x="28" y="29"/>
                    </a:cubicBezTo>
                    <a:cubicBezTo>
                      <a:pt x="21" y="37"/>
                      <a:pt x="17" y="44"/>
                      <a:pt x="14" y="50"/>
                    </a:cubicBezTo>
                    <a:cubicBezTo>
                      <a:pt x="0" y="86"/>
                      <a:pt x="7" y="122"/>
                      <a:pt x="35" y="146"/>
                    </a:cubicBezTo>
                    <a:cubicBezTo>
                      <a:pt x="74" y="182"/>
                      <a:pt x="3788" y="3437"/>
                      <a:pt x="5589" y="4599"/>
                    </a:cubicBezTo>
                    <a:cubicBezTo>
                      <a:pt x="5603" y="4608"/>
                      <a:pt x="5619" y="4612"/>
                      <a:pt x="5635" y="4612"/>
                    </a:cubicBezTo>
                    <a:cubicBezTo>
                      <a:pt x="5663" y="4612"/>
                      <a:pt x="5690" y="4599"/>
                      <a:pt x="5706" y="4574"/>
                    </a:cubicBezTo>
                    <a:cubicBezTo>
                      <a:pt x="5730" y="4535"/>
                      <a:pt x="5720" y="4482"/>
                      <a:pt x="5681" y="4457"/>
                    </a:cubicBezTo>
                    <a:cubicBezTo>
                      <a:pt x="3891" y="3299"/>
                      <a:pt x="183" y="55"/>
                      <a:pt x="148" y="19"/>
                    </a:cubicBezTo>
                    <a:cubicBezTo>
                      <a:pt x="133" y="7"/>
                      <a:pt x="113" y="0"/>
                      <a:pt x="9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14" name="Google Shape;2114;p32"/>
            <p:cNvGrpSpPr/>
            <p:nvPr/>
          </p:nvGrpSpPr>
          <p:grpSpPr>
            <a:xfrm rot="10800000" flipH="1">
              <a:off x="7526651" y="3633755"/>
              <a:ext cx="292233" cy="424455"/>
              <a:chOff x="4045939" y="794047"/>
              <a:chExt cx="183735" cy="267161"/>
            </a:xfrm>
          </p:grpSpPr>
          <p:sp>
            <p:nvSpPr>
              <p:cNvPr id="2115" name="Google Shape;2115;p32"/>
              <p:cNvSpPr/>
              <p:nvPr/>
            </p:nvSpPr>
            <p:spPr>
              <a:xfrm>
                <a:off x="4045939" y="797730"/>
                <a:ext cx="179744" cy="263478"/>
              </a:xfrm>
              <a:custGeom>
                <a:avLst/>
                <a:gdLst/>
                <a:ahLst/>
                <a:cxnLst/>
                <a:rect l="l" t="t" r="r" b="b"/>
                <a:pathLst>
                  <a:path w="4100" h="6010" extrusionOk="0">
                    <a:moveTo>
                      <a:pt x="4099" y="0"/>
                    </a:moveTo>
                    <a:lnTo>
                      <a:pt x="4099" y="0"/>
                    </a:lnTo>
                    <a:cubicBezTo>
                      <a:pt x="4099" y="0"/>
                      <a:pt x="1829" y="752"/>
                      <a:pt x="914" y="2426"/>
                    </a:cubicBezTo>
                    <a:cubicBezTo>
                      <a:pt x="0" y="4100"/>
                      <a:pt x="621" y="6010"/>
                      <a:pt x="621" y="6010"/>
                    </a:cubicBezTo>
                    <a:cubicBezTo>
                      <a:pt x="621" y="6010"/>
                      <a:pt x="1042" y="5724"/>
                      <a:pt x="2196" y="4127"/>
                    </a:cubicBezTo>
                    <a:cubicBezTo>
                      <a:pt x="3354" y="2528"/>
                      <a:pt x="4099" y="1"/>
                      <a:pt x="409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6" name="Google Shape;2116;p32"/>
              <p:cNvSpPr/>
              <p:nvPr/>
            </p:nvSpPr>
            <p:spPr>
              <a:xfrm>
                <a:off x="4088465" y="794047"/>
                <a:ext cx="141209" cy="220164"/>
              </a:xfrm>
              <a:custGeom>
                <a:avLst/>
                <a:gdLst/>
                <a:ahLst/>
                <a:cxnLst/>
                <a:rect l="l" t="t" r="r" b="b"/>
                <a:pathLst>
                  <a:path w="3221" h="5022" extrusionOk="0">
                    <a:moveTo>
                      <a:pt x="3129" y="0"/>
                    </a:moveTo>
                    <a:cubicBezTo>
                      <a:pt x="3107" y="0"/>
                      <a:pt x="3085" y="8"/>
                      <a:pt x="3069" y="24"/>
                    </a:cubicBezTo>
                    <a:cubicBezTo>
                      <a:pt x="1459" y="1602"/>
                      <a:pt x="566" y="3495"/>
                      <a:pt x="205" y="4392"/>
                    </a:cubicBezTo>
                    <a:cubicBezTo>
                      <a:pt x="78" y="4713"/>
                      <a:pt x="15" y="4907"/>
                      <a:pt x="15" y="4915"/>
                    </a:cubicBezTo>
                    <a:cubicBezTo>
                      <a:pt x="0" y="4957"/>
                      <a:pt x="26" y="5006"/>
                      <a:pt x="68" y="5017"/>
                    </a:cubicBezTo>
                    <a:cubicBezTo>
                      <a:pt x="78" y="5020"/>
                      <a:pt x="87" y="5021"/>
                      <a:pt x="97" y="5021"/>
                    </a:cubicBezTo>
                    <a:cubicBezTo>
                      <a:pt x="133" y="5021"/>
                      <a:pt x="165" y="5000"/>
                      <a:pt x="174" y="4964"/>
                    </a:cubicBezTo>
                    <a:cubicBezTo>
                      <a:pt x="184" y="4936"/>
                      <a:pt x="1032" y="2256"/>
                      <a:pt x="3186" y="144"/>
                    </a:cubicBezTo>
                    <a:cubicBezTo>
                      <a:pt x="3221" y="112"/>
                      <a:pt x="3221" y="59"/>
                      <a:pt x="3189" y="24"/>
                    </a:cubicBezTo>
                    <a:cubicBezTo>
                      <a:pt x="3173" y="8"/>
                      <a:pt x="3151" y="0"/>
                      <a:pt x="312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117" name="Google Shape;2117;p32"/>
            <p:cNvSpPr/>
            <p:nvPr/>
          </p:nvSpPr>
          <p:spPr>
            <a:xfrm rot="10800000" flipH="1">
              <a:off x="8017761" y="4069431"/>
              <a:ext cx="225925" cy="282230"/>
            </a:xfrm>
            <a:custGeom>
              <a:avLst/>
              <a:gdLst/>
              <a:ahLst/>
              <a:cxnLst/>
              <a:rect l="l" t="t" r="r" b="b"/>
              <a:pathLst>
                <a:path w="3240" h="4052" extrusionOk="0">
                  <a:moveTo>
                    <a:pt x="60" y="0"/>
                  </a:moveTo>
                  <a:cubicBezTo>
                    <a:pt x="49" y="0"/>
                    <a:pt x="38" y="4"/>
                    <a:pt x="29" y="10"/>
                  </a:cubicBezTo>
                  <a:cubicBezTo>
                    <a:pt x="19" y="18"/>
                    <a:pt x="12" y="25"/>
                    <a:pt x="8" y="35"/>
                  </a:cubicBezTo>
                  <a:cubicBezTo>
                    <a:pt x="1" y="53"/>
                    <a:pt x="4" y="74"/>
                    <a:pt x="15" y="88"/>
                  </a:cubicBezTo>
                  <a:cubicBezTo>
                    <a:pt x="33" y="116"/>
                    <a:pt x="1887" y="2779"/>
                    <a:pt x="3136" y="4036"/>
                  </a:cubicBezTo>
                  <a:cubicBezTo>
                    <a:pt x="3147" y="4046"/>
                    <a:pt x="3161" y="4051"/>
                    <a:pt x="3175" y="4051"/>
                  </a:cubicBezTo>
                  <a:cubicBezTo>
                    <a:pt x="3190" y="4051"/>
                    <a:pt x="3204" y="4046"/>
                    <a:pt x="3214" y="4036"/>
                  </a:cubicBezTo>
                  <a:cubicBezTo>
                    <a:pt x="3239" y="4014"/>
                    <a:pt x="3239" y="3980"/>
                    <a:pt x="3214" y="3954"/>
                  </a:cubicBezTo>
                  <a:cubicBezTo>
                    <a:pt x="1971" y="2704"/>
                    <a:pt x="125" y="53"/>
                    <a:pt x="107" y="25"/>
                  </a:cubicBezTo>
                  <a:cubicBezTo>
                    <a:pt x="96" y="9"/>
                    <a:pt x="78" y="0"/>
                    <a:pt x="6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8" name="Google Shape;2118;p32"/>
            <p:cNvSpPr/>
            <p:nvPr/>
          </p:nvSpPr>
          <p:spPr>
            <a:xfrm rot="10800000" flipH="1">
              <a:off x="7947124" y="3761214"/>
              <a:ext cx="246775" cy="316638"/>
            </a:xfrm>
            <a:custGeom>
              <a:avLst/>
              <a:gdLst/>
              <a:ahLst/>
              <a:cxnLst/>
              <a:rect l="l" t="t" r="r" b="b"/>
              <a:pathLst>
                <a:path w="3539" h="4546" extrusionOk="0">
                  <a:moveTo>
                    <a:pt x="3476" y="0"/>
                  </a:moveTo>
                  <a:cubicBezTo>
                    <a:pt x="3460" y="0"/>
                    <a:pt x="3446" y="7"/>
                    <a:pt x="3436" y="20"/>
                  </a:cubicBezTo>
                  <a:cubicBezTo>
                    <a:pt x="2755" y="797"/>
                    <a:pt x="43" y="4420"/>
                    <a:pt x="15" y="4455"/>
                  </a:cubicBezTo>
                  <a:cubicBezTo>
                    <a:pt x="11" y="4459"/>
                    <a:pt x="11" y="4462"/>
                    <a:pt x="8" y="4469"/>
                  </a:cubicBezTo>
                  <a:cubicBezTo>
                    <a:pt x="0" y="4490"/>
                    <a:pt x="8" y="4519"/>
                    <a:pt x="25" y="4532"/>
                  </a:cubicBezTo>
                  <a:cubicBezTo>
                    <a:pt x="35" y="4541"/>
                    <a:pt x="47" y="4545"/>
                    <a:pt x="59" y="4545"/>
                  </a:cubicBezTo>
                  <a:cubicBezTo>
                    <a:pt x="77" y="4545"/>
                    <a:pt x="94" y="4537"/>
                    <a:pt x="106" y="4522"/>
                  </a:cubicBezTo>
                  <a:cubicBezTo>
                    <a:pt x="131" y="4487"/>
                    <a:pt x="2843" y="867"/>
                    <a:pt x="3521" y="94"/>
                  </a:cubicBezTo>
                  <a:cubicBezTo>
                    <a:pt x="3538" y="70"/>
                    <a:pt x="3538" y="34"/>
                    <a:pt x="3514" y="13"/>
                  </a:cubicBezTo>
                  <a:cubicBezTo>
                    <a:pt x="3503" y="5"/>
                    <a:pt x="3489" y="0"/>
                    <a:pt x="347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119" name="Google Shape;2119;p32"/>
            <p:cNvGrpSpPr/>
            <p:nvPr/>
          </p:nvGrpSpPr>
          <p:grpSpPr>
            <a:xfrm rot="10800000" flipH="1">
              <a:off x="8387330" y="4038718"/>
              <a:ext cx="311336" cy="428290"/>
              <a:chOff x="4587071" y="536741"/>
              <a:chExt cx="195746" cy="269575"/>
            </a:xfrm>
          </p:grpSpPr>
          <p:sp>
            <p:nvSpPr>
              <p:cNvPr id="2120" name="Google Shape;2120;p32"/>
              <p:cNvSpPr/>
              <p:nvPr/>
            </p:nvSpPr>
            <p:spPr>
              <a:xfrm>
                <a:off x="4587071" y="536741"/>
                <a:ext cx="195746" cy="267205"/>
              </a:xfrm>
              <a:custGeom>
                <a:avLst/>
                <a:gdLst/>
                <a:ahLst/>
                <a:cxnLst/>
                <a:rect l="l" t="t" r="r" b="b"/>
                <a:pathLst>
                  <a:path w="4465" h="6095" extrusionOk="0">
                    <a:moveTo>
                      <a:pt x="317" y="1"/>
                    </a:moveTo>
                    <a:cubicBezTo>
                      <a:pt x="261" y="1"/>
                      <a:pt x="248" y="21"/>
                      <a:pt x="248" y="21"/>
                    </a:cubicBezTo>
                    <a:cubicBezTo>
                      <a:pt x="248" y="21"/>
                      <a:pt x="1" y="4248"/>
                      <a:pt x="3504" y="6094"/>
                    </a:cubicBezTo>
                    <a:cubicBezTo>
                      <a:pt x="3504" y="6094"/>
                      <a:pt x="4464" y="2927"/>
                      <a:pt x="2445" y="1327"/>
                    </a:cubicBezTo>
                    <a:cubicBezTo>
                      <a:pt x="963" y="157"/>
                      <a:pt x="473" y="1"/>
                      <a:pt x="31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1" name="Google Shape;2121;p32"/>
              <p:cNvSpPr/>
              <p:nvPr/>
            </p:nvSpPr>
            <p:spPr>
              <a:xfrm>
                <a:off x="4648098" y="609343"/>
                <a:ext cx="95220" cy="196973"/>
              </a:xfrm>
              <a:custGeom>
                <a:avLst/>
                <a:gdLst/>
                <a:ahLst/>
                <a:cxnLst/>
                <a:rect l="l" t="t" r="r" b="b"/>
                <a:pathLst>
                  <a:path w="2172" h="4493" extrusionOk="0">
                    <a:moveTo>
                      <a:pt x="59" y="0"/>
                    </a:moveTo>
                    <a:cubicBezTo>
                      <a:pt x="48" y="0"/>
                      <a:pt x="38" y="4"/>
                      <a:pt x="28" y="10"/>
                    </a:cubicBezTo>
                    <a:cubicBezTo>
                      <a:pt x="18" y="14"/>
                      <a:pt x="11" y="25"/>
                      <a:pt x="7" y="35"/>
                    </a:cubicBezTo>
                    <a:cubicBezTo>
                      <a:pt x="0" y="53"/>
                      <a:pt x="4" y="70"/>
                      <a:pt x="15" y="88"/>
                    </a:cubicBezTo>
                    <a:cubicBezTo>
                      <a:pt x="32" y="113"/>
                      <a:pt x="1695" y="2567"/>
                      <a:pt x="2059" y="4449"/>
                    </a:cubicBezTo>
                    <a:cubicBezTo>
                      <a:pt x="2062" y="4474"/>
                      <a:pt x="2087" y="4493"/>
                      <a:pt x="2112" y="4493"/>
                    </a:cubicBezTo>
                    <a:cubicBezTo>
                      <a:pt x="2115" y="4493"/>
                      <a:pt x="2119" y="4492"/>
                      <a:pt x="2122" y="4491"/>
                    </a:cubicBezTo>
                    <a:cubicBezTo>
                      <a:pt x="2155" y="4488"/>
                      <a:pt x="2172" y="4456"/>
                      <a:pt x="2168" y="4428"/>
                    </a:cubicBezTo>
                    <a:cubicBezTo>
                      <a:pt x="1801" y="2521"/>
                      <a:pt x="124" y="49"/>
                      <a:pt x="106" y="25"/>
                    </a:cubicBezTo>
                    <a:cubicBezTo>
                      <a:pt x="95" y="9"/>
                      <a:pt x="77" y="0"/>
                      <a:pt x="5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22" name="Google Shape;2122;p32"/>
            <p:cNvGrpSpPr/>
            <p:nvPr/>
          </p:nvGrpSpPr>
          <p:grpSpPr>
            <a:xfrm rot="10800000" flipH="1">
              <a:off x="8337334" y="3664471"/>
              <a:ext cx="319216" cy="385172"/>
              <a:chOff x="4555637" y="799440"/>
              <a:chExt cx="200700" cy="242435"/>
            </a:xfrm>
          </p:grpSpPr>
          <p:sp>
            <p:nvSpPr>
              <p:cNvPr id="2123" name="Google Shape;2123;p32"/>
              <p:cNvSpPr/>
              <p:nvPr/>
            </p:nvSpPr>
            <p:spPr>
              <a:xfrm>
                <a:off x="4555637" y="801895"/>
                <a:ext cx="200700" cy="239980"/>
              </a:xfrm>
              <a:custGeom>
                <a:avLst/>
                <a:gdLst/>
                <a:ahLst/>
                <a:cxnLst/>
                <a:rect l="l" t="t" r="r" b="b"/>
                <a:pathLst>
                  <a:path w="4578" h="5474" extrusionOk="0">
                    <a:moveTo>
                      <a:pt x="3886" y="0"/>
                    </a:moveTo>
                    <a:cubicBezTo>
                      <a:pt x="3885" y="0"/>
                      <a:pt x="2445" y="75"/>
                      <a:pt x="1604" y="1490"/>
                    </a:cubicBezTo>
                    <a:cubicBezTo>
                      <a:pt x="760" y="2906"/>
                      <a:pt x="1" y="5473"/>
                      <a:pt x="1" y="5473"/>
                    </a:cubicBezTo>
                    <a:cubicBezTo>
                      <a:pt x="1" y="5473"/>
                      <a:pt x="944" y="5460"/>
                      <a:pt x="2763" y="3680"/>
                    </a:cubicBezTo>
                    <a:cubicBezTo>
                      <a:pt x="4577" y="1897"/>
                      <a:pt x="3886" y="0"/>
                      <a:pt x="388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4" name="Google Shape;2124;p32"/>
              <p:cNvSpPr/>
              <p:nvPr/>
            </p:nvSpPr>
            <p:spPr>
              <a:xfrm>
                <a:off x="4601363" y="799440"/>
                <a:ext cx="127574" cy="193904"/>
              </a:xfrm>
              <a:custGeom>
                <a:avLst/>
                <a:gdLst/>
                <a:ahLst/>
                <a:cxnLst/>
                <a:rect l="l" t="t" r="r" b="b"/>
                <a:pathLst>
                  <a:path w="2910" h="4423" extrusionOk="0">
                    <a:moveTo>
                      <a:pt x="2840" y="1"/>
                    </a:moveTo>
                    <a:cubicBezTo>
                      <a:pt x="2820" y="1"/>
                      <a:pt x="2799" y="12"/>
                      <a:pt x="2789" y="32"/>
                    </a:cubicBezTo>
                    <a:cubicBezTo>
                      <a:pt x="1599" y="2521"/>
                      <a:pt x="35" y="4311"/>
                      <a:pt x="17" y="4329"/>
                    </a:cubicBezTo>
                    <a:cubicBezTo>
                      <a:pt x="14" y="4336"/>
                      <a:pt x="10" y="4339"/>
                      <a:pt x="10" y="4347"/>
                    </a:cubicBezTo>
                    <a:cubicBezTo>
                      <a:pt x="0" y="4368"/>
                      <a:pt x="7" y="4393"/>
                      <a:pt x="25" y="4411"/>
                    </a:cubicBezTo>
                    <a:cubicBezTo>
                      <a:pt x="34" y="4418"/>
                      <a:pt x="47" y="4422"/>
                      <a:pt x="60" y="4422"/>
                    </a:cubicBezTo>
                    <a:cubicBezTo>
                      <a:pt x="75" y="4422"/>
                      <a:pt x="90" y="4416"/>
                      <a:pt x="102" y="4403"/>
                    </a:cubicBezTo>
                    <a:cubicBezTo>
                      <a:pt x="120" y="4385"/>
                      <a:pt x="1691" y="2584"/>
                      <a:pt x="2892" y="81"/>
                    </a:cubicBezTo>
                    <a:cubicBezTo>
                      <a:pt x="2910" y="53"/>
                      <a:pt x="2892" y="17"/>
                      <a:pt x="2864" y="7"/>
                    </a:cubicBezTo>
                    <a:cubicBezTo>
                      <a:pt x="2856" y="3"/>
                      <a:pt x="2848" y="1"/>
                      <a:pt x="284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125" name="Google Shape;2125;p32"/>
            <p:cNvSpPr/>
            <p:nvPr/>
          </p:nvSpPr>
          <p:spPr>
            <a:xfrm rot="-7812958" flipH="1">
              <a:off x="5628307" y="2135633"/>
              <a:ext cx="310032" cy="98073"/>
            </a:xfrm>
            <a:custGeom>
              <a:avLst/>
              <a:gdLst/>
              <a:ahLst/>
              <a:cxnLst/>
              <a:rect l="l" t="t" r="r" b="b"/>
              <a:pathLst>
                <a:path w="14187" h="4487" extrusionOk="0">
                  <a:moveTo>
                    <a:pt x="102" y="1"/>
                  </a:moveTo>
                  <a:cubicBezTo>
                    <a:pt x="20" y="1"/>
                    <a:pt x="1" y="124"/>
                    <a:pt x="88" y="140"/>
                  </a:cubicBezTo>
                  <a:cubicBezTo>
                    <a:pt x="4899" y="1105"/>
                    <a:pt x="9510" y="2596"/>
                    <a:pt x="14038" y="4480"/>
                  </a:cubicBezTo>
                  <a:cubicBezTo>
                    <a:pt x="14050" y="4484"/>
                    <a:pt x="14061" y="4486"/>
                    <a:pt x="14071" y="4486"/>
                  </a:cubicBezTo>
                  <a:cubicBezTo>
                    <a:pt x="14146" y="4486"/>
                    <a:pt x="14187" y="4376"/>
                    <a:pt x="14104" y="4333"/>
                  </a:cubicBezTo>
                  <a:cubicBezTo>
                    <a:pt x="9751" y="2101"/>
                    <a:pt x="4951" y="672"/>
                    <a:pt x="112" y="1"/>
                  </a:cubicBezTo>
                  <a:cubicBezTo>
                    <a:pt x="108" y="1"/>
                    <a:pt x="105" y="1"/>
                    <a:pt x="10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6" name="Google Shape;2126;p32"/>
            <p:cNvSpPr/>
            <p:nvPr/>
          </p:nvSpPr>
          <p:spPr>
            <a:xfrm rot="-7812958" flipH="1">
              <a:off x="5685251" y="2227957"/>
              <a:ext cx="142767" cy="276407"/>
            </a:xfrm>
            <a:custGeom>
              <a:avLst/>
              <a:gdLst/>
              <a:ahLst/>
              <a:cxnLst/>
              <a:rect l="l" t="t" r="r" b="b"/>
              <a:pathLst>
                <a:path w="6533" h="12646" extrusionOk="0">
                  <a:moveTo>
                    <a:pt x="44" y="0"/>
                  </a:moveTo>
                  <a:cubicBezTo>
                    <a:pt x="22" y="0"/>
                    <a:pt x="1" y="15"/>
                    <a:pt x="4" y="43"/>
                  </a:cubicBezTo>
                  <a:cubicBezTo>
                    <a:pt x="846" y="4700"/>
                    <a:pt x="3110" y="9099"/>
                    <a:pt x="6290" y="12606"/>
                  </a:cubicBezTo>
                  <a:cubicBezTo>
                    <a:pt x="6315" y="12634"/>
                    <a:pt x="6347" y="12646"/>
                    <a:pt x="6378" y="12646"/>
                  </a:cubicBezTo>
                  <a:cubicBezTo>
                    <a:pt x="6459" y="12646"/>
                    <a:pt x="6532" y="12564"/>
                    <a:pt x="6471" y="12477"/>
                  </a:cubicBezTo>
                  <a:cubicBezTo>
                    <a:pt x="3715" y="8659"/>
                    <a:pt x="944" y="4784"/>
                    <a:pt x="88" y="36"/>
                  </a:cubicBezTo>
                  <a:cubicBezTo>
                    <a:pt x="83" y="12"/>
                    <a:pt x="63" y="0"/>
                    <a:pt x="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7" name="Google Shape;2127;p32"/>
            <p:cNvSpPr/>
            <p:nvPr/>
          </p:nvSpPr>
          <p:spPr>
            <a:xfrm rot="-7812958" flipH="1">
              <a:off x="5833481" y="1983784"/>
              <a:ext cx="245915" cy="192606"/>
            </a:xfrm>
            <a:custGeom>
              <a:avLst/>
              <a:gdLst/>
              <a:ahLst/>
              <a:cxnLst/>
              <a:rect l="l" t="t" r="r" b="b"/>
              <a:pathLst>
                <a:path w="11253" h="8812" extrusionOk="0">
                  <a:moveTo>
                    <a:pt x="11104" y="0"/>
                  </a:moveTo>
                  <a:cubicBezTo>
                    <a:pt x="11090" y="0"/>
                    <a:pt x="11075" y="3"/>
                    <a:pt x="11058" y="10"/>
                  </a:cubicBezTo>
                  <a:cubicBezTo>
                    <a:pt x="6684" y="1694"/>
                    <a:pt x="2729" y="4943"/>
                    <a:pt x="21" y="8743"/>
                  </a:cubicBezTo>
                  <a:cubicBezTo>
                    <a:pt x="1" y="8775"/>
                    <a:pt x="28" y="8812"/>
                    <a:pt x="58" y="8812"/>
                  </a:cubicBezTo>
                  <a:cubicBezTo>
                    <a:pt x="68" y="8812"/>
                    <a:pt x="79" y="8807"/>
                    <a:pt x="88" y="8796"/>
                  </a:cubicBezTo>
                  <a:cubicBezTo>
                    <a:pt x="3159" y="5058"/>
                    <a:pt x="6816" y="2343"/>
                    <a:pt x="11139" y="223"/>
                  </a:cubicBezTo>
                  <a:cubicBezTo>
                    <a:pt x="11253" y="167"/>
                    <a:pt x="11211" y="0"/>
                    <a:pt x="111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8" name="Google Shape;2128;p32"/>
            <p:cNvSpPr/>
            <p:nvPr/>
          </p:nvSpPr>
          <p:spPr>
            <a:xfrm rot="-7812958" flipH="1">
              <a:off x="5623087" y="2078955"/>
              <a:ext cx="40844" cy="30753"/>
            </a:xfrm>
            <a:custGeom>
              <a:avLst/>
              <a:gdLst/>
              <a:ahLst/>
              <a:cxnLst/>
              <a:rect l="l" t="t" r="r" b="b"/>
              <a:pathLst>
                <a:path w="1869" h="1407" extrusionOk="0">
                  <a:moveTo>
                    <a:pt x="891" y="1"/>
                  </a:moveTo>
                  <a:cubicBezTo>
                    <a:pt x="676" y="1"/>
                    <a:pt x="461" y="102"/>
                    <a:pt x="320" y="345"/>
                  </a:cubicBezTo>
                  <a:cubicBezTo>
                    <a:pt x="1" y="894"/>
                    <a:pt x="491" y="1407"/>
                    <a:pt x="977" y="1407"/>
                  </a:cubicBezTo>
                  <a:cubicBezTo>
                    <a:pt x="1193" y="1407"/>
                    <a:pt x="1407" y="1305"/>
                    <a:pt x="1549" y="1061"/>
                  </a:cubicBezTo>
                  <a:cubicBezTo>
                    <a:pt x="1869" y="514"/>
                    <a:pt x="1377" y="1"/>
                    <a:pt x="89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9" name="Google Shape;2129;p32"/>
            <p:cNvSpPr/>
            <p:nvPr/>
          </p:nvSpPr>
          <p:spPr>
            <a:xfrm rot="-7812958" flipH="1">
              <a:off x="5930536" y="1908958"/>
              <a:ext cx="40844" cy="30753"/>
            </a:xfrm>
            <a:custGeom>
              <a:avLst/>
              <a:gdLst/>
              <a:ahLst/>
              <a:cxnLst/>
              <a:rect l="l" t="t" r="r" b="b"/>
              <a:pathLst>
                <a:path w="1869" h="1407" extrusionOk="0">
                  <a:moveTo>
                    <a:pt x="893" y="0"/>
                  </a:moveTo>
                  <a:cubicBezTo>
                    <a:pt x="677" y="0"/>
                    <a:pt x="462" y="101"/>
                    <a:pt x="321" y="346"/>
                  </a:cubicBezTo>
                  <a:cubicBezTo>
                    <a:pt x="1" y="892"/>
                    <a:pt x="493" y="1406"/>
                    <a:pt x="979" y="1406"/>
                  </a:cubicBezTo>
                  <a:cubicBezTo>
                    <a:pt x="1194" y="1406"/>
                    <a:pt x="1408" y="1305"/>
                    <a:pt x="1550" y="1062"/>
                  </a:cubicBezTo>
                  <a:cubicBezTo>
                    <a:pt x="1869" y="512"/>
                    <a:pt x="1378" y="0"/>
                    <a:pt x="8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0" name="Google Shape;2130;p32"/>
            <p:cNvSpPr/>
            <p:nvPr/>
          </p:nvSpPr>
          <p:spPr>
            <a:xfrm rot="-7812958" flipH="1">
              <a:off x="5584579" y="2385365"/>
              <a:ext cx="40844" cy="30709"/>
            </a:xfrm>
            <a:custGeom>
              <a:avLst/>
              <a:gdLst/>
              <a:ahLst/>
              <a:cxnLst/>
              <a:rect l="l" t="t" r="r" b="b"/>
              <a:pathLst>
                <a:path w="1869" h="1405" extrusionOk="0">
                  <a:moveTo>
                    <a:pt x="890" y="0"/>
                  </a:moveTo>
                  <a:cubicBezTo>
                    <a:pt x="675" y="0"/>
                    <a:pt x="461" y="101"/>
                    <a:pt x="319" y="343"/>
                  </a:cubicBezTo>
                  <a:cubicBezTo>
                    <a:pt x="0" y="892"/>
                    <a:pt x="491" y="1404"/>
                    <a:pt x="976" y="1404"/>
                  </a:cubicBezTo>
                  <a:cubicBezTo>
                    <a:pt x="1192" y="1404"/>
                    <a:pt x="1407" y="1303"/>
                    <a:pt x="1549" y="1059"/>
                  </a:cubicBezTo>
                  <a:cubicBezTo>
                    <a:pt x="1868" y="512"/>
                    <a:pt x="1376" y="0"/>
                    <a:pt x="89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1" name="Google Shape;2131;p32"/>
            <p:cNvSpPr/>
            <p:nvPr/>
          </p:nvSpPr>
          <p:spPr>
            <a:xfrm rot="-7812958" flipH="1">
              <a:off x="5536487" y="1810944"/>
              <a:ext cx="634203" cy="698383"/>
            </a:xfrm>
            <a:custGeom>
              <a:avLst/>
              <a:gdLst/>
              <a:ahLst/>
              <a:cxnLst/>
              <a:rect l="l" t="t" r="r" b="b"/>
              <a:pathLst>
                <a:path w="29021" h="31952" extrusionOk="0">
                  <a:moveTo>
                    <a:pt x="20741" y="1"/>
                  </a:moveTo>
                  <a:cubicBezTo>
                    <a:pt x="20409" y="1"/>
                    <a:pt x="20045" y="267"/>
                    <a:pt x="19640" y="880"/>
                  </a:cubicBezTo>
                  <a:cubicBezTo>
                    <a:pt x="16995" y="4887"/>
                    <a:pt x="22033" y="12699"/>
                    <a:pt x="22033" y="12699"/>
                  </a:cubicBezTo>
                  <a:cubicBezTo>
                    <a:pt x="22033" y="12699"/>
                    <a:pt x="12033" y="3533"/>
                    <a:pt x="8162" y="3533"/>
                  </a:cubicBezTo>
                  <a:cubicBezTo>
                    <a:pt x="7570" y="3533"/>
                    <a:pt x="7122" y="3747"/>
                    <a:pt x="6874" y="4241"/>
                  </a:cubicBezTo>
                  <a:cubicBezTo>
                    <a:pt x="5005" y="7962"/>
                    <a:pt x="20388" y="14973"/>
                    <a:pt x="20388" y="14973"/>
                  </a:cubicBezTo>
                  <a:cubicBezTo>
                    <a:pt x="18314" y="14430"/>
                    <a:pt x="12797" y="13732"/>
                    <a:pt x="8170" y="13732"/>
                  </a:cubicBezTo>
                  <a:cubicBezTo>
                    <a:pt x="3662" y="13732"/>
                    <a:pt x="0" y="14395"/>
                    <a:pt x="1197" y="16511"/>
                  </a:cubicBezTo>
                  <a:cubicBezTo>
                    <a:pt x="2175" y="18240"/>
                    <a:pt x="5465" y="18756"/>
                    <a:pt x="9044" y="18756"/>
                  </a:cubicBezTo>
                  <a:cubicBezTo>
                    <a:pt x="14343" y="18756"/>
                    <a:pt x="20275" y="17625"/>
                    <a:pt x="20276" y="17625"/>
                  </a:cubicBezTo>
                  <a:lnTo>
                    <a:pt x="20276" y="17625"/>
                  </a:lnTo>
                  <a:cubicBezTo>
                    <a:pt x="11186" y="23012"/>
                    <a:pt x="9820" y="31784"/>
                    <a:pt x="12499" y="31949"/>
                  </a:cubicBezTo>
                  <a:cubicBezTo>
                    <a:pt x="12530" y="31951"/>
                    <a:pt x="12562" y="31952"/>
                    <a:pt x="12593" y="31952"/>
                  </a:cubicBezTo>
                  <a:cubicBezTo>
                    <a:pt x="15239" y="31952"/>
                    <a:pt x="17662" y="25175"/>
                    <a:pt x="21097" y="20776"/>
                  </a:cubicBezTo>
                  <a:cubicBezTo>
                    <a:pt x="24569" y="16329"/>
                    <a:pt x="29021" y="15711"/>
                    <a:pt x="29021" y="15711"/>
                  </a:cubicBezTo>
                  <a:cubicBezTo>
                    <a:pt x="29021" y="15711"/>
                    <a:pt x="26593" y="14516"/>
                    <a:pt x="24653" y="10634"/>
                  </a:cubicBezTo>
                  <a:cubicBezTo>
                    <a:pt x="23410" y="8148"/>
                    <a:pt x="22576" y="1"/>
                    <a:pt x="2074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2" name="Google Shape;2132;p32"/>
            <p:cNvSpPr/>
            <p:nvPr/>
          </p:nvSpPr>
          <p:spPr>
            <a:xfrm rot="-7812958" flipH="1">
              <a:off x="5595232" y="2205872"/>
              <a:ext cx="28344" cy="21333"/>
            </a:xfrm>
            <a:custGeom>
              <a:avLst/>
              <a:gdLst/>
              <a:ahLst/>
              <a:cxnLst/>
              <a:rect l="l" t="t" r="r" b="b"/>
              <a:pathLst>
                <a:path w="1297" h="976" extrusionOk="0">
                  <a:moveTo>
                    <a:pt x="618" y="1"/>
                  </a:moveTo>
                  <a:cubicBezTo>
                    <a:pt x="468" y="1"/>
                    <a:pt x="319" y="70"/>
                    <a:pt x="220" y="239"/>
                  </a:cubicBezTo>
                  <a:cubicBezTo>
                    <a:pt x="0" y="619"/>
                    <a:pt x="342" y="975"/>
                    <a:pt x="679" y="975"/>
                  </a:cubicBezTo>
                  <a:cubicBezTo>
                    <a:pt x="829" y="975"/>
                    <a:pt x="978" y="905"/>
                    <a:pt x="1076" y="735"/>
                  </a:cubicBezTo>
                  <a:cubicBezTo>
                    <a:pt x="1296" y="355"/>
                    <a:pt x="956" y="1"/>
                    <a:pt x="6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3" name="Google Shape;2133;p32"/>
            <p:cNvSpPr/>
            <p:nvPr/>
          </p:nvSpPr>
          <p:spPr>
            <a:xfrm rot="-7812958" flipH="1">
              <a:off x="6024376" y="1953240"/>
              <a:ext cx="28322" cy="21289"/>
            </a:xfrm>
            <a:custGeom>
              <a:avLst/>
              <a:gdLst/>
              <a:ahLst/>
              <a:cxnLst/>
              <a:rect l="l" t="t" r="r" b="b"/>
              <a:pathLst>
                <a:path w="1296" h="974" extrusionOk="0">
                  <a:moveTo>
                    <a:pt x="617" y="1"/>
                  </a:moveTo>
                  <a:cubicBezTo>
                    <a:pt x="468" y="1"/>
                    <a:pt x="319" y="70"/>
                    <a:pt x="220" y="239"/>
                  </a:cubicBezTo>
                  <a:cubicBezTo>
                    <a:pt x="0" y="619"/>
                    <a:pt x="341" y="974"/>
                    <a:pt x="678" y="974"/>
                  </a:cubicBezTo>
                  <a:cubicBezTo>
                    <a:pt x="827" y="974"/>
                    <a:pt x="975" y="904"/>
                    <a:pt x="1073" y="735"/>
                  </a:cubicBezTo>
                  <a:cubicBezTo>
                    <a:pt x="1295" y="356"/>
                    <a:pt x="955" y="1"/>
                    <a:pt x="6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4" name="Google Shape;2134;p32"/>
            <p:cNvSpPr/>
            <p:nvPr/>
          </p:nvSpPr>
          <p:spPr>
            <a:xfrm rot="-7812958" flipH="1">
              <a:off x="5870008" y="2175038"/>
              <a:ext cx="28038" cy="21289"/>
            </a:xfrm>
            <a:custGeom>
              <a:avLst/>
              <a:gdLst/>
              <a:ahLst/>
              <a:cxnLst/>
              <a:rect l="l" t="t" r="r" b="b"/>
              <a:pathLst>
                <a:path w="1283" h="974" extrusionOk="0">
                  <a:moveTo>
                    <a:pt x="612" y="1"/>
                  </a:moveTo>
                  <a:cubicBezTo>
                    <a:pt x="458" y="1"/>
                    <a:pt x="305" y="74"/>
                    <a:pt x="208" y="252"/>
                  </a:cubicBezTo>
                  <a:cubicBezTo>
                    <a:pt x="1" y="631"/>
                    <a:pt x="340" y="973"/>
                    <a:pt x="672" y="973"/>
                  </a:cubicBezTo>
                  <a:cubicBezTo>
                    <a:pt x="826" y="973"/>
                    <a:pt x="979" y="900"/>
                    <a:pt x="1075" y="723"/>
                  </a:cubicBezTo>
                  <a:cubicBezTo>
                    <a:pt x="1282" y="342"/>
                    <a:pt x="944" y="1"/>
                    <a:pt x="61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5" name="Google Shape;2135;p32"/>
            <p:cNvSpPr/>
            <p:nvPr/>
          </p:nvSpPr>
          <p:spPr>
            <a:xfrm rot="-7812958" flipH="1">
              <a:off x="5638798" y="2216164"/>
              <a:ext cx="18422" cy="13836"/>
            </a:xfrm>
            <a:custGeom>
              <a:avLst/>
              <a:gdLst/>
              <a:ahLst/>
              <a:cxnLst/>
              <a:rect l="l" t="t" r="r" b="b"/>
              <a:pathLst>
                <a:path w="843" h="633" extrusionOk="0">
                  <a:moveTo>
                    <a:pt x="402" y="1"/>
                  </a:moveTo>
                  <a:cubicBezTo>
                    <a:pt x="305" y="1"/>
                    <a:pt x="209" y="46"/>
                    <a:pt x="145" y="156"/>
                  </a:cubicBezTo>
                  <a:cubicBezTo>
                    <a:pt x="0" y="402"/>
                    <a:pt x="222" y="633"/>
                    <a:pt x="440" y="633"/>
                  </a:cubicBezTo>
                  <a:cubicBezTo>
                    <a:pt x="537" y="633"/>
                    <a:pt x="634" y="587"/>
                    <a:pt x="697" y="478"/>
                  </a:cubicBezTo>
                  <a:cubicBezTo>
                    <a:pt x="842" y="231"/>
                    <a:pt x="621" y="1"/>
                    <a:pt x="40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6" name="Google Shape;2136;p32"/>
            <p:cNvSpPr/>
            <p:nvPr/>
          </p:nvSpPr>
          <p:spPr>
            <a:xfrm rot="-7812958" flipH="1">
              <a:off x="6043724" y="2013973"/>
              <a:ext cx="18400" cy="13814"/>
            </a:xfrm>
            <a:custGeom>
              <a:avLst/>
              <a:gdLst/>
              <a:ahLst/>
              <a:cxnLst/>
              <a:rect l="l" t="t" r="r" b="b"/>
              <a:pathLst>
                <a:path w="842" h="632" extrusionOk="0">
                  <a:moveTo>
                    <a:pt x="402" y="0"/>
                  </a:moveTo>
                  <a:cubicBezTo>
                    <a:pt x="304" y="0"/>
                    <a:pt x="207" y="46"/>
                    <a:pt x="143" y="156"/>
                  </a:cubicBezTo>
                  <a:cubicBezTo>
                    <a:pt x="1" y="402"/>
                    <a:pt x="221" y="632"/>
                    <a:pt x="440" y="632"/>
                  </a:cubicBezTo>
                  <a:cubicBezTo>
                    <a:pt x="537" y="632"/>
                    <a:pt x="634" y="586"/>
                    <a:pt x="699" y="477"/>
                  </a:cubicBezTo>
                  <a:cubicBezTo>
                    <a:pt x="841" y="230"/>
                    <a:pt x="621" y="0"/>
                    <a:pt x="4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7" name="Google Shape;2137;p32"/>
            <p:cNvSpPr/>
            <p:nvPr/>
          </p:nvSpPr>
          <p:spPr>
            <a:xfrm rot="-7812958" flipH="1">
              <a:off x="5793352" y="2412878"/>
              <a:ext cx="18379" cy="13836"/>
            </a:xfrm>
            <a:custGeom>
              <a:avLst/>
              <a:gdLst/>
              <a:ahLst/>
              <a:cxnLst/>
              <a:rect l="l" t="t" r="r" b="b"/>
              <a:pathLst>
                <a:path w="841" h="633" extrusionOk="0">
                  <a:moveTo>
                    <a:pt x="402" y="1"/>
                  </a:moveTo>
                  <a:cubicBezTo>
                    <a:pt x="304" y="1"/>
                    <a:pt x="207" y="46"/>
                    <a:pt x="143" y="156"/>
                  </a:cubicBezTo>
                  <a:cubicBezTo>
                    <a:pt x="0" y="402"/>
                    <a:pt x="220" y="632"/>
                    <a:pt x="439" y="632"/>
                  </a:cubicBezTo>
                  <a:cubicBezTo>
                    <a:pt x="536" y="632"/>
                    <a:pt x="633" y="587"/>
                    <a:pt x="698" y="477"/>
                  </a:cubicBezTo>
                  <a:cubicBezTo>
                    <a:pt x="841" y="230"/>
                    <a:pt x="620" y="1"/>
                    <a:pt x="40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8" name="Google Shape;2138;p32"/>
            <p:cNvSpPr/>
            <p:nvPr/>
          </p:nvSpPr>
          <p:spPr>
            <a:xfrm rot="-7812958" flipH="1">
              <a:off x="5618803" y="2241787"/>
              <a:ext cx="12085" cy="9049"/>
            </a:xfrm>
            <a:custGeom>
              <a:avLst/>
              <a:gdLst/>
              <a:ahLst/>
              <a:cxnLst/>
              <a:rect l="l" t="t" r="r" b="b"/>
              <a:pathLst>
                <a:path w="553" h="414" extrusionOk="0">
                  <a:moveTo>
                    <a:pt x="265" y="0"/>
                  </a:moveTo>
                  <a:cubicBezTo>
                    <a:pt x="201" y="0"/>
                    <a:pt x="137" y="30"/>
                    <a:pt x="95" y="103"/>
                  </a:cubicBezTo>
                  <a:cubicBezTo>
                    <a:pt x="1" y="263"/>
                    <a:pt x="146" y="414"/>
                    <a:pt x="290" y="414"/>
                  </a:cubicBezTo>
                  <a:cubicBezTo>
                    <a:pt x="353" y="414"/>
                    <a:pt x="416" y="384"/>
                    <a:pt x="458" y="312"/>
                  </a:cubicBezTo>
                  <a:cubicBezTo>
                    <a:pt x="552" y="150"/>
                    <a:pt x="408" y="0"/>
                    <a:pt x="2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9" name="Google Shape;2139;p32"/>
            <p:cNvSpPr/>
            <p:nvPr/>
          </p:nvSpPr>
          <p:spPr>
            <a:xfrm rot="-7812958" flipH="1">
              <a:off x="5879786" y="2376114"/>
              <a:ext cx="12085" cy="9049"/>
            </a:xfrm>
            <a:custGeom>
              <a:avLst/>
              <a:gdLst/>
              <a:ahLst/>
              <a:cxnLst/>
              <a:rect l="l" t="t" r="r" b="b"/>
              <a:pathLst>
                <a:path w="553" h="414" extrusionOk="0">
                  <a:moveTo>
                    <a:pt x="264" y="0"/>
                  </a:moveTo>
                  <a:cubicBezTo>
                    <a:pt x="200" y="0"/>
                    <a:pt x="137" y="30"/>
                    <a:pt x="95" y="102"/>
                  </a:cubicBezTo>
                  <a:cubicBezTo>
                    <a:pt x="1" y="264"/>
                    <a:pt x="145" y="414"/>
                    <a:pt x="288" y="414"/>
                  </a:cubicBezTo>
                  <a:cubicBezTo>
                    <a:pt x="352" y="414"/>
                    <a:pt x="416" y="384"/>
                    <a:pt x="458" y="311"/>
                  </a:cubicBezTo>
                  <a:cubicBezTo>
                    <a:pt x="553" y="152"/>
                    <a:pt x="407" y="0"/>
                    <a:pt x="2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0" name="Google Shape;2140;p32"/>
            <p:cNvSpPr/>
            <p:nvPr/>
          </p:nvSpPr>
          <p:spPr>
            <a:xfrm rot="-7812958" flipH="1">
              <a:off x="5810203" y="2125533"/>
              <a:ext cx="11976" cy="9027"/>
            </a:xfrm>
            <a:custGeom>
              <a:avLst/>
              <a:gdLst/>
              <a:ahLst/>
              <a:cxnLst/>
              <a:rect l="l" t="t" r="r" b="b"/>
              <a:pathLst>
                <a:path w="548" h="413" extrusionOk="0">
                  <a:moveTo>
                    <a:pt x="262" y="0"/>
                  </a:moveTo>
                  <a:cubicBezTo>
                    <a:pt x="196" y="0"/>
                    <a:pt x="130" y="32"/>
                    <a:pt x="89" y="107"/>
                  </a:cubicBezTo>
                  <a:cubicBezTo>
                    <a:pt x="1" y="267"/>
                    <a:pt x="145" y="412"/>
                    <a:pt x="287" y="412"/>
                  </a:cubicBezTo>
                  <a:cubicBezTo>
                    <a:pt x="353" y="412"/>
                    <a:pt x="418" y="381"/>
                    <a:pt x="459" y="306"/>
                  </a:cubicBezTo>
                  <a:cubicBezTo>
                    <a:pt x="547" y="144"/>
                    <a:pt x="403" y="0"/>
                    <a:pt x="2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41" name="Google Shape;2141;p32"/>
          <p:cNvSpPr txBox="1">
            <a:spLocks noGrp="1"/>
          </p:cNvSpPr>
          <p:nvPr>
            <p:ph type="subTitle" idx="1"/>
          </p:nvPr>
        </p:nvSpPr>
        <p:spPr>
          <a:xfrm flipH="1">
            <a:off x="805725" y="110725"/>
            <a:ext cx="6177300" cy="473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chemeClr val="accent5"/>
                </a:solidFill>
              </a:rPr>
              <a:t>We use it when we talk about:</a:t>
            </a:r>
            <a:endParaRPr sz="1800" b="1">
              <a:solidFill>
                <a:schemeClr val="accent5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accent5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accent4"/>
                </a:solidFill>
              </a:rPr>
              <a:t>Things which are always true:</a:t>
            </a:r>
            <a:endParaRPr b="1">
              <a:solidFill>
                <a:schemeClr val="accent4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4"/>
                </a:solidFill>
              </a:rPr>
              <a:t>*Water</a:t>
            </a:r>
            <a:r>
              <a:rPr lang="en" dirty="0">
                <a:solidFill>
                  <a:schemeClr val="accent2"/>
                </a:solidFill>
              </a:rPr>
              <a:t> </a:t>
            </a:r>
            <a:r>
              <a:rPr lang="en" b="1" dirty="0">
                <a:solidFill>
                  <a:schemeClr val="accent2"/>
                </a:solidFill>
              </a:rPr>
              <a:t>boils</a:t>
            </a:r>
            <a:r>
              <a:rPr lang="en" dirty="0">
                <a:solidFill>
                  <a:schemeClr val="accent4"/>
                </a:solidFill>
              </a:rPr>
              <a:t> at 100 degrees.</a:t>
            </a:r>
            <a:endParaRPr>
              <a:solidFill>
                <a:schemeClr val="accent4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accent4"/>
                </a:solidFill>
              </a:rPr>
              <a:t>Permanent situations (or nearly permanent; true for a few years at least):</a:t>
            </a:r>
            <a:endParaRPr b="1">
              <a:solidFill>
                <a:schemeClr val="accent4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4"/>
                </a:solidFill>
              </a:rPr>
              <a:t>*Julie </a:t>
            </a:r>
            <a:r>
              <a:rPr lang="en" b="1" dirty="0">
                <a:solidFill>
                  <a:schemeClr val="accent2"/>
                </a:solidFill>
              </a:rPr>
              <a:t>lives</a:t>
            </a:r>
            <a:r>
              <a:rPr lang="en" dirty="0">
                <a:solidFill>
                  <a:schemeClr val="accent2"/>
                </a:solidFill>
              </a:rPr>
              <a:t> </a:t>
            </a:r>
            <a:r>
              <a:rPr lang="en" dirty="0">
                <a:solidFill>
                  <a:schemeClr val="accent4"/>
                </a:solidFill>
              </a:rPr>
              <a:t>in London.</a:t>
            </a:r>
            <a:endParaRPr>
              <a:solidFill>
                <a:schemeClr val="accent4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accent4"/>
                </a:solidFill>
              </a:rPr>
              <a:t>Habits or things we do regularly:</a:t>
            </a:r>
            <a:endParaRPr b="1"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4"/>
                </a:solidFill>
              </a:rPr>
              <a:t>I </a:t>
            </a:r>
            <a:r>
              <a:rPr lang="en" b="1" dirty="0">
                <a:solidFill>
                  <a:schemeClr val="accent2"/>
                </a:solidFill>
              </a:rPr>
              <a:t>drink</a:t>
            </a:r>
            <a:r>
              <a:rPr lang="en" dirty="0">
                <a:solidFill>
                  <a:schemeClr val="accent4"/>
                </a:solidFill>
              </a:rPr>
              <a:t> coffee every morning.</a:t>
            </a:r>
            <a:endParaRPr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accent4"/>
                </a:solidFill>
              </a:rPr>
              <a:t>Future events which are part of a timetable:</a:t>
            </a:r>
            <a:endParaRPr b="1"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4"/>
                </a:solidFill>
              </a:rPr>
              <a:t>*My plane</a:t>
            </a:r>
            <a:r>
              <a:rPr lang="en" dirty="0">
                <a:solidFill>
                  <a:schemeClr val="accent2"/>
                </a:solidFill>
              </a:rPr>
              <a:t> </a:t>
            </a:r>
            <a:r>
              <a:rPr lang="en" b="1" dirty="0">
                <a:solidFill>
                  <a:schemeClr val="accent2"/>
                </a:solidFill>
              </a:rPr>
              <a:t>leaves</a:t>
            </a:r>
            <a:r>
              <a:rPr lang="en" dirty="0">
                <a:solidFill>
                  <a:schemeClr val="accent2"/>
                </a:solidFill>
              </a:rPr>
              <a:t> </a:t>
            </a:r>
            <a:r>
              <a:rPr lang="en" dirty="0">
                <a:solidFill>
                  <a:schemeClr val="accent4"/>
                </a:solidFill>
              </a:rPr>
              <a:t>at eight tonight.</a:t>
            </a:r>
            <a:endParaRPr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accent4"/>
                </a:solidFill>
              </a:rPr>
              <a:t>To talk about what happens in books, plays and films:</a:t>
            </a:r>
            <a:endParaRPr b="1"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4"/>
                </a:solidFill>
              </a:rPr>
              <a:t>*At the end of the book, the detective</a:t>
            </a:r>
            <a:r>
              <a:rPr lang="en" dirty="0">
                <a:solidFill>
                  <a:schemeClr val="accent2"/>
                </a:solidFill>
              </a:rPr>
              <a:t> </a:t>
            </a:r>
            <a:r>
              <a:rPr lang="en" b="1" dirty="0">
                <a:solidFill>
                  <a:schemeClr val="accent2"/>
                </a:solidFill>
              </a:rPr>
              <a:t>catches</a:t>
            </a:r>
            <a:r>
              <a:rPr lang="en" dirty="0">
                <a:solidFill>
                  <a:schemeClr val="accent4"/>
                </a:solidFill>
              </a:rPr>
              <a:t> the killer.</a:t>
            </a:r>
            <a:endParaRPr sz="1600">
              <a:solidFill>
                <a:schemeClr val="accent4"/>
              </a:solidFill>
            </a:endParaRPr>
          </a:p>
        </p:txBody>
      </p:sp>
      <p:sp>
        <p:nvSpPr>
          <p:cNvPr id="2142" name="Google Shape;2142;p32"/>
          <p:cNvSpPr txBox="1">
            <a:spLocks noGrp="1"/>
          </p:cNvSpPr>
          <p:nvPr>
            <p:ph type="title"/>
          </p:nvPr>
        </p:nvSpPr>
        <p:spPr>
          <a:xfrm>
            <a:off x="5992450" y="540250"/>
            <a:ext cx="2438700" cy="292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 </a:t>
            </a:r>
            <a:endParaRPr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Simple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2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7" name="Google Shape;2147;p33"/>
          <p:cNvSpPr/>
          <p:nvPr/>
        </p:nvSpPr>
        <p:spPr>
          <a:xfrm>
            <a:off x="5324214" y="238775"/>
            <a:ext cx="39" cy="195"/>
          </a:xfrm>
          <a:custGeom>
            <a:avLst/>
            <a:gdLst/>
            <a:ahLst/>
            <a:cxnLst/>
            <a:rect l="l" t="t" r="r" b="b"/>
            <a:pathLst>
              <a:path w="1" h="5" extrusionOk="0">
                <a:moveTo>
                  <a:pt x="1" y="0"/>
                </a:moveTo>
                <a:lnTo>
                  <a:pt x="1" y="4"/>
                </a:lnTo>
                <a:lnTo>
                  <a:pt x="1" y="4"/>
                </a:lnTo>
                <a:close/>
              </a:path>
            </a:pathLst>
          </a:custGeom>
          <a:solidFill>
            <a:srgbClr val="9FA3B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8" name="Google Shape;2148;p33"/>
          <p:cNvSpPr/>
          <p:nvPr/>
        </p:nvSpPr>
        <p:spPr>
          <a:xfrm>
            <a:off x="593421" y="2739703"/>
            <a:ext cx="2563800" cy="17328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9" name="Google Shape;2149;p33"/>
          <p:cNvSpPr/>
          <p:nvPr/>
        </p:nvSpPr>
        <p:spPr>
          <a:xfrm>
            <a:off x="5940721" y="2739703"/>
            <a:ext cx="2563800" cy="17328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0" name="Google Shape;2150;p33"/>
          <p:cNvSpPr/>
          <p:nvPr/>
        </p:nvSpPr>
        <p:spPr>
          <a:xfrm>
            <a:off x="3267071" y="814864"/>
            <a:ext cx="2563800" cy="17328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1" name="Google Shape;2151;p33"/>
          <p:cNvSpPr/>
          <p:nvPr/>
        </p:nvSpPr>
        <p:spPr>
          <a:xfrm>
            <a:off x="6056821" y="2837203"/>
            <a:ext cx="2331600" cy="15378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2" name="Google Shape;2152;p33"/>
          <p:cNvSpPr/>
          <p:nvPr/>
        </p:nvSpPr>
        <p:spPr>
          <a:xfrm>
            <a:off x="3383171" y="949389"/>
            <a:ext cx="2331600" cy="15378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3" name="Google Shape;2153;p33"/>
          <p:cNvSpPr/>
          <p:nvPr/>
        </p:nvSpPr>
        <p:spPr>
          <a:xfrm>
            <a:off x="709521" y="2837203"/>
            <a:ext cx="2331600" cy="15378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54" name="Google Shape;2154;p33"/>
          <p:cNvGrpSpPr/>
          <p:nvPr/>
        </p:nvGrpSpPr>
        <p:grpSpPr>
          <a:xfrm flipH="1">
            <a:off x="7502763" y="814886"/>
            <a:ext cx="1648624" cy="803820"/>
            <a:chOff x="0" y="815299"/>
            <a:chExt cx="1648624" cy="803820"/>
          </a:xfrm>
        </p:grpSpPr>
        <p:sp>
          <p:nvSpPr>
            <p:cNvPr id="2155" name="Google Shape;2155;p33"/>
            <p:cNvSpPr/>
            <p:nvPr/>
          </p:nvSpPr>
          <p:spPr>
            <a:xfrm>
              <a:off x="0" y="815299"/>
              <a:ext cx="1648624" cy="803820"/>
            </a:xfrm>
            <a:custGeom>
              <a:avLst/>
              <a:gdLst/>
              <a:ahLst/>
              <a:cxnLst/>
              <a:rect l="l" t="t" r="r" b="b"/>
              <a:pathLst>
                <a:path w="38657" h="18848" extrusionOk="0">
                  <a:moveTo>
                    <a:pt x="35352" y="196"/>
                  </a:moveTo>
                  <a:cubicBezTo>
                    <a:pt x="36332" y="196"/>
                    <a:pt x="37312" y="222"/>
                    <a:pt x="38290" y="270"/>
                  </a:cubicBezTo>
                  <a:lnTo>
                    <a:pt x="38290" y="270"/>
                  </a:lnTo>
                  <a:cubicBezTo>
                    <a:pt x="36921" y="3542"/>
                    <a:pt x="34704" y="6500"/>
                    <a:pt x="32104" y="9047"/>
                  </a:cubicBezTo>
                  <a:cubicBezTo>
                    <a:pt x="29443" y="11632"/>
                    <a:pt x="26249" y="13731"/>
                    <a:pt x="22771" y="15279"/>
                  </a:cubicBezTo>
                  <a:cubicBezTo>
                    <a:pt x="19272" y="16792"/>
                    <a:pt x="15508" y="17785"/>
                    <a:pt x="11661" y="18246"/>
                  </a:cubicBezTo>
                  <a:cubicBezTo>
                    <a:pt x="9543" y="18510"/>
                    <a:pt x="7395" y="18623"/>
                    <a:pt x="5249" y="18623"/>
                  </a:cubicBezTo>
                  <a:cubicBezTo>
                    <a:pt x="3506" y="18623"/>
                    <a:pt x="1765" y="18548"/>
                    <a:pt x="44" y="18420"/>
                  </a:cubicBezTo>
                  <a:cubicBezTo>
                    <a:pt x="860" y="16867"/>
                    <a:pt x="1936" y="15377"/>
                    <a:pt x="3079" y="13985"/>
                  </a:cubicBezTo>
                  <a:cubicBezTo>
                    <a:pt x="4235" y="12593"/>
                    <a:pt x="5519" y="11291"/>
                    <a:pt x="6897" y="10084"/>
                  </a:cubicBezTo>
                  <a:cubicBezTo>
                    <a:pt x="9649" y="7665"/>
                    <a:pt x="12825" y="5674"/>
                    <a:pt x="16234" y="4118"/>
                  </a:cubicBezTo>
                  <a:cubicBezTo>
                    <a:pt x="19645" y="2582"/>
                    <a:pt x="23297" y="1447"/>
                    <a:pt x="27061" y="855"/>
                  </a:cubicBezTo>
                  <a:cubicBezTo>
                    <a:pt x="29794" y="399"/>
                    <a:pt x="32573" y="196"/>
                    <a:pt x="35352" y="196"/>
                  </a:cubicBezTo>
                  <a:close/>
                  <a:moveTo>
                    <a:pt x="36335" y="1"/>
                  </a:moveTo>
                  <a:cubicBezTo>
                    <a:pt x="33218" y="1"/>
                    <a:pt x="30105" y="227"/>
                    <a:pt x="27032" y="696"/>
                  </a:cubicBezTo>
                  <a:cubicBezTo>
                    <a:pt x="23253" y="1268"/>
                    <a:pt x="19533" y="2269"/>
                    <a:pt x="16052" y="3778"/>
                  </a:cubicBezTo>
                  <a:cubicBezTo>
                    <a:pt x="12579" y="5305"/>
                    <a:pt x="9388" y="7364"/>
                    <a:pt x="6632" y="9833"/>
                  </a:cubicBezTo>
                  <a:cubicBezTo>
                    <a:pt x="3906" y="12325"/>
                    <a:pt x="1538" y="15163"/>
                    <a:pt x="0" y="18441"/>
                  </a:cubicBezTo>
                  <a:cubicBezTo>
                    <a:pt x="2153" y="18711"/>
                    <a:pt x="4307" y="18848"/>
                    <a:pt x="6461" y="18848"/>
                  </a:cubicBezTo>
                  <a:cubicBezTo>
                    <a:pt x="8210" y="18848"/>
                    <a:pt x="9959" y="18758"/>
                    <a:pt x="11705" y="18575"/>
                  </a:cubicBezTo>
                  <a:cubicBezTo>
                    <a:pt x="13656" y="18398"/>
                    <a:pt x="15577" y="18025"/>
                    <a:pt x="17478" y="17582"/>
                  </a:cubicBezTo>
                  <a:cubicBezTo>
                    <a:pt x="19370" y="17107"/>
                    <a:pt x="21208" y="16462"/>
                    <a:pt x="22992" y="15704"/>
                  </a:cubicBezTo>
                  <a:cubicBezTo>
                    <a:pt x="26542" y="14156"/>
                    <a:pt x="29770" y="11984"/>
                    <a:pt x="32442" y="9336"/>
                  </a:cubicBezTo>
                  <a:cubicBezTo>
                    <a:pt x="33783" y="8017"/>
                    <a:pt x="34976" y="6573"/>
                    <a:pt x="36020" y="5047"/>
                  </a:cubicBezTo>
                  <a:cubicBezTo>
                    <a:pt x="37046" y="3514"/>
                    <a:pt x="37964" y="1911"/>
                    <a:pt x="38602" y="192"/>
                  </a:cubicBezTo>
                  <a:lnTo>
                    <a:pt x="38656" y="43"/>
                  </a:lnTo>
                  <a:lnTo>
                    <a:pt x="38482" y="36"/>
                  </a:lnTo>
                  <a:cubicBezTo>
                    <a:pt x="37767" y="13"/>
                    <a:pt x="37051" y="1"/>
                    <a:pt x="36335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6" name="Google Shape;2156;p33"/>
            <p:cNvSpPr/>
            <p:nvPr/>
          </p:nvSpPr>
          <p:spPr>
            <a:xfrm>
              <a:off x="896" y="821909"/>
              <a:ext cx="1640010" cy="779426"/>
            </a:xfrm>
            <a:custGeom>
              <a:avLst/>
              <a:gdLst/>
              <a:ahLst/>
              <a:cxnLst/>
              <a:rect l="l" t="t" r="r" b="b"/>
              <a:pathLst>
                <a:path w="38455" h="18276" extrusionOk="0">
                  <a:moveTo>
                    <a:pt x="38454" y="0"/>
                  </a:moveTo>
                  <a:cubicBezTo>
                    <a:pt x="34984" y="947"/>
                    <a:pt x="31598" y="2144"/>
                    <a:pt x="28269" y="3456"/>
                  </a:cubicBezTo>
                  <a:cubicBezTo>
                    <a:pt x="24954" y="4801"/>
                    <a:pt x="21706" y="6281"/>
                    <a:pt x="18497" y="7822"/>
                  </a:cubicBezTo>
                  <a:cubicBezTo>
                    <a:pt x="15317" y="9414"/>
                    <a:pt x="12162" y="11052"/>
                    <a:pt x="9077" y="12793"/>
                  </a:cubicBezTo>
                  <a:cubicBezTo>
                    <a:pt x="5991" y="14537"/>
                    <a:pt x="2946" y="16339"/>
                    <a:pt x="1" y="18275"/>
                  </a:cubicBezTo>
                  <a:cubicBezTo>
                    <a:pt x="1532" y="17387"/>
                    <a:pt x="3061" y="16503"/>
                    <a:pt x="4613" y="15651"/>
                  </a:cubicBezTo>
                  <a:cubicBezTo>
                    <a:pt x="6154" y="14780"/>
                    <a:pt x="7710" y="13928"/>
                    <a:pt x="9273" y="13094"/>
                  </a:cubicBezTo>
                  <a:cubicBezTo>
                    <a:pt x="12395" y="11419"/>
                    <a:pt x="15534" y="9780"/>
                    <a:pt x="18729" y="8224"/>
                  </a:cubicBezTo>
                  <a:cubicBezTo>
                    <a:pt x="21913" y="6654"/>
                    <a:pt x="25155" y="5186"/>
                    <a:pt x="28425" y="3775"/>
                  </a:cubicBezTo>
                  <a:cubicBezTo>
                    <a:pt x="30078" y="3108"/>
                    <a:pt x="31713" y="2401"/>
                    <a:pt x="33396" y="1799"/>
                  </a:cubicBezTo>
                  <a:cubicBezTo>
                    <a:pt x="35053" y="1132"/>
                    <a:pt x="36764" y="596"/>
                    <a:pt x="38454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7" name="Google Shape;2157;p33"/>
            <p:cNvSpPr/>
            <p:nvPr/>
          </p:nvSpPr>
          <p:spPr>
            <a:xfrm>
              <a:off x="327194" y="1201859"/>
              <a:ext cx="27764" cy="195837"/>
            </a:xfrm>
            <a:custGeom>
              <a:avLst/>
              <a:gdLst/>
              <a:ahLst/>
              <a:cxnLst/>
              <a:rect l="l" t="t" r="r" b="b"/>
              <a:pathLst>
                <a:path w="651" h="4592" extrusionOk="0">
                  <a:moveTo>
                    <a:pt x="247" y="1"/>
                  </a:moveTo>
                  <a:lnTo>
                    <a:pt x="1" y="19"/>
                  </a:lnTo>
                  <a:lnTo>
                    <a:pt x="404" y="4591"/>
                  </a:lnTo>
                  <a:lnTo>
                    <a:pt x="650" y="4573"/>
                  </a:lnTo>
                  <a:lnTo>
                    <a:pt x="247" y="1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8" name="Google Shape;2158;p33"/>
            <p:cNvSpPr/>
            <p:nvPr/>
          </p:nvSpPr>
          <p:spPr>
            <a:xfrm>
              <a:off x="494843" y="1312573"/>
              <a:ext cx="532454" cy="145087"/>
            </a:xfrm>
            <a:custGeom>
              <a:avLst/>
              <a:gdLst/>
              <a:ahLst/>
              <a:cxnLst/>
              <a:rect l="l" t="t" r="r" b="b"/>
              <a:pathLst>
                <a:path w="12485" h="3402" extrusionOk="0">
                  <a:moveTo>
                    <a:pt x="66" y="1"/>
                  </a:moveTo>
                  <a:lnTo>
                    <a:pt x="1" y="218"/>
                  </a:lnTo>
                  <a:lnTo>
                    <a:pt x="12420" y="3402"/>
                  </a:lnTo>
                  <a:lnTo>
                    <a:pt x="12485" y="3180"/>
                  </a:lnTo>
                  <a:lnTo>
                    <a:pt x="66" y="1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9" name="Google Shape;2159;p33"/>
            <p:cNvSpPr/>
            <p:nvPr/>
          </p:nvSpPr>
          <p:spPr>
            <a:xfrm>
              <a:off x="675926" y="1212222"/>
              <a:ext cx="538041" cy="135960"/>
            </a:xfrm>
            <a:custGeom>
              <a:avLst/>
              <a:gdLst/>
              <a:ahLst/>
              <a:cxnLst/>
              <a:rect l="l" t="t" r="r" b="b"/>
              <a:pathLst>
                <a:path w="12616" h="3188" extrusionOk="0">
                  <a:moveTo>
                    <a:pt x="62" y="1"/>
                  </a:moveTo>
                  <a:lnTo>
                    <a:pt x="0" y="222"/>
                  </a:lnTo>
                  <a:lnTo>
                    <a:pt x="12553" y="3187"/>
                  </a:lnTo>
                  <a:lnTo>
                    <a:pt x="12615" y="2966"/>
                  </a:lnTo>
                  <a:lnTo>
                    <a:pt x="62" y="1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0" name="Google Shape;2160;p33"/>
            <p:cNvSpPr/>
            <p:nvPr/>
          </p:nvSpPr>
          <p:spPr>
            <a:xfrm>
              <a:off x="915308" y="879271"/>
              <a:ext cx="79964" cy="225989"/>
            </a:xfrm>
            <a:custGeom>
              <a:avLst/>
              <a:gdLst/>
              <a:ahLst/>
              <a:cxnLst/>
              <a:rect l="l" t="t" r="r" b="b"/>
              <a:pathLst>
                <a:path w="1875" h="5299" extrusionOk="0">
                  <a:moveTo>
                    <a:pt x="1636" y="1"/>
                  </a:moveTo>
                  <a:lnTo>
                    <a:pt x="0" y="5237"/>
                  </a:lnTo>
                  <a:lnTo>
                    <a:pt x="240" y="5299"/>
                  </a:lnTo>
                  <a:lnTo>
                    <a:pt x="1875" y="66"/>
                  </a:lnTo>
                  <a:lnTo>
                    <a:pt x="1636" y="1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61" name="Google Shape;2161;p33"/>
          <p:cNvSpPr txBox="1">
            <a:spLocks noGrp="1"/>
          </p:cNvSpPr>
          <p:nvPr>
            <p:ph type="subTitle" idx="1"/>
          </p:nvPr>
        </p:nvSpPr>
        <p:spPr>
          <a:xfrm>
            <a:off x="6095071" y="2890875"/>
            <a:ext cx="2255100" cy="7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Negative sentences</a:t>
            </a:r>
            <a:endParaRPr/>
          </a:p>
        </p:txBody>
      </p:sp>
      <p:sp>
        <p:nvSpPr>
          <p:cNvPr id="2162" name="Google Shape;2162;p33"/>
          <p:cNvSpPr txBox="1">
            <a:spLocks noGrp="1"/>
          </p:cNvSpPr>
          <p:nvPr>
            <p:ph type="subTitle" idx="3"/>
          </p:nvPr>
        </p:nvSpPr>
        <p:spPr>
          <a:xfrm>
            <a:off x="786021" y="2890875"/>
            <a:ext cx="2255100" cy="7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Positive sentences</a:t>
            </a:r>
            <a:endParaRPr/>
          </a:p>
        </p:txBody>
      </p:sp>
      <p:sp>
        <p:nvSpPr>
          <p:cNvPr id="2163" name="Google Shape;2163;p33"/>
          <p:cNvSpPr txBox="1">
            <a:spLocks noGrp="1"/>
          </p:cNvSpPr>
          <p:nvPr>
            <p:ph type="subTitle" idx="4"/>
          </p:nvPr>
        </p:nvSpPr>
        <p:spPr>
          <a:xfrm>
            <a:off x="6095071" y="3523725"/>
            <a:ext cx="2255100" cy="775800"/>
          </a:xfrm>
          <a:prstGeom prst="rect">
            <a:avLst/>
          </a:prstGeom>
        </p:spPr>
        <p:txBody>
          <a:bodyPr spcFirstLastPara="1" wrap="square" lIns="91425" tIns="91425" rIns="91425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Here we use “</a:t>
            </a:r>
            <a:r>
              <a:rPr lang="en" b="1"/>
              <a:t>don’t</a:t>
            </a:r>
            <a:r>
              <a:rPr lang="en"/>
              <a:t>” in every person BUT in 3rd person singular we use “</a:t>
            </a:r>
            <a:r>
              <a:rPr lang="en" b="1"/>
              <a:t>doesn’t</a:t>
            </a:r>
            <a:r>
              <a:rPr lang="en"/>
              <a:t>”.</a:t>
            </a:r>
            <a:endParaRPr/>
          </a:p>
        </p:txBody>
      </p:sp>
      <p:sp>
        <p:nvSpPr>
          <p:cNvPr id="2164" name="Google Shape;2164;p33"/>
          <p:cNvSpPr txBox="1">
            <a:spLocks noGrp="1"/>
          </p:cNvSpPr>
          <p:nvPr>
            <p:ph type="subTitle" idx="6"/>
          </p:nvPr>
        </p:nvSpPr>
        <p:spPr>
          <a:xfrm>
            <a:off x="747775" y="3464625"/>
            <a:ext cx="2255100" cy="834900"/>
          </a:xfrm>
          <a:prstGeom prst="rect">
            <a:avLst/>
          </a:prstGeom>
        </p:spPr>
        <p:txBody>
          <a:bodyPr spcFirstLastPara="1" wrap="square" lIns="91425" tIns="91425" rIns="91425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In positive sentences we add “</a:t>
            </a:r>
            <a:r>
              <a:rPr lang="en" b="1"/>
              <a:t>-s</a:t>
            </a:r>
            <a:r>
              <a:rPr lang="en"/>
              <a:t>”, “</a:t>
            </a:r>
            <a:r>
              <a:rPr lang="en" b="1"/>
              <a:t>-es</a:t>
            </a:r>
            <a:r>
              <a:rPr lang="en"/>
              <a:t>”” or “</a:t>
            </a:r>
            <a:r>
              <a:rPr lang="en" b="1"/>
              <a:t>-ies</a:t>
            </a:r>
            <a:r>
              <a:rPr lang="en"/>
              <a:t>” to the 3rd person singular - he, she, it.</a:t>
            </a:r>
            <a:endParaRPr/>
          </a:p>
        </p:txBody>
      </p:sp>
      <p:grpSp>
        <p:nvGrpSpPr>
          <p:cNvPr id="2165" name="Google Shape;2165;p33"/>
          <p:cNvGrpSpPr/>
          <p:nvPr/>
        </p:nvGrpSpPr>
        <p:grpSpPr>
          <a:xfrm>
            <a:off x="1533601" y="2084338"/>
            <a:ext cx="683441" cy="554017"/>
            <a:chOff x="1608418" y="2694788"/>
            <a:chExt cx="683441" cy="554017"/>
          </a:xfrm>
        </p:grpSpPr>
        <p:sp>
          <p:nvSpPr>
            <p:cNvPr id="2166" name="Google Shape;2166;p33"/>
            <p:cNvSpPr/>
            <p:nvPr/>
          </p:nvSpPr>
          <p:spPr>
            <a:xfrm rot="-1324817">
              <a:off x="1653885" y="2793041"/>
              <a:ext cx="592506" cy="357511"/>
            </a:xfrm>
            <a:custGeom>
              <a:avLst/>
              <a:gdLst/>
              <a:ahLst/>
              <a:cxnLst/>
              <a:rect l="l" t="t" r="r" b="b"/>
              <a:pathLst>
                <a:path w="25564" h="15425" extrusionOk="0">
                  <a:moveTo>
                    <a:pt x="12212" y="1"/>
                  </a:moveTo>
                  <a:cubicBezTo>
                    <a:pt x="8973" y="1"/>
                    <a:pt x="8333" y="13785"/>
                    <a:pt x="8333" y="13785"/>
                  </a:cubicBezTo>
                  <a:cubicBezTo>
                    <a:pt x="8333" y="13785"/>
                    <a:pt x="6052" y="373"/>
                    <a:pt x="3330" y="373"/>
                  </a:cubicBezTo>
                  <a:cubicBezTo>
                    <a:pt x="3190" y="373"/>
                    <a:pt x="3050" y="408"/>
                    <a:pt x="2909" y="481"/>
                  </a:cubicBezTo>
                  <a:cubicBezTo>
                    <a:pt x="1" y="2001"/>
                    <a:pt x="8333" y="15062"/>
                    <a:pt x="8333" y="15062"/>
                  </a:cubicBezTo>
                  <a:lnTo>
                    <a:pt x="10328" y="15424"/>
                  </a:lnTo>
                  <a:cubicBezTo>
                    <a:pt x="10328" y="15424"/>
                    <a:pt x="25563" y="7716"/>
                    <a:pt x="23609" y="6037"/>
                  </a:cubicBezTo>
                  <a:cubicBezTo>
                    <a:pt x="23455" y="5905"/>
                    <a:pt x="23250" y="5844"/>
                    <a:pt x="23001" y="5844"/>
                  </a:cubicBezTo>
                  <a:cubicBezTo>
                    <a:pt x="20095" y="5844"/>
                    <a:pt x="11339" y="14184"/>
                    <a:pt x="11339" y="14184"/>
                  </a:cubicBezTo>
                  <a:cubicBezTo>
                    <a:pt x="11339" y="14184"/>
                    <a:pt x="21786" y="2759"/>
                    <a:pt x="19269" y="2081"/>
                  </a:cubicBezTo>
                  <a:cubicBezTo>
                    <a:pt x="19202" y="2063"/>
                    <a:pt x="19132" y="2054"/>
                    <a:pt x="19060" y="2054"/>
                  </a:cubicBezTo>
                  <a:cubicBezTo>
                    <a:pt x="16395" y="2054"/>
                    <a:pt x="9939" y="13826"/>
                    <a:pt x="9939" y="13826"/>
                  </a:cubicBezTo>
                  <a:cubicBezTo>
                    <a:pt x="9939" y="13826"/>
                    <a:pt x="15581" y="203"/>
                    <a:pt x="12282" y="3"/>
                  </a:cubicBezTo>
                  <a:cubicBezTo>
                    <a:pt x="12259" y="1"/>
                    <a:pt x="12236" y="1"/>
                    <a:pt x="1221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7" name="Google Shape;2167;p33"/>
            <p:cNvSpPr/>
            <p:nvPr/>
          </p:nvSpPr>
          <p:spPr>
            <a:xfrm rot="-1324817">
              <a:off x="1756988" y="2847999"/>
              <a:ext cx="31035" cy="22111"/>
            </a:xfrm>
            <a:custGeom>
              <a:avLst/>
              <a:gdLst/>
              <a:ahLst/>
              <a:cxnLst/>
              <a:rect l="l" t="t" r="r" b="b"/>
              <a:pathLst>
                <a:path w="1339" h="954" extrusionOk="0">
                  <a:moveTo>
                    <a:pt x="667" y="0"/>
                  </a:moveTo>
                  <a:cubicBezTo>
                    <a:pt x="1" y="0"/>
                    <a:pt x="1" y="954"/>
                    <a:pt x="667" y="954"/>
                  </a:cubicBezTo>
                  <a:cubicBezTo>
                    <a:pt x="1338" y="954"/>
                    <a:pt x="1338" y="0"/>
                    <a:pt x="66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8" name="Google Shape;2168;p33"/>
            <p:cNvSpPr/>
            <p:nvPr/>
          </p:nvSpPr>
          <p:spPr>
            <a:xfrm rot="-1324817">
              <a:off x="1913360" y="2794216"/>
              <a:ext cx="33491" cy="23873"/>
            </a:xfrm>
            <a:custGeom>
              <a:avLst/>
              <a:gdLst/>
              <a:ahLst/>
              <a:cxnLst/>
              <a:rect l="l" t="t" r="r" b="b"/>
              <a:pathLst>
                <a:path w="1445" h="1030" extrusionOk="0">
                  <a:moveTo>
                    <a:pt x="722" y="0"/>
                  </a:moveTo>
                  <a:cubicBezTo>
                    <a:pt x="4" y="0"/>
                    <a:pt x="1" y="1029"/>
                    <a:pt x="722" y="1029"/>
                  </a:cubicBezTo>
                  <a:cubicBezTo>
                    <a:pt x="1445" y="1029"/>
                    <a:pt x="1445" y="0"/>
                    <a:pt x="72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9" name="Google Shape;2169;p33"/>
            <p:cNvSpPr/>
            <p:nvPr/>
          </p:nvSpPr>
          <p:spPr>
            <a:xfrm rot="-1324817">
              <a:off x="2122320" y="2801389"/>
              <a:ext cx="18936" cy="13651"/>
            </a:xfrm>
            <a:custGeom>
              <a:avLst/>
              <a:gdLst/>
              <a:ahLst/>
              <a:cxnLst/>
              <a:rect l="l" t="t" r="r" b="b"/>
              <a:pathLst>
                <a:path w="817" h="589" extrusionOk="0">
                  <a:moveTo>
                    <a:pt x="411" y="1"/>
                  </a:moveTo>
                  <a:cubicBezTo>
                    <a:pt x="1" y="1"/>
                    <a:pt x="1" y="588"/>
                    <a:pt x="411" y="588"/>
                  </a:cubicBezTo>
                  <a:cubicBezTo>
                    <a:pt x="816" y="588"/>
                    <a:pt x="816" y="1"/>
                    <a:pt x="41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0" name="Google Shape;2170;p33"/>
            <p:cNvSpPr/>
            <p:nvPr/>
          </p:nvSpPr>
          <p:spPr>
            <a:xfrm rot="-1324817">
              <a:off x="1914438" y="3147736"/>
              <a:ext cx="67006" cy="53772"/>
            </a:xfrm>
            <a:custGeom>
              <a:avLst/>
              <a:gdLst/>
              <a:ahLst/>
              <a:cxnLst/>
              <a:rect l="l" t="t" r="r" b="b"/>
              <a:pathLst>
                <a:path w="2891" h="2320" extrusionOk="0">
                  <a:moveTo>
                    <a:pt x="146" y="1"/>
                  </a:moveTo>
                  <a:cubicBezTo>
                    <a:pt x="146" y="1"/>
                    <a:pt x="1" y="1929"/>
                    <a:pt x="1187" y="2281"/>
                  </a:cubicBezTo>
                  <a:cubicBezTo>
                    <a:pt x="1275" y="2308"/>
                    <a:pt x="1360" y="2320"/>
                    <a:pt x="1441" y="2320"/>
                  </a:cubicBezTo>
                  <a:cubicBezTo>
                    <a:pt x="2444" y="2320"/>
                    <a:pt x="2891" y="436"/>
                    <a:pt x="2891" y="436"/>
                  </a:cubicBezTo>
                  <a:lnTo>
                    <a:pt x="14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71" name="Google Shape;2171;p33"/>
          <p:cNvGrpSpPr/>
          <p:nvPr/>
        </p:nvGrpSpPr>
        <p:grpSpPr>
          <a:xfrm>
            <a:off x="4149201" y="238763"/>
            <a:ext cx="683441" cy="554017"/>
            <a:chOff x="4219705" y="1821913"/>
            <a:chExt cx="683441" cy="554017"/>
          </a:xfrm>
        </p:grpSpPr>
        <p:sp>
          <p:nvSpPr>
            <p:cNvPr id="2172" name="Google Shape;2172;p33"/>
            <p:cNvSpPr/>
            <p:nvPr/>
          </p:nvSpPr>
          <p:spPr>
            <a:xfrm rot="-1324817">
              <a:off x="4265173" y="1920166"/>
              <a:ext cx="592506" cy="357511"/>
            </a:xfrm>
            <a:custGeom>
              <a:avLst/>
              <a:gdLst/>
              <a:ahLst/>
              <a:cxnLst/>
              <a:rect l="l" t="t" r="r" b="b"/>
              <a:pathLst>
                <a:path w="25564" h="15425" extrusionOk="0">
                  <a:moveTo>
                    <a:pt x="12212" y="1"/>
                  </a:moveTo>
                  <a:cubicBezTo>
                    <a:pt x="8973" y="1"/>
                    <a:pt x="8333" y="13785"/>
                    <a:pt x="8333" y="13785"/>
                  </a:cubicBezTo>
                  <a:cubicBezTo>
                    <a:pt x="8333" y="13785"/>
                    <a:pt x="6052" y="373"/>
                    <a:pt x="3330" y="373"/>
                  </a:cubicBezTo>
                  <a:cubicBezTo>
                    <a:pt x="3190" y="373"/>
                    <a:pt x="3050" y="408"/>
                    <a:pt x="2909" y="481"/>
                  </a:cubicBezTo>
                  <a:cubicBezTo>
                    <a:pt x="1" y="2001"/>
                    <a:pt x="8333" y="15062"/>
                    <a:pt x="8333" y="15062"/>
                  </a:cubicBezTo>
                  <a:lnTo>
                    <a:pt x="10328" y="15424"/>
                  </a:lnTo>
                  <a:cubicBezTo>
                    <a:pt x="10328" y="15424"/>
                    <a:pt x="25563" y="7716"/>
                    <a:pt x="23609" y="6037"/>
                  </a:cubicBezTo>
                  <a:cubicBezTo>
                    <a:pt x="23455" y="5905"/>
                    <a:pt x="23250" y="5844"/>
                    <a:pt x="23001" y="5844"/>
                  </a:cubicBezTo>
                  <a:cubicBezTo>
                    <a:pt x="20095" y="5844"/>
                    <a:pt x="11339" y="14184"/>
                    <a:pt x="11339" y="14184"/>
                  </a:cubicBezTo>
                  <a:cubicBezTo>
                    <a:pt x="11339" y="14184"/>
                    <a:pt x="21786" y="2759"/>
                    <a:pt x="19269" y="2081"/>
                  </a:cubicBezTo>
                  <a:cubicBezTo>
                    <a:pt x="19202" y="2063"/>
                    <a:pt x="19132" y="2054"/>
                    <a:pt x="19060" y="2054"/>
                  </a:cubicBezTo>
                  <a:cubicBezTo>
                    <a:pt x="16395" y="2054"/>
                    <a:pt x="9939" y="13826"/>
                    <a:pt x="9939" y="13826"/>
                  </a:cubicBezTo>
                  <a:cubicBezTo>
                    <a:pt x="9939" y="13826"/>
                    <a:pt x="15581" y="203"/>
                    <a:pt x="12282" y="3"/>
                  </a:cubicBezTo>
                  <a:cubicBezTo>
                    <a:pt x="12259" y="1"/>
                    <a:pt x="12236" y="1"/>
                    <a:pt x="122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3" name="Google Shape;2173;p33"/>
            <p:cNvSpPr/>
            <p:nvPr/>
          </p:nvSpPr>
          <p:spPr>
            <a:xfrm rot="-1324817">
              <a:off x="4368275" y="1975124"/>
              <a:ext cx="31035" cy="22111"/>
            </a:xfrm>
            <a:custGeom>
              <a:avLst/>
              <a:gdLst/>
              <a:ahLst/>
              <a:cxnLst/>
              <a:rect l="l" t="t" r="r" b="b"/>
              <a:pathLst>
                <a:path w="1339" h="954" extrusionOk="0">
                  <a:moveTo>
                    <a:pt x="667" y="0"/>
                  </a:moveTo>
                  <a:cubicBezTo>
                    <a:pt x="1" y="0"/>
                    <a:pt x="1" y="954"/>
                    <a:pt x="667" y="954"/>
                  </a:cubicBezTo>
                  <a:cubicBezTo>
                    <a:pt x="1338" y="954"/>
                    <a:pt x="1338" y="0"/>
                    <a:pt x="66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4" name="Google Shape;2174;p33"/>
            <p:cNvSpPr/>
            <p:nvPr/>
          </p:nvSpPr>
          <p:spPr>
            <a:xfrm rot="-1324817">
              <a:off x="4524647" y="1921341"/>
              <a:ext cx="33491" cy="23873"/>
            </a:xfrm>
            <a:custGeom>
              <a:avLst/>
              <a:gdLst/>
              <a:ahLst/>
              <a:cxnLst/>
              <a:rect l="l" t="t" r="r" b="b"/>
              <a:pathLst>
                <a:path w="1445" h="1030" extrusionOk="0">
                  <a:moveTo>
                    <a:pt x="722" y="0"/>
                  </a:moveTo>
                  <a:cubicBezTo>
                    <a:pt x="4" y="0"/>
                    <a:pt x="1" y="1029"/>
                    <a:pt x="722" y="1029"/>
                  </a:cubicBezTo>
                  <a:cubicBezTo>
                    <a:pt x="1445" y="1029"/>
                    <a:pt x="1445" y="0"/>
                    <a:pt x="72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5" name="Google Shape;2175;p33"/>
            <p:cNvSpPr/>
            <p:nvPr/>
          </p:nvSpPr>
          <p:spPr>
            <a:xfrm rot="-1324817">
              <a:off x="4733608" y="1928514"/>
              <a:ext cx="18936" cy="13651"/>
            </a:xfrm>
            <a:custGeom>
              <a:avLst/>
              <a:gdLst/>
              <a:ahLst/>
              <a:cxnLst/>
              <a:rect l="l" t="t" r="r" b="b"/>
              <a:pathLst>
                <a:path w="817" h="589" extrusionOk="0">
                  <a:moveTo>
                    <a:pt x="411" y="1"/>
                  </a:moveTo>
                  <a:cubicBezTo>
                    <a:pt x="1" y="1"/>
                    <a:pt x="1" y="588"/>
                    <a:pt x="411" y="588"/>
                  </a:cubicBezTo>
                  <a:cubicBezTo>
                    <a:pt x="816" y="588"/>
                    <a:pt x="816" y="1"/>
                    <a:pt x="41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6" name="Google Shape;2176;p33"/>
            <p:cNvSpPr/>
            <p:nvPr/>
          </p:nvSpPr>
          <p:spPr>
            <a:xfrm rot="-1324817">
              <a:off x="4525726" y="2274861"/>
              <a:ext cx="67006" cy="53772"/>
            </a:xfrm>
            <a:custGeom>
              <a:avLst/>
              <a:gdLst/>
              <a:ahLst/>
              <a:cxnLst/>
              <a:rect l="l" t="t" r="r" b="b"/>
              <a:pathLst>
                <a:path w="2891" h="2320" extrusionOk="0">
                  <a:moveTo>
                    <a:pt x="146" y="1"/>
                  </a:moveTo>
                  <a:cubicBezTo>
                    <a:pt x="146" y="1"/>
                    <a:pt x="1" y="1929"/>
                    <a:pt x="1187" y="2281"/>
                  </a:cubicBezTo>
                  <a:cubicBezTo>
                    <a:pt x="1275" y="2308"/>
                    <a:pt x="1360" y="2320"/>
                    <a:pt x="1441" y="2320"/>
                  </a:cubicBezTo>
                  <a:cubicBezTo>
                    <a:pt x="2444" y="2320"/>
                    <a:pt x="2891" y="436"/>
                    <a:pt x="2891" y="436"/>
                  </a:cubicBezTo>
                  <a:lnTo>
                    <a:pt x="14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77" name="Google Shape;2177;p33"/>
          <p:cNvGrpSpPr/>
          <p:nvPr/>
        </p:nvGrpSpPr>
        <p:grpSpPr>
          <a:xfrm>
            <a:off x="6880901" y="2084338"/>
            <a:ext cx="683441" cy="554017"/>
            <a:chOff x="1608418" y="2694788"/>
            <a:chExt cx="683441" cy="554017"/>
          </a:xfrm>
        </p:grpSpPr>
        <p:sp>
          <p:nvSpPr>
            <p:cNvPr id="2178" name="Google Shape;2178;p33"/>
            <p:cNvSpPr/>
            <p:nvPr/>
          </p:nvSpPr>
          <p:spPr>
            <a:xfrm rot="-1324817">
              <a:off x="1653885" y="2793041"/>
              <a:ext cx="592506" cy="357511"/>
            </a:xfrm>
            <a:custGeom>
              <a:avLst/>
              <a:gdLst/>
              <a:ahLst/>
              <a:cxnLst/>
              <a:rect l="l" t="t" r="r" b="b"/>
              <a:pathLst>
                <a:path w="25564" h="15425" extrusionOk="0">
                  <a:moveTo>
                    <a:pt x="12212" y="1"/>
                  </a:moveTo>
                  <a:cubicBezTo>
                    <a:pt x="8973" y="1"/>
                    <a:pt x="8333" y="13785"/>
                    <a:pt x="8333" y="13785"/>
                  </a:cubicBezTo>
                  <a:cubicBezTo>
                    <a:pt x="8333" y="13785"/>
                    <a:pt x="6052" y="373"/>
                    <a:pt x="3330" y="373"/>
                  </a:cubicBezTo>
                  <a:cubicBezTo>
                    <a:pt x="3190" y="373"/>
                    <a:pt x="3050" y="408"/>
                    <a:pt x="2909" y="481"/>
                  </a:cubicBezTo>
                  <a:cubicBezTo>
                    <a:pt x="1" y="2001"/>
                    <a:pt x="8333" y="15062"/>
                    <a:pt x="8333" y="15062"/>
                  </a:cubicBezTo>
                  <a:lnTo>
                    <a:pt x="10328" y="15424"/>
                  </a:lnTo>
                  <a:cubicBezTo>
                    <a:pt x="10328" y="15424"/>
                    <a:pt x="25563" y="7716"/>
                    <a:pt x="23609" y="6037"/>
                  </a:cubicBezTo>
                  <a:cubicBezTo>
                    <a:pt x="23455" y="5905"/>
                    <a:pt x="23250" y="5844"/>
                    <a:pt x="23001" y="5844"/>
                  </a:cubicBezTo>
                  <a:cubicBezTo>
                    <a:pt x="20095" y="5844"/>
                    <a:pt x="11339" y="14184"/>
                    <a:pt x="11339" y="14184"/>
                  </a:cubicBezTo>
                  <a:cubicBezTo>
                    <a:pt x="11339" y="14184"/>
                    <a:pt x="21786" y="2759"/>
                    <a:pt x="19269" y="2081"/>
                  </a:cubicBezTo>
                  <a:cubicBezTo>
                    <a:pt x="19202" y="2063"/>
                    <a:pt x="19132" y="2054"/>
                    <a:pt x="19060" y="2054"/>
                  </a:cubicBezTo>
                  <a:cubicBezTo>
                    <a:pt x="16395" y="2054"/>
                    <a:pt x="9939" y="13826"/>
                    <a:pt x="9939" y="13826"/>
                  </a:cubicBezTo>
                  <a:cubicBezTo>
                    <a:pt x="9939" y="13826"/>
                    <a:pt x="15581" y="203"/>
                    <a:pt x="12282" y="3"/>
                  </a:cubicBezTo>
                  <a:cubicBezTo>
                    <a:pt x="12259" y="1"/>
                    <a:pt x="12236" y="1"/>
                    <a:pt x="122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9" name="Google Shape;2179;p33"/>
            <p:cNvSpPr/>
            <p:nvPr/>
          </p:nvSpPr>
          <p:spPr>
            <a:xfrm rot="-1324817">
              <a:off x="1756988" y="2847999"/>
              <a:ext cx="31035" cy="22111"/>
            </a:xfrm>
            <a:custGeom>
              <a:avLst/>
              <a:gdLst/>
              <a:ahLst/>
              <a:cxnLst/>
              <a:rect l="l" t="t" r="r" b="b"/>
              <a:pathLst>
                <a:path w="1339" h="954" extrusionOk="0">
                  <a:moveTo>
                    <a:pt x="667" y="0"/>
                  </a:moveTo>
                  <a:cubicBezTo>
                    <a:pt x="1" y="0"/>
                    <a:pt x="1" y="954"/>
                    <a:pt x="667" y="954"/>
                  </a:cubicBezTo>
                  <a:cubicBezTo>
                    <a:pt x="1338" y="954"/>
                    <a:pt x="1338" y="0"/>
                    <a:pt x="66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0" name="Google Shape;2180;p33"/>
            <p:cNvSpPr/>
            <p:nvPr/>
          </p:nvSpPr>
          <p:spPr>
            <a:xfrm rot="-1324817">
              <a:off x="1913360" y="2794216"/>
              <a:ext cx="33491" cy="23873"/>
            </a:xfrm>
            <a:custGeom>
              <a:avLst/>
              <a:gdLst/>
              <a:ahLst/>
              <a:cxnLst/>
              <a:rect l="l" t="t" r="r" b="b"/>
              <a:pathLst>
                <a:path w="1445" h="1030" extrusionOk="0">
                  <a:moveTo>
                    <a:pt x="722" y="0"/>
                  </a:moveTo>
                  <a:cubicBezTo>
                    <a:pt x="4" y="0"/>
                    <a:pt x="1" y="1029"/>
                    <a:pt x="722" y="1029"/>
                  </a:cubicBezTo>
                  <a:cubicBezTo>
                    <a:pt x="1445" y="1029"/>
                    <a:pt x="1445" y="0"/>
                    <a:pt x="72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1" name="Google Shape;2181;p33"/>
            <p:cNvSpPr/>
            <p:nvPr/>
          </p:nvSpPr>
          <p:spPr>
            <a:xfrm rot="-1324817">
              <a:off x="2122320" y="2801389"/>
              <a:ext cx="18936" cy="13651"/>
            </a:xfrm>
            <a:custGeom>
              <a:avLst/>
              <a:gdLst/>
              <a:ahLst/>
              <a:cxnLst/>
              <a:rect l="l" t="t" r="r" b="b"/>
              <a:pathLst>
                <a:path w="817" h="589" extrusionOk="0">
                  <a:moveTo>
                    <a:pt x="411" y="1"/>
                  </a:moveTo>
                  <a:cubicBezTo>
                    <a:pt x="1" y="1"/>
                    <a:pt x="1" y="588"/>
                    <a:pt x="411" y="588"/>
                  </a:cubicBezTo>
                  <a:cubicBezTo>
                    <a:pt x="816" y="588"/>
                    <a:pt x="816" y="1"/>
                    <a:pt x="41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2" name="Google Shape;2182;p33"/>
            <p:cNvSpPr/>
            <p:nvPr/>
          </p:nvSpPr>
          <p:spPr>
            <a:xfrm rot="-1324817">
              <a:off x="1914438" y="3147736"/>
              <a:ext cx="67006" cy="53772"/>
            </a:xfrm>
            <a:custGeom>
              <a:avLst/>
              <a:gdLst/>
              <a:ahLst/>
              <a:cxnLst/>
              <a:rect l="l" t="t" r="r" b="b"/>
              <a:pathLst>
                <a:path w="2891" h="2320" extrusionOk="0">
                  <a:moveTo>
                    <a:pt x="146" y="1"/>
                  </a:moveTo>
                  <a:cubicBezTo>
                    <a:pt x="146" y="1"/>
                    <a:pt x="1" y="1929"/>
                    <a:pt x="1187" y="2281"/>
                  </a:cubicBezTo>
                  <a:cubicBezTo>
                    <a:pt x="1275" y="2308"/>
                    <a:pt x="1360" y="2320"/>
                    <a:pt x="1441" y="2320"/>
                  </a:cubicBezTo>
                  <a:cubicBezTo>
                    <a:pt x="2444" y="2320"/>
                    <a:pt x="2891" y="436"/>
                    <a:pt x="2891" y="436"/>
                  </a:cubicBezTo>
                  <a:lnTo>
                    <a:pt x="1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83" name="Google Shape;2183;p33"/>
          <p:cNvSpPr txBox="1">
            <a:spLocks noGrp="1"/>
          </p:cNvSpPr>
          <p:nvPr>
            <p:ph type="ctrTitle"/>
          </p:nvPr>
        </p:nvSpPr>
        <p:spPr>
          <a:xfrm>
            <a:off x="709525" y="329130"/>
            <a:ext cx="7265400" cy="8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Present Simple rules</a:t>
            </a:r>
            <a:endParaRPr sz="3600"/>
          </a:p>
        </p:txBody>
      </p:sp>
      <p:sp>
        <p:nvSpPr>
          <p:cNvPr id="2184" name="Google Shape;2184;p33"/>
          <p:cNvSpPr/>
          <p:nvPr/>
        </p:nvSpPr>
        <p:spPr>
          <a:xfrm>
            <a:off x="3267071" y="2739689"/>
            <a:ext cx="2563800" cy="17328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5" name="Google Shape;2185;p33"/>
          <p:cNvSpPr/>
          <p:nvPr/>
        </p:nvSpPr>
        <p:spPr>
          <a:xfrm>
            <a:off x="3325121" y="2837189"/>
            <a:ext cx="2331600" cy="15378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6" name="Google Shape;2186;p33"/>
          <p:cNvSpPr txBox="1">
            <a:spLocks noGrp="1"/>
          </p:cNvSpPr>
          <p:nvPr>
            <p:ph type="subTitle" idx="5"/>
          </p:nvPr>
        </p:nvSpPr>
        <p:spPr>
          <a:xfrm>
            <a:off x="3363371" y="3374100"/>
            <a:ext cx="2255100" cy="775800"/>
          </a:xfrm>
          <a:prstGeom prst="rect">
            <a:avLst/>
          </a:prstGeom>
        </p:spPr>
        <p:txBody>
          <a:bodyPr spcFirstLastPara="1" wrap="square" lIns="91425" tIns="91425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create questions we use “</a:t>
            </a:r>
            <a:r>
              <a:rPr lang="en" b="1"/>
              <a:t>do</a:t>
            </a:r>
            <a:r>
              <a:rPr lang="en"/>
              <a:t>” and in 3rd person singular we use “</a:t>
            </a:r>
            <a:r>
              <a:rPr lang="en" b="1"/>
              <a:t>does</a:t>
            </a:r>
            <a:r>
              <a:rPr lang="en"/>
              <a:t>”.</a:t>
            </a:r>
            <a:endParaRPr/>
          </a:p>
        </p:txBody>
      </p:sp>
      <p:sp>
        <p:nvSpPr>
          <p:cNvPr id="2187" name="Google Shape;2187;p33"/>
          <p:cNvSpPr txBox="1">
            <a:spLocks noGrp="1"/>
          </p:cNvSpPr>
          <p:nvPr>
            <p:ph type="subTitle" idx="5"/>
          </p:nvPr>
        </p:nvSpPr>
        <p:spPr>
          <a:xfrm>
            <a:off x="3421421" y="1563950"/>
            <a:ext cx="2255100" cy="775800"/>
          </a:xfrm>
          <a:prstGeom prst="rect">
            <a:avLst/>
          </a:prstGeom>
        </p:spPr>
        <p:txBody>
          <a:bodyPr spcFirstLastPara="1" wrap="square" lIns="91425" tIns="91425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Have - has</a:t>
            </a:r>
            <a:endParaRPr/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 - does</a:t>
            </a:r>
            <a:endParaRPr/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 - goes</a:t>
            </a:r>
            <a:endParaRPr/>
          </a:p>
        </p:txBody>
      </p:sp>
      <p:sp>
        <p:nvSpPr>
          <p:cNvPr id="2188" name="Google Shape;2188;p33"/>
          <p:cNvSpPr txBox="1">
            <a:spLocks noGrp="1"/>
          </p:cNvSpPr>
          <p:nvPr>
            <p:ph type="subTitle" idx="2"/>
          </p:nvPr>
        </p:nvSpPr>
        <p:spPr>
          <a:xfrm>
            <a:off x="3344246" y="2890875"/>
            <a:ext cx="2255100" cy="7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Questions</a:t>
            </a:r>
            <a:endParaRPr/>
          </a:p>
        </p:txBody>
      </p:sp>
      <p:sp>
        <p:nvSpPr>
          <p:cNvPr id="2189" name="Google Shape;2189;p33"/>
          <p:cNvSpPr txBox="1">
            <a:spLocks noGrp="1"/>
          </p:cNvSpPr>
          <p:nvPr>
            <p:ph type="subTitle" idx="2"/>
          </p:nvPr>
        </p:nvSpPr>
        <p:spPr>
          <a:xfrm>
            <a:off x="3421421" y="949400"/>
            <a:ext cx="2255100" cy="7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Irregular verbs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2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2" name="Google Shape;2232;p35"/>
          <p:cNvGrpSpPr/>
          <p:nvPr/>
        </p:nvGrpSpPr>
        <p:grpSpPr>
          <a:xfrm>
            <a:off x="5177959" y="2104575"/>
            <a:ext cx="4067685" cy="2774137"/>
            <a:chOff x="5143571" y="1692850"/>
            <a:chExt cx="4067685" cy="2774137"/>
          </a:xfrm>
        </p:grpSpPr>
        <p:sp>
          <p:nvSpPr>
            <p:cNvPr id="2233" name="Google Shape;2233;p35"/>
            <p:cNvSpPr/>
            <p:nvPr/>
          </p:nvSpPr>
          <p:spPr>
            <a:xfrm rot="10800000" flipH="1">
              <a:off x="6196271" y="3237635"/>
              <a:ext cx="3014986" cy="859790"/>
            </a:xfrm>
            <a:custGeom>
              <a:avLst/>
              <a:gdLst/>
              <a:ahLst/>
              <a:cxnLst/>
              <a:rect l="l" t="t" r="r" b="b"/>
              <a:pathLst>
                <a:path w="43238" h="12344" extrusionOk="0">
                  <a:moveTo>
                    <a:pt x="28408" y="1"/>
                  </a:moveTo>
                  <a:cubicBezTo>
                    <a:pt x="28358" y="1"/>
                    <a:pt x="28307" y="1"/>
                    <a:pt x="28256" y="1"/>
                  </a:cubicBezTo>
                  <a:cubicBezTo>
                    <a:pt x="20523" y="29"/>
                    <a:pt x="9361" y="2095"/>
                    <a:pt x="117" y="11777"/>
                  </a:cubicBezTo>
                  <a:cubicBezTo>
                    <a:pt x="89" y="11808"/>
                    <a:pt x="64" y="11844"/>
                    <a:pt x="50" y="11883"/>
                  </a:cubicBezTo>
                  <a:cubicBezTo>
                    <a:pt x="1" y="12007"/>
                    <a:pt x="25" y="12155"/>
                    <a:pt x="128" y="12250"/>
                  </a:cubicBezTo>
                  <a:cubicBezTo>
                    <a:pt x="194" y="12313"/>
                    <a:pt x="279" y="12344"/>
                    <a:pt x="362" y="12344"/>
                  </a:cubicBezTo>
                  <a:cubicBezTo>
                    <a:pt x="451" y="12344"/>
                    <a:pt x="539" y="12309"/>
                    <a:pt x="605" y="12240"/>
                  </a:cubicBezTo>
                  <a:cubicBezTo>
                    <a:pt x="9676" y="2737"/>
                    <a:pt x="20639" y="703"/>
                    <a:pt x="28235" y="675"/>
                  </a:cubicBezTo>
                  <a:cubicBezTo>
                    <a:pt x="28299" y="675"/>
                    <a:pt x="28364" y="675"/>
                    <a:pt x="28428" y="675"/>
                  </a:cubicBezTo>
                  <a:cubicBezTo>
                    <a:pt x="36586" y="675"/>
                    <a:pt x="42677" y="2893"/>
                    <a:pt x="42740" y="2918"/>
                  </a:cubicBezTo>
                  <a:cubicBezTo>
                    <a:pt x="42778" y="2932"/>
                    <a:pt x="42818" y="2939"/>
                    <a:pt x="42858" y="2939"/>
                  </a:cubicBezTo>
                  <a:cubicBezTo>
                    <a:pt x="42996" y="2939"/>
                    <a:pt x="43127" y="2856"/>
                    <a:pt x="43171" y="2716"/>
                  </a:cubicBezTo>
                  <a:cubicBezTo>
                    <a:pt x="43238" y="2543"/>
                    <a:pt x="43146" y="2349"/>
                    <a:pt x="42973" y="2286"/>
                  </a:cubicBezTo>
                  <a:cubicBezTo>
                    <a:pt x="42909" y="2261"/>
                    <a:pt x="36704" y="1"/>
                    <a:pt x="2840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35"/>
            <p:cNvSpPr/>
            <p:nvPr/>
          </p:nvSpPr>
          <p:spPr>
            <a:xfrm rot="10800000" flipH="1">
              <a:off x="5961350" y="2332080"/>
              <a:ext cx="1358968" cy="1622067"/>
            </a:xfrm>
            <a:custGeom>
              <a:avLst/>
              <a:gdLst/>
              <a:ahLst/>
              <a:cxnLst/>
              <a:rect l="l" t="t" r="r" b="b"/>
              <a:pathLst>
                <a:path w="19489" h="23288" extrusionOk="0">
                  <a:moveTo>
                    <a:pt x="18724" y="1"/>
                  </a:moveTo>
                  <a:cubicBezTo>
                    <a:pt x="18713" y="1"/>
                    <a:pt x="18702" y="1"/>
                    <a:pt x="18690" y="2"/>
                  </a:cubicBezTo>
                  <a:cubicBezTo>
                    <a:pt x="18507" y="20"/>
                    <a:pt x="18373" y="186"/>
                    <a:pt x="18390" y="373"/>
                  </a:cubicBezTo>
                  <a:cubicBezTo>
                    <a:pt x="18397" y="419"/>
                    <a:pt x="18790" y="5253"/>
                    <a:pt x="10930" y="12693"/>
                  </a:cubicBezTo>
                  <a:cubicBezTo>
                    <a:pt x="2957" y="20238"/>
                    <a:pt x="164" y="22671"/>
                    <a:pt x="139" y="22696"/>
                  </a:cubicBezTo>
                  <a:cubicBezTo>
                    <a:pt x="97" y="22732"/>
                    <a:pt x="64" y="22777"/>
                    <a:pt x="47" y="22823"/>
                  </a:cubicBezTo>
                  <a:cubicBezTo>
                    <a:pt x="1" y="22940"/>
                    <a:pt x="19" y="23074"/>
                    <a:pt x="103" y="23173"/>
                  </a:cubicBezTo>
                  <a:cubicBezTo>
                    <a:pt x="171" y="23248"/>
                    <a:pt x="265" y="23288"/>
                    <a:pt x="359" y="23288"/>
                  </a:cubicBezTo>
                  <a:cubicBezTo>
                    <a:pt x="438" y="23288"/>
                    <a:pt x="516" y="23261"/>
                    <a:pt x="580" y="23204"/>
                  </a:cubicBezTo>
                  <a:cubicBezTo>
                    <a:pt x="609" y="23180"/>
                    <a:pt x="3405" y="20740"/>
                    <a:pt x="11392" y="13183"/>
                  </a:cubicBezTo>
                  <a:cubicBezTo>
                    <a:pt x="19489" y="5514"/>
                    <a:pt x="19083" y="514"/>
                    <a:pt x="19062" y="302"/>
                  </a:cubicBezTo>
                  <a:cubicBezTo>
                    <a:pt x="19045" y="130"/>
                    <a:pt x="18897" y="1"/>
                    <a:pt x="1872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35" name="Google Shape;2235;p35"/>
            <p:cNvGrpSpPr/>
            <p:nvPr/>
          </p:nvGrpSpPr>
          <p:grpSpPr>
            <a:xfrm rot="10800000" flipH="1">
              <a:off x="5143571" y="2096324"/>
              <a:ext cx="1715182" cy="1699518"/>
              <a:chOff x="2547657" y="959163"/>
              <a:chExt cx="1078392" cy="1069687"/>
            </a:xfrm>
          </p:grpSpPr>
          <p:sp>
            <p:nvSpPr>
              <p:cNvPr id="2236" name="Google Shape;2236;p35"/>
              <p:cNvSpPr/>
              <p:nvPr/>
            </p:nvSpPr>
            <p:spPr>
              <a:xfrm rot="-2989129">
                <a:off x="2829208" y="1409834"/>
                <a:ext cx="354671" cy="112174"/>
              </a:xfrm>
              <a:custGeom>
                <a:avLst/>
                <a:gdLst/>
                <a:ahLst/>
                <a:cxnLst/>
                <a:rect l="l" t="t" r="r" b="b"/>
                <a:pathLst>
                  <a:path w="14187" h="4487" extrusionOk="0">
                    <a:moveTo>
                      <a:pt x="102" y="1"/>
                    </a:moveTo>
                    <a:cubicBezTo>
                      <a:pt x="20" y="1"/>
                      <a:pt x="1" y="124"/>
                      <a:pt x="88" y="140"/>
                    </a:cubicBezTo>
                    <a:cubicBezTo>
                      <a:pt x="4899" y="1105"/>
                      <a:pt x="9510" y="2596"/>
                      <a:pt x="14038" y="4480"/>
                    </a:cubicBezTo>
                    <a:cubicBezTo>
                      <a:pt x="14050" y="4484"/>
                      <a:pt x="14061" y="4486"/>
                      <a:pt x="14071" y="4486"/>
                    </a:cubicBezTo>
                    <a:cubicBezTo>
                      <a:pt x="14146" y="4486"/>
                      <a:pt x="14187" y="4376"/>
                      <a:pt x="14104" y="4333"/>
                    </a:cubicBezTo>
                    <a:cubicBezTo>
                      <a:pt x="9751" y="2101"/>
                      <a:pt x="4951" y="672"/>
                      <a:pt x="112" y="1"/>
                    </a:cubicBezTo>
                    <a:cubicBezTo>
                      <a:pt x="108" y="1"/>
                      <a:pt x="105" y="1"/>
                      <a:pt x="10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7" name="Google Shape;2237;p35"/>
              <p:cNvSpPr/>
              <p:nvPr/>
            </p:nvSpPr>
            <p:spPr>
              <a:xfrm rot="-2989129">
                <a:off x="2894372" y="1100132"/>
                <a:ext cx="163323" cy="316147"/>
              </a:xfrm>
              <a:custGeom>
                <a:avLst/>
                <a:gdLst/>
                <a:ahLst/>
                <a:cxnLst/>
                <a:rect l="l" t="t" r="r" b="b"/>
                <a:pathLst>
                  <a:path w="6533" h="12646" extrusionOk="0">
                    <a:moveTo>
                      <a:pt x="44" y="0"/>
                    </a:moveTo>
                    <a:cubicBezTo>
                      <a:pt x="22" y="0"/>
                      <a:pt x="1" y="15"/>
                      <a:pt x="4" y="43"/>
                    </a:cubicBezTo>
                    <a:cubicBezTo>
                      <a:pt x="846" y="4700"/>
                      <a:pt x="3110" y="9099"/>
                      <a:pt x="6290" y="12606"/>
                    </a:cubicBezTo>
                    <a:cubicBezTo>
                      <a:pt x="6315" y="12634"/>
                      <a:pt x="6347" y="12646"/>
                      <a:pt x="6378" y="12646"/>
                    </a:cubicBezTo>
                    <a:cubicBezTo>
                      <a:pt x="6459" y="12646"/>
                      <a:pt x="6532" y="12564"/>
                      <a:pt x="6471" y="12477"/>
                    </a:cubicBezTo>
                    <a:cubicBezTo>
                      <a:pt x="3715" y="8659"/>
                      <a:pt x="944" y="4784"/>
                      <a:pt x="88" y="36"/>
                    </a:cubicBezTo>
                    <a:cubicBezTo>
                      <a:pt x="83" y="12"/>
                      <a:pt x="63" y="0"/>
                      <a:pt x="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8" name="Google Shape;2238;p35"/>
              <p:cNvSpPr/>
              <p:nvPr/>
            </p:nvSpPr>
            <p:spPr>
              <a:xfrm rot="-2989129">
                <a:off x="3063797" y="1475473"/>
                <a:ext cx="281322" cy="220298"/>
              </a:xfrm>
              <a:custGeom>
                <a:avLst/>
                <a:gdLst/>
                <a:ahLst/>
                <a:cxnLst/>
                <a:rect l="l" t="t" r="r" b="b"/>
                <a:pathLst>
                  <a:path w="11253" h="8812" extrusionOk="0">
                    <a:moveTo>
                      <a:pt x="11104" y="0"/>
                    </a:moveTo>
                    <a:cubicBezTo>
                      <a:pt x="11090" y="0"/>
                      <a:pt x="11075" y="3"/>
                      <a:pt x="11058" y="10"/>
                    </a:cubicBezTo>
                    <a:cubicBezTo>
                      <a:pt x="6684" y="1694"/>
                      <a:pt x="2729" y="4943"/>
                      <a:pt x="21" y="8743"/>
                    </a:cubicBezTo>
                    <a:cubicBezTo>
                      <a:pt x="1" y="8775"/>
                      <a:pt x="28" y="8812"/>
                      <a:pt x="58" y="8812"/>
                    </a:cubicBezTo>
                    <a:cubicBezTo>
                      <a:pt x="68" y="8812"/>
                      <a:pt x="79" y="8807"/>
                      <a:pt x="88" y="8796"/>
                    </a:cubicBezTo>
                    <a:cubicBezTo>
                      <a:pt x="3159" y="5058"/>
                      <a:pt x="6816" y="2343"/>
                      <a:pt x="11139" y="223"/>
                    </a:cubicBezTo>
                    <a:cubicBezTo>
                      <a:pt x="11253" y="167"/>
                      <a:pt x="11211" y="0"/>
                      <a:pt x="1110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9" name="Google Shape;2239;p35"/>
              <p:cNvSpPr/>
              <p:nvPr/>
            </p:nvSpPr>
            <p:spPr>
              <a:xfrm rot="-2989129">
                <a:off x="2823348" y="1551732"/>
                <a:ext cx="4672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407" extrusionOk="0">
                    <a:moveTo>
                      <a:pt x="891" y="1"/>
                    </a:moveTo>
                    <a:cubicBezTo>
                      <a:pt x="676" y="1"/>
                      <a:pt x="461" y="102"/>
                      <a:pt x="320" y="345"/>
                    </a:cubicBezTo>
                    <a:cubicBezTo>
                      <a:pt x="1" y="894"/>
                      <a:pt x="491" y="1407"/>
                      <a:pt x="977" y="1407"/>
                    </a:cubicBezTo>
                    <a:cubicBezTo>
                      <a:pt x="1193" y="1407"/>
                      <a:pt x="1407" y="1305"/>
                      <a:pt x="1549" y="1061"/>
                    </a:cubicBezTo>
                    <a:cubicBezTo>
                      <a:pt x="1869" y="514"/>
                      <a:pt x="1377" y="1"/>
                      <a:pt x="89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0" name="Google Shape;2240;p35"/>
              <p:cNvSpPr/>
              <p:nvPr/>
            </p:nvSpPr>
            <p:spPr>
              <a:xfrm rot="-2989129">
                <a:off x="3174840" y="1746299"/>
                <a:ext cx="46725" cy="35175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407" extrusionOk="0">
                    <a:moveTo>
                      <a:pt x="893" y="0"/>
                    </a:moveTo>
                    <a:cubicBezTo>
                      <a:pt x="677" y="0"/>
                      <a:pt x="462" y="101"/>
                      <a:pt x="321" y="346"/>
                    </a:cubicBezTo>
                    <a:cubicBezTo>
                      <a:pt x="1" y="892"/>
                      <a:pt x="493" y="1406"/>
                      <a:pt x="979" y="1406"/>
                    </a:cubicBezTo>
                    <a:cubicBezTo>
                      <a:pt x="1194" y="1406"/>
                      <a:pt x="1408" y="1305"/>
                      <a:pt x="1550" y="1062"/>
                    </a:cubicBezTo>
                    <a:cubicBezTo>
                      <a:pt x="1869" y="512"/>
                      <a:pt x="1378" y="0"/>
                      <a:pt x="89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1" name="Google Shape;2241;p35"/>
              <p:cNvSpPr/>
              <p:nvPr/>
            </p:nvSpPr>
            <p:spPr>
              <a:xfrm rot="-2989129">
                <a:off x="2779323" y="1201086"/>
                <a:ext cx="46725" cy="35125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405" extrusionOk="0">
                    <a:moveTo>
                      <a:pt x="890" y="0"/>
                    </a:moveTo>
                    <a:cubicBezTo>
                      <a:pt x="675" y="0"/>
                      <a:pt x="461" y="101"/>
                      <a:pt x="319" y="343"/>
                    </a:cubicBezTo>
                    <a:cubicBezTo>
                      <a:pt x="0" y="892"/>
                      <a:pt x="491" y="1404"/>
                      <a:pt x="976" y="1404"/>
                    </a:cubicBezTo>
                    <a:cubicBezTo>
                      <a:pt x="1192" y="1404"/>
                      <a:pt x="1407" y="1303"/>
                      <a:pt x="1549" y="1059"/>
                    </a:cubicBezTo>
                    <a:cubicBezTo>
                      <a:pt x="1868" y="512"/>
                      <a:pt x="1376" y="0"/>
                      <a:pt x="89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2" name="Google Shape;2242;p35"/>
              <p:cNvSpPr/>
              <p:nvPr/>
            </p:nvSpPr>
            <p:spPr>
              <a:xfrm rot="-2989129">
                <a:off x="2724094" y="1094611"/>
                <a:ext cx="725517" cy="798792"/>
              </a:xfrm>
              <a:custGeom>
                <a:avLst/>
                <a:gdLst/>
                <a:ahLst/>
                <a:cxnLst/>
                <a:rect l="l" t="t" r="r" b="b"/>
                <a:pathLst>
                  <a:path w="29021" h="31952" extrusionOk="0">
                    <a:moveTo>
                      <a:pt x="20741" y="1"/>
                    </a:moveTo>
                    <a:cubicBezTo>
                      <a:pt x="20409" y="1"/>
                      <a:pt x="20045" y="267"/>
                      <a:pt x="19640" y="880"/>
                    </a:cubicBezTo>
                    <a:cubicBezTo>
                      <a:pt x="16995" y="4887"/>
                      <a:pt x="22033" y="12699"/>
                      <a:pt x="22033" y="12699"/>
                    </a:cubicBezTo>
                    <a:cubicBezTo>
                      <a:pt x="22033" y="12699"/>
                      <a:pt x="12033" y="3533"/>
                      <a:pt x="8162" y="3533"/>
                    </a:cubicBezTo>
                    <a:cubicBezTo>
                      <a:pt x="7570" y="3533"/>
                      <a:pt x="7122" y="3747"/>
                      <a:pt x="6874" y="4241"/>
                    </a:cubicBezTo>
                    <a:cubicBezTo>
                      <a:pt x="5005" y="7962"/>
                      <a:pt x="20388" y="14973"/>
                      <a:pt x="20388" y="14973"/>
                    </a:cubicBezTo>
                    <a:cubicBezTo>
                      <a:pt x="18314" y="14430"/>
                      <a:pt x="12797" y="13732"/>
                      <a:pt x="8170" y="13732"/>
                    </a:cubicBezTo>
                    <a:cubicBezTo>
                      <a:pt x="3662" y="13732"/>
                      <a:pt x="0" y="14395"/>
                      <a:pt x="1197" y="16511"/>
                    </a:cubicBezTo>
                    <a:cubicBezTo>
                      <a:pt x="2175" y="18240"/>
                      <a:pt x="5465" y="18756"/>
                      <a:pt x="9044" y="18756"/>
                    </a:cubicBezTo>
                    <a:cubicBezTo>
                      <a:pt x="14343" y="18756"/>
                      <a:pt x="20275" y="17625"/>
                      <a:pt x="20276" y="17625"/>
                    </a:cubicBezTo>
                    <a:lnTo>
                      <a:pt x="20276" y="17625"/>
                    </a:lnTo>
                    <a:cubicBezTo>
                      <a:pt x="11186" y="23012"/>
                      <a:pt x="9820" y="31784"/>
                      <a:pt x="12499" y="31949"/>
                    </a:cubicBezTo>
                    <a:cubicBezTo>
                      <a:pt x="12530" y="31951"/>
                      <a:pt x="12562" y="31952"/>
                      <a:pt x="12593" y="31952"/>
                    </a:cubicBezTo>
                    <a:cubicBezTo>
                      <a:pt x="15239" y="31952"/>
                      <a:pt x="17662" y="25175"/>
                      <a:pt x="21097" y="20776"/>
                    </a:cubicBezTo>
                    <a:cubicBezTo>
                      <a:pt x="24569" y="16329"/>
                      <a:pt x="29021" y="15711"/>
                      <a:pt x="29021" y="15711"/>
                    </a:cubicBezTo>
                    <a:cubicBezTo>
                      <a:pt x="29021" y="15711"/>
                      <a:pt x="26593" y="14516"/>
                      <a:pt x="24653" y="10634"/>
                    </a:cubicBezTo>
                    <a:cubicBezTo>
                      <a:pt x="23410" y="8148"/>
                      <a:pt x="22576" y="1"/>
                      <a:pt x="2074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3" name="Google Shape;2243;p35"/>
              <p:cNvSpPr/>
              <p:nvPr/>
            </p:nvSpPr>
            <p:spPr>
              <a:xfrm rot="-2989129">
                <a:off x="2791507" y="1417250"/>
                <a:ext cx="32425" cy="24400"/>
              </a:xfrm>
              <a:custGeom>
                <a:avLst/>
                <a:gdLst/>
                <a:ahLst/>
                <a:cxnLst/>
                <a:rect l="l" t="t" r="r" b="b"/>
                <a:pathLst>
                  <a:path w="1297" h="976" extrusionOk="0">
                    <a:moveTo>
                      <a:pt x="618" y="1"/>
                    </a:moveTo>
                    <a:cubicBezTo>
                      <a:pt x="468" y="1"/>
                      <a:pt x="319" y="70"/>
                      <a:pt x="220" y="239"/>
                    </a:cubicBezTo>
                    <a:cubicBezTo>
                      <a:pt x="0" y="619"/>
                      <a:pt x="342" y="975"/>
                      <a:pt x="679" y="975"/>
                    </a:cubicBezTo>
                    <a:cubicBezTo>
                      <a:pt x="829" y="975"/>
                      <a:pt x="978" y="905"/>
                      <a:pt x="1076" y="735"/>
                    </a:cubicBezTo>
                    <a:cubicBezTo>
                      <a:pt x="1296" y="355"/>
                      <a:pt x="956" y="1"/>
                      <a:pt x="61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4" name="Google Shape;2244;p35"/>
              <p:cNvSpPr/>
              <p:nvPr/>
            </p:nvSpPr>
            <p:spPr>
              <a:xfrm rot="-2989129">
                <a:off x="3282129" y="1706446"/>
                <a:ext cx="32400" cy="24350"/>
              </a:xfrm>
              <a:custGeom>
                <a:avLst/>
                <a:gdLst/>
                <a:ahLst/>
                <a:cxnLst/>
                <a:rect l="l" t="t" r="r" b="b"/>
                <a:pathLst>
                  <a:path w="1296" h="974" extrusionOk="0">
                    <a:moveTo>
                      <a:pt x="617" y="1"/>
                    </a:moveTo>
                    <a:cubicBezTo>
                      <a:pt x="468" y="1"/>
                      <a:pt x="319" y="70"/>
                      <a:pt x="220" y="239"/>
                    </a:cubicBezTo>
                    <a:cubicBezTo>
                      <a:pt x="0" y="619"/>
                      <a:pt x="341" y="974"/>
                      <a:pt x="678" y="974"/>
                    </a:cubicBezTo>
                    <a:cubicBezTo>
                      <a:pt x="827" y="974"/>
                      <a:pt x="975" y="904"/>
                      <a:pt x="1073" y="735"/>
                    </a:cubicBezTo>
                    <a:cubicBezTo>
                      <a:pt x="1295" y="356"/>
                      <a:pt x="955" y="1"/>
                      <a:pt x="61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5" name="Google Shape;2245;p35"/>
              <p:cNvSpPr/>
              <p:nvPr/>
            </p:nvSpPr>
            <p:spPr>
              <a:xfrm rot="-2989129">
                <a:off x="3105646" y="1452591"/>
                <a:ext cx="32075" cy="24350"/>
              </a:xfrm>
              <a:custGeom>
                <a:avLst/>
                <a:gdLst/>
                <a:ahLst/>
                <a:cxnLst/>
                <a:rect l="l" t="t" r="r" b="b"/>
                <a:pathLst>
                  <a:path w="1283" h="974" extrusionOk="0">
                    <a:moveTo>
                      <a:pt x="612" y="1"/>
                    </a:moveTo>
                    <a:cubicBezTo>
                      <a:pt x="458" y="1"/>
                      <a:pt x="305" y="74"/>
                      <a:pt x="208" y="252"/>
                    </a:cubicBezTo>
                    <a:cubicBezTo>
                      <a:pt x="1" y="631"/>
                      <a:pt x="340" y="973"/>
                      <a:pt x="672" y="973"/>
                    </a:cubicBezTo>
                    <a:cubicBezTo>
                      <a:pt x="826" y="973"/>
                      <a:pt x="979" y="900"/>
                      <a:pt x="1075" y="723"/>
                    </a:cubicBezTo>
                    <a:cubicBezTo>
                      <a:pt x="1282" y="342"/>
                      <a:pt x="944" y="1"/>
                      <a:pt x="61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6" name="Google Shape;2246;p35"/>
              <p:cNvSpPr/>
              <p:nvPr/>
            </p:nvSpPr>
            <p:spPr>
              <a:xfrm rot="-2989129">
                <a:off x="2841319" y="1414049"/>
                <a:ext cx="21075" cy="15825"/>
              </a:xfrm>
              <a:custGeom>
                <a:avLst/>
                <a:gdLst/>
                <a:ahLst/>
                <a:cxnLst/>
                <a:rect l="l" t="t" r="r" b="b"/>
                <a:pathLst>
                  <a:path w="843" h="633" extrusionOk="0">
                    <a:moveTo>
                      <a:pt x="402" y="1"/>
                    </a:moveTo>
                    <a:cubicBezTo>
                      <a:pt x="305" y="1"/>
                      <a:pt x="209" y="46"/>
                      <a:pt x="145" y="156"/>
                    </a:cubicBezTo>
                    <a:cubicBezTo>
                      <a:pt x="0" y="402"/>
                      <a:pt x="222" y="633"/>
                      <a:pt x="440" y="633"/>
                    </a:cubicBezTo>
                    <a:cubicBezTo>
                      <a:pt x="537" y="633"/>
                      <a:pt x="634" y="587"/>
                      <a:pt x="697" y="478"/>
                    </a:cubicBezTo>
                    <a:cubicBezTo>
                      <a:pt x="842" y="231"/>
                      <a:pt x="621" y="1"/>
                      <a:pt x="40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7" name="Google Shape;2247;p35"/>
              <p:cNvSpPr/>
              <p:nvPr/>
            </p:nvSpPr>
            <p:spPr>
              <a:xfrm rot="-2989129">
                <a:off x="3304252" y="1645488"/>
                <a:ext cx="21050" cy="15800"/>
              </a:xfrm>
              <a:custGeom>
                <a:avLst/>
                <a:gdLst/>
                <a:ahLst/>
                <a:cxnLst/>
                <a:rect l="l" t="t" r="r" b="b"/>
                <a:pathLst>
                  <a:path w="842" h="632" extrusionOk="0">
                    <a:moveTo>
                      <a:pt x="402" y="0"/>
                    </a:moveTo>
                    <a:cubicBezTo>
                      <a:pt x="304" y="0"/>
                      <a:pt x="207" y="46"/>
                      <a:pt x="143" y="156"/>
                    </a:cubicBezTo>
                    <a:cubicBezTo>
                      <a:pt x="1" y="402"/>
                      <a:pt x="221" y="632"/>
                      <a:pt x="440" y="632"/>
                    </a:cubicBezTo>
                    <a:cubicBezTo>
                      <a:pt x="537" y="632"/>
                      <a:pt x="634" y="586"/>
                      <a:pt x="699" y="477"/>
                    </a:cubicBezTo>
                    <a:cubicBezTo>
                      <a:pt x="841" y="230"/>
                      <a:pt x="621" y="0"/>
                      <a:pt x="4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8" name="Google Shape;2248;p35"/>
              <p:cNvSpPr/>
              <p:nvPr/>
            </p:nvSpPr>
            <p:spPr>
              <a:xfrm rot="-2989129">
                <a:off x="3018013" y="1188904"/>
                <a:ext cx="21025" cy="15825"/>
              </a:xfrm>
              <a:custGeom>
                <a:avLst/>
                <a:gdLst/>
                <a:ahLst/>
                <a:cxnLst/>
                <a:rect l="l" t="t" r="r" b="b"/>
                <a:pathLst>
                  <a:path w="841" h="633" extrusionOk="0">
                    <a:moveTo>
                      <a:pt x="402" y="1"/>
                    </a:moveTo>
                    <a:cubicBezTo>
                      <a:pt x="304" y="1"/>
                      <a:pt x="207" y="46"/>
                      <a:pt x="143" y="156"/>
                    </a:cubicBezTo>
                    <a:cubicBezTo>
                      <a:pt x="0" y="402"/>
                      <a:pt x="220" y="632"/>
                      <a:pt x="439" y="632"/>
                    </a:cubicBezTo>
                    <a:cubicBezTo>
                      <a:pt x="536" y="632"/>
                      <a:pt x="633" y="587"/>
                      <a:pt x="698" y="477"/>
                    </a:cubicBezTo>
                    <a:cubicBezTo>
                      <a:pt x="841" y="230"/>
                      <a:pt x="620" y="1"/>
                      <a:pt x="40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9" name="Google Shape;2249;p35"/>
              <p:cNvSpPr/>
              <p:nvPr/>
            </p:nvSpPr>
            <p:spPr>
              <a:xfrm rot="-2989129">
                <a:off x="2818462" y="1390199"/>
                <a:ext cx="13825" cy="10350"/>
              </a:xfrm>
              <a:custGeom>
                <a:avLst/>
                <a:gdLst/>
                <a:ahLst/>
                <a:cxnLst/>
                <a:rect l="l" t="t" r="r" b="b"/>
                <a:pathLst>
                  <a:path w="553" h="414" extrusionOk="0">
                    <a:moveTo>
                      <a:pt x="265" y="0"/>
                    </a:moveTo>
                    <a:cubicBezTo>
                      <a:pt x="201" y="0"/>
                      <a:pt x="137" y="30"/>
                      <a:pt x="95" y="103"/>
                    </a:cubicBezTo>
                    <a:cubicBezTo>
                      <a:pt x="1" y="263"/>
                      <a:pt x="146" y="414"/>
                      <a:pt x="290" y="414"/>
                    </a:cubicBezTo>
                    <a:cubicBezTo>
                      <a:pt x="353" y="414"/>
                      <a:pt x="416" y="384"/>
                      <a:pt x="458" y="312"/>
                    </a:cubicBezTo>
                    <a:cubicBezTo>
                      <a:pt x="552" y="150"/>
                      <a:pt x="408" y="0"/>
                      <a:pt x="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0" name="Google Shape;2250;p35"/>
              <p:cNvSpPr/>
              <p:nvPr/>
            </p:nvSpPr>
            <p:spPr>
              <a:xfrm rot="-2989129">
                <a:off x="3116832" y="1236458"/>
                <a:ext cx="13825" cy="10350"/>
              </a:xfrm>
              <a:custGeom>
                <a:avLst/>
                <a:gdLst/>
                <a:ahLst/>
                <a:cxnLst/>
                <a:rect l="l" t="t" r="r" b="b"/>
                <a:pathLst>
                  <a:path w="553" h="414" extrusionOk="0">
                    <a:moveTo>
                      <a:pt x="264" y="0"/>
                    </a:moveTo>
                    <a:cubicBezTo>
                      <a:pt x="200" y="0"/>
                      <a:pt x="137" y="30"/>
                      <a:pt x="95" y="102"/>
                    </a:cubicBezTo>
                    <a:cubicBezTo>
                      <a:pt x="1" y="264"/>
                      <a:pt x="145" y="414"/>
                      <a:pt x="288" y="414"/>
                    </a:cubicBezTo>
                    <a:cubicBezTo>
                      <a:pt x="352" y="414"/>
                      <a:pt x="416" y="384"/>
                      <a:pt x="458" y="311"/>
                    </a:cubicBezTo>
                    <a:cubicBezTo>
                      <a:pt x="553" y="152"/>
                      <a:pt x="407" y="0"/>
                      <a:pt x="26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1" name="Google Shape;2251;p35"/>
              <p:cNvSpPr/>
              <p:nvPr/>
            </p:nvSpPr>
            <p:spPr>
              <a:xfrm rot="-2989129">
                <a:off x="3037281" y="1523280"/>
                <a:ext cx="13700" cy="10325"/>
              </a:xfrm>
              <a:custGeom>
                <a:avLst/>
                <a:gdLst/>
                <a:ahLst/>
                <a:cxnLst/>
                <a:rect l="l" t="t" r="r" b="b"/>
                <a:pathLst>
                  <a:path w="548" h="413" extrusionOk="0">
                    <a:moveTo>
                      <a:pt x="262" y="0"/>
                    </a:moveTo>
                    <a:cubicBezTo>
                      <a:pt x="196" y="0"/>
                      <a:pt x="130" y="32"/>
                      <a:pt x="89" y="107"/>
                    </a:cubicBezTo>
                    <a:cubicBezTo>
                      <a:pt x="1" y="267"/>
                      <a:pt x="145" y="412"/>
                      <a:pt x="287" y="412"/>
                    </a:cubicBezTo>
                    <a:cubicBezTo>
                      <a:pt x="353" y="412"/>
                      <a:pt x="418" y="381"/>
                      <a:pt x="459" y="306"/>
                    </a:cubicBezTo>
                    <a:cubicBezTo>
                      <a:pt x="547" y="144"/>
                      <a:pt x="403" y="0"/>
                      <a:pt x="26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252" name="Google Shape;2252;p35"/>
            <p:cNvSpPr/>
            <p:nvPr/>
          </p:nvSpPr>
          <p:spPr>
            <a:xfrm rot="10800000" flipH="1">
              <a:off x="7943707" y="4073262"/>
              <a:ext cx="295516" cy="374870"/>
            </a:xfrm>
            <a:custGeom>
              <a:avLst/>
              <a:gdLst/>
              <a:ahLst/>
              <a:cxnLst/>
              <a:rect l="l" t="t" r="r" b="b"/>
              <a:pathLst>
                <a:path w="4238" h="5382" extrusionOk="0">
                  <a:moveTo>
                    <a:pt x="159" y="0"/>
                  </a:moveTo>
                  <a:lnTo>
                    <a:pt x="159" y="0"/>
                  </a:lnTo>
                  <a:cubicBezTo>
                    <a:pt x="159" y="0"/>
                    <a:pt x="0" y="1900"/>
                    <a:pt x="763" y="3235"/>
                  </a:cubicBezTo>
                  <a:cubicBezTo>
                    <a:pt x="1526" y="4573"/>
                    <a:pt x="4237" y="5382"/>
                    <a:pt x="4237" y="5382"/>
                  </a:cubicBezTo>
                  <a:cubicBezTo>
                    <a:pt x="4237" y="5382"/>
                    <a:pt x="3941" y="3305"/>
                    <a:pt x="2398" y="1809"/>
                  </a:cubicBezTo>
                  <a:cubicBezTo>
                    <a:pt x="851" y="308"/>
                    <a:pt x="159" y="0"/>
                    <a:pt x="1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35"/>
            <p:cNvSpPr/>
            <p:nvPr/>
          </p:nvSpPr>
          <p:spPr>
            <a:xfrm rot="10800000" flipH="1">
              <a:off x="7908912" y="3706744"/>
              <a:ext cx="280803" cy="367278"/>
            </a:xfrm>
            <a:custGeom>
              <a:avLst/>
              <a:gdLst/>
              <a:ahLst/>
              <a:cxnLst/>
              <a:rect l="l" t="t" r="r" b="b"/>
              <a:pathLst>
                <a:path w="4027" h="5273" extrusionOk="0">
                  <a:moveTo>
                    <a:pt x="4026" y="0"/>
                  </a:moveTo>
                  <a:lnTo>
                    <a:pt x="4026" y="0"/>
                  </a:lnTo>
                  <a:cubicBezTo>
                    <a:pt x="4026" y="0"/>
                    <a:pt x="1841" y="791"/>
                    <a:pt x="920" y="2627"/>
                  </a:cubicBezTo>
                  <a:cubicBezTo>
                    <a:pt x="1" y="4467"/>
                    <a:pt x="128" y="5272"/>
                    <a:pt x="128" y="5272"/>
                  </a:cubicBezTo>
                  <a:cubicBezTo>
                    <a:pt x="128" y="5272"/>
                    <a:pt x="1492" y="4520"/>
                    <a:pt x="2434" y="3299"/>
                  </a:cubicBezTo>
                  <a:cubicBezTo>
                    <a:pt x="3381" y="2073"/>
                    <a:pt x="4026" y="1"/>
                    <a:pt x="402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54" name="Google Shape;2254;p35"/>
            <p:cNvGrpSpPr/>
            <p:nvPr/>
          </p:nvGrpSpPr>
          <p:grpSpPr>
            <a:xfrm rot="10800000" flipH="1">
              <a:off x="7392848" y="4050668"/>
              <a:ext cx="462435" cy="381492"/>
              <a:chOff x="3961851" y="558662"/>
              <a:chExt cx="290748" cy="240113"/>
            </a:xfrm>
          </p:grpSpPr>
          <p:sp>
            <p:nvSpPr>
              <p:cNvPr id="2255" name="Google Shape;2255;p35"/>
              <p:cNvSpPr/>
              <p:nvPr/>
            </p:nvSpPr>
            <p:spPr>
              <a:xfrm>
                <a:off x="3961851" y="558662"/>
                <a:ext cx="286582" cy="236473"/>
              </a:xfrm>
              <a:custGeom>
                <a:avLst/>
                <a:gdLst/>
                <a:ahLst/>
                <a:cxnLst/>
                <a:rect l="l" t="t" r="r" b="b"/>
                <a:pathLst>
                  <a:path w="6537" h="5394" extrusionOk="0">
                    <a:moveTo>
                      <a:pt x="282" y="1"/>
                    </a:moveTo>
                    <a:lnTo>
                      <a:pt x="282" y="1"/>
                    </a:lnTo>
                    <a:cubicBezTo>
                      <a:pt x="282" y="1"/>
                      <a:pt x="0" y="1682"/>
                      <a:pt x="1554" y="3391"/>
                    </a:cubicBezTo>
                    <a:cubicBezTo>
                      <a:pt x="3104" y="5097"/>
                      <a:pt x="6537" y="5393"/>
                      <a:pt x="6537" y="5393"/>
                    </a:cubicBezTo>
                    <a:cubicBezTo>
                      <a:pt x="6537" y="5393"/>
                      <a:pt x="4933" y="2801"/>
                      <a:pt x="3002" y="1513"/>
                    </a:cubicBezTo>
                    <a:cubicBezTo>
                      <a:pt x="1071" y="227"/>
                      <a:pt x="283" y="1"/>
                      <a:pt x="28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6" name="Google Shape;2256;p35"/>
              <p:cNvSpPr/>
              <p:nvPr/>
            </p:nvSpPr>
            <p:spPr>
              <a:xfrm>
                <a:off x="4001352" y="596585"/>
                <a:ext cx="251247" cy="202190"/>
              </a:xfrm>
              <a:custGeom>
                <a:avLst/>
                <a:gdLst/>
                <a:ahLst/>
                <a:cxnLst/>
                <a:rect l="l" t="t" r="r" b="b"/>
                <a:pathLst>
                  <a:path w="5731" h="4612" extrusionOk="0">
                    <a:moveTo>
                      <a:pt x="94" y="0"/>
                    </a:moveTo>
                    <a:cubicBezTo>
                      <a:pt x="70" y="0"/>
                      <a:pt x="45" y="10"/>
                      <a:pt x="28" y="29"/>
                    </a:cubicBezTo>
                    <a:cubicBezTo>
                      <a:pt x="21" y="37"/>
                      <a:pt x="17" y="44"/>
                      <a:pt x="14" y="50"/>
                    </a:cubicBezTo>
                    <a:cubicBezTo>
                      <a:pt x="0" y="86"/>
                      <a:pt x="7" y="122"/>
                      <a:pt x="35" y="146"/>
                    </a:cubicBezTo>
                    <a:cubicBezTo>
                      <a:pt x="74" y="182"/>
                      <a:pt x="3788" y="3437"/>
                      <a:pt x="5589" y="4599"/>
                    </a:cubicBezTo>
                    <a:cubicBezTo>
                      <a:pt x="5603" y="4608"/>
                      <a:pt x="5619" y="4612"/>
                      <a:pt x="5635" y="4612"/>
                    </a:cubicBezTo>
                    <a:cubicBezTo>
                      <a:pt x="5663" y="4612"/>
                      <a:pt x="5690" y="4599"/>
                      <a:pt x="5706" y="4574"/>
                    </a:cubicBezTo>
                    <a:cubicBezTo>
                      <a:pt x="5730" y="4535"/>
                      <a:pt x="5720" y="4482"/>
                      <a:pt x="5681" y="4457"/>
                    </a:cubicBezTo>
                    <a:cubicBezTo>
                      <a:pt x="3891" y="3299"/>
                      <a:pt x="183" y="55"/>
                      <a:pt x="148" y="19"/>
                    </a:cubicBezTo>
                    <a:cubicBezTo>
                      <a:pt x="133" y="7"/>
                      <a:pt x="113" y="0"/>
                      <a:pt x="9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57" name="Google Shape;2257;p35"/>
            <p:cNvGrpSpPr/>
            <p:nvPr/>
          </p:nvGrpSpPr>
          <p:grpSpPr>
            <a:xfrm rot="10800000" flipH="1">
              <a:off x="7526589" y="3633714"/>
              <a:ext cx="292230" cy="424466"/>
              <a:chOff x="4045939" y="794047"/>
              <a:chExt cx="183735" cy="267161"/>
            </a:xfrm>
          </p:grpSpPr>
          <p:sp>
            <p:nvSpPr>
              <p:cNvPr id="2258" name="Google Shape;2258;p35"/>
              <p:cNvSpPr/>
              <p:nvPr/>
            </p:nvSpPr>
            <p:spPr>
              <a:xfrm>
                <a:off x="4045939" y="797730"/>
                <a:ext cx="179744" cy="263478"/>
              </a:xfrm>
              <a:custGeom>
                <a:avLst/>
                <a:gdLst/>
                <a:ahLst/>
                <a:cxnLst/>
                <a:rect l="l" t="t" r="r" b="b"/>
                <a:pathLst>
                  <a:path w="4100" h="6010" extrusionOk="0">
                    <a:moveTo>
                      <a:pt x="4099" y="0"/>
                    </a:moveTo>
                    <a:lnTo>
                      <a:pt x="4099" y="0"/>
                    </a:lnTo>
                    <a:cubicBezTo>
                      <a:pt x="4099" y="0"/>
                      <a:pt x="1829" y="752"/>
                      <a:pt x="914" y="2426"/>
                    </a:cubicBezTo>
                    <a:cubicBezTo>
                      <a:pt x="0" y="4100"/>
                      <a:pt x="621" y="6010"/>
                      <a:pt x="621" y="6010"/>
                    </a:cubicBezTo>
                    <a:cubicBezTo>
                      <a:pt x="621" y="6010"/>
                      <a:pt x="1042" y="5724"/>
                      <a:pt x="2196" y="4127"/>
                    </a:cubicBezTo>
                    <a:cubicBezTo>
                      <a:pt x="3354" y="2528"/>
                      <a:pt x="4099" y="1"/>
                      <a:pt x="409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9" name="Google Shape;2259;p35"/>
              <p:cNvSpPr/>
              <p:nvPr/>
            </p:nvSpPr>
            <p:spPr>
              <a:xfrm>
                <a:off x="4088465" y="794047"/>
                <a:ext cx="141209" cy="220164"/>
              </a:xfrm>
              <a:custGeom>
                <a:avLst/>
                <a:gdLst/>
                <a:ahLst/>
                <a:cxnLst/>
                <a:rect l="l" t="t" r="r" b="b"/>
                <a:pathLst>
                  <a:path w="3221" h="5022" extrusionOk="0">
                    <a:moveTo>
                      <a:pt x="3129" y="0"/>
                    </a:moveTo>
                    <a:cubicBezTo>
                      <a:pt x="3107" y="0"/>
                      <a:pt x="3085" y="8"/>
                      <a:pt x="3069" y="24"/>
                    </a:cubicBezTo>
                    <a:cubicBezTo>
                      <a:pt x="1459" y="1602"/>
                      <a:pt x="566" y="3495"/>
                      <a:pt x="205" y="4392"/>
                    </a:cubicBezTo>
                    <a:cubicBezTo>
                      <a:pt x="78" y="4713"/>
                      <a:pt x="15" y="4907"/>
                      <a:pt x="15" y="4915"/>
                    </a:cubicBezTo>
                    <a:cubicBezTo>
                      <a:pt x="0" y="4957"/>
                      <a:pt x="26" y="5006"/>
                      <a:pt x="68" y="5017"/>
                    </a:cubicBezTo>
                    <a:cubicBezTo>
                      <a:pt x="78" y="5020"/>
                      <a:pt x="87" y="5021"/>
                      <a:pt x="97" y="5021"/>
                    </a:cubicBezTo>
                    <a:cubicBezTo>
                      <a:pt x="133" y="5021"/>
                      <a:pt x="165" y="5000"/>
                      <a:pt x="174" y="4964"/>
                    </a:cubicBezTo>
                    <a:cubicBezTo>
                      <a:pt x="184" y="4936"/>
                      <a:pt x="1032" y="2256"/>
                      <a:pt x="3186" y="144"/>
                    </a:cubicBezTo>
                    <a:cubicBezTo>
                      <a:pt x="3221" y="112"/>
                      <a:pt x="3221" y="59"/>
                      <a:pt x="3189" y="24"/>
                    </a:cubicBezTo>
                    <a:cubicBezTo>
                      <a:pt x="3173" y="8"/>
                      <a:pt x="3151" y="0"/>
                      <a:pt x="312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260" name="Google Shape;2260;p35"/>
            <p:cNvSpPr/>
            <p:nvPr/>
          </p:nvSpPr>
          <p:spPr>
            <a:xfrm rot="10800000" flipH="1">
              <a:off x="8017761" y="4069429"/>
              <a:ext cx="225925" cy="282232"/>
            </a:xfrm>
            <a:custGeom>
              <a:avLst/>
              <a:gdLst/>
              <a:ahLst/>
              <a:cxnLst/>
              <a:rect l="l" t="t" r="r" b="b"/>
              <a:pathLst>
                <a:path w="3240" h="4052" extrusionOk="0">
                  <a:moveTo>
                    <a:pt x="60" y="0"/>
                  </a:moveTo>
                  <a:cubicBezTo>
                    <a:pt x="49" y="0"/>
                    <a:pt x="38" y="4"/>
                    <a:pt x="29" y="10"/>
                  </a:cubicBezTo>
                  <a:cubicBezTo>
                    <a:pt x="19" y="18"/>
                    <a:pt x="12" y="25"/>
                    <a:pt x="8" y="35"/>
                  </a:cubicBezTo>
                  <a:cubicBezTo>
                    <a:pt x="1" y="53"/>
                    <a:pt x="4" y="74"/>
                    <a:pt x="15" y="88"/>
                  </a:cubicBezTo>
                  <a:cubicBezTo>
                    <a:pt x="33" y="116"/>
                    <a:pt x="1887" y="2779"/>
                    <a:pt x="3136" y="4036"/>
                  </a:cubicBezTo>
                  <a:cubicBezTo>
                    <a:pt x="3147" y="4046"/>
                    <a:pt x="3161" y="4051"/>
                    <a:pt x="3175" y="4051"/>
                  </a:cubicBezTo>
                  <a:cubicBezTo>
                    <a:pt x="3190" y="4051"/>
                    <a:pt x="3204" y="4046"/>
                    <a:pt x="3214" y="4036"/>
                  </a:cubicBezTo>
                  <a:cubicBezTo>
                    <a:pt x="3239" y="4014"/>
                    <a:pt x="3239" y="3980"/>
                    <a:pt x="3214" y="3954"/>
                  </a:cubicBezTo>
                  <a:cubicBezTo>
                    <a:pt x="1971" y="2704"/>
                    <a:pt x="125" y="53"/>
                    <a:pt x="107" y="25"/>
                  </a:cubicBezTo>
                  <a:cubicBezTo>
                    <a:pt x="96" y="9"/>
                    <a:pt x="78" y="0"/>
                    <a:pt x="6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35"/>
            <p:cNvSpPr/>
            <p:nvPr/>
          </p:nvSpPr>
          <p:spPr>
            <a:xfrm rot="10800000" flipH="1">
              <a:off x="7947124" y="3761212"/>
              <a:ext cx="246774" cy="316640"/>
            </a:xfrm>
            <a:custGeom>
              <a:avLst/>
              <a:gdLst/>
              <a:ahLst/>
              <a:cxnLst/>
              <a:rect l="l" t="t" r="r" b="b"/>
              <a:pathLst>
                <a:path w="3539" h="4546" extrusionOk="0">
                  <a:moveTo>
                    <a:pt x="3476" y="0"/>
                  </a:moveTo>
                  <a:cubicBezTo>
                    <a:pt x="3460" y="0"/>
                    <a:pt x="3446" y="7"/>
                    <a:pt x="3436" y="20"/>
                  </a:cubicBezTo>
                  <a:cubicBezTo>
                    <a:pt x="2755" y="797"/>
                    <a:pt x="43" y="4420"/>
                    <a:pt x="15" y="4455"/>
                  </a:cubicBezTo>
                  <a:cubicBezTo>
                    <a:pt x="11" y="4459"/>
                    <a:pt x="11" y="4462"/>
                    <a:pt x="8" y="4469"/>
                  </a:cubicBezTo>
                  <a:cubicBezTo>
                    <a:pt x="0" y="4490"/>
                    <a:pt x="8" y="4519"/>
                    <a:pt x="25" y="4532"/>
                  </a:cubicBezTo>
                  <a:cubicBezTo>
                    <a:pt x="35" y="4541"/>
                    <a:pt x="47" y="4545"/>
                    <a:pt x="59" y="4545"/>
                  </a:cubicBezTo>
                  <a:cubicBezTo>
                    <a:pt x="77" y="4545"/>
                    <a:pt x="94" y="4537"/>
                    <a:pt x="106" y="4522"/>
                  </a:cubicBezTo>
                  <a:cubicBezTo>
                    <a:pt x="131" y="4487"/>
                    <a:pt x="2843" y="867"/>
                    <a:pt x="3521" y="94"/>
                  </a:cubicBezTo>
                  <a:cubicBezTo>
                    <a:pt x="3538" y="70"/>
                    <a:pt x="3538" y="34"/>
                    <a:pt x="3514" y="13"/>
                  </a:cubicBezTo>
                  <a:cubicBezTo>
                    <a:pt x="3503" y="5"/>
                    <a:pt x="3489" y="0"/>
                    <a:pt x="347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62" name="Google Shape;2262;p35"/>
            <p:cNvGrpSpPr/>
            <p:nvPr/>
          </p:nvGrpSpPr>
          <p:grpSpPr>
            <a:xfrm rot="10800000" flipH="1">
              <a:off x="8387259" y="4038686"/>
              <a:ext cx="311333" cy="428300"/>
              <a:chOff x="4587071" y="536741"/>
              <a:chExt cx="195746" cy="269575"/>
            </a:xfrm>
          </p:grpSpPr>
          <p:sp>
            <p:nvSpPr>
              <p:cNvPr id="2263" name="Google Shape;2263;p35"/>
              <p:cNvSpPr/>
              <p:nvPr/>
            </p:nvSpPr>
            <p:spPr>
              <a:xfrm>
                <a:off x="4587071" y="536741"/>
                <a:ext cx="195746" cy="267205"/>
              </a:xfrm>
              <a:custGeom>
                <a:avLst/>
                <a:gdLst/>
                <a:ahLst/>
                <a:cxnLst/>
                <a:rect l="l" t="t" r="r" b="b"/>
                <a:pathLst>
                  <a:path w="4465" h="6095" extrusionOk="0">
                    <a:moveTo>
                      <a:pt x="317" y="1"/>
                    </a:moveTo>
                    <a:cubicBezTo>
                      <a:pt x="261" y="1"/>
                      <a:pt x="248" y="21"/>
                      <a:pt x="248" y="21"/>
                    </a:cubicBezTo>
                    <a:cubicBezTo>
                      <a:pt x="248" y="21"/>
                      <a:pt x="1" y="4248"/>
                      <a:pt x="3504" y="6094"/>
                    </a:cubicBezTo>
                    <a:cubicBezTo>
                      <a:pt x="3504" y="6094"/>
                      <a:pt x="4464" y="2927"/>
                      <a:pt x="2445" y="1327"/>
                    </a:cubicBezTo>
                    <a:cubicBezTo>
                      <a:pt x="963" y="157"/>
                      <a:pt x="473" y="1"/>
                      <a:pt x="31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4" name="Google Shape;2264;p35"/>
              <p:cNvSpPr/>
              <p:nvPr/>
            </p:nvSpPr>
            <p:spPr>
              <a:xfrm>
                <a:off x="4648098" y="609343"/>
                <a:ext cx="95220" cy="196973"/>
              </a:xfrm>
              <a:custGeom>
                <a:avLst/>
                <a:gdLst/>
                <a:ahLst/>
                <a:cxnLst/>
                <a:rect l="l" t="t" r="r" b="b"/>
                <a:pathLst>
                  <a:path w="2172" h="4493" extrusionOk="0">
                    <a:moveTo>
                      <a:pt x="59" y="0"/>
                    </a:moveTo>
                    <a:cubicBezTo>
                      <a:pt x="48" y="0"/>
                      <a:pt x="38" y="4"/>
                      <a:pt x="28" y="10"/>
                    </a:cubicBezTo>
                    <a:cubicBezTo>
                      <a:pt x="18" y="14"/>
                      <a:pt x="11" y="25"/>
                      <a:pt x="7" y="35"/>
                    </a:cubicBezTo>
                    <a:cubicBezTo>
                      <a:pt x="0" y="53"/>
                      <a:pt x="4" y="70"/>
                      <a:pt x="15" y="88"/>
                    </a:cubicBezTo>
                    <a:cubicBezTo>
                      <a:pt x="32" y="113"/>
                      <a:pt x="1695" y="2567"/>
                      <a:pt x="2059" y="4449"/>
                    </a:cubicBezTo>
                    <a:cubicBezTo>
                      <a:pt x="2062" y="4474"/>
                      <a:pt x="2087" y="4493"/>
                      <a:pt x="2112" y="4493"/>
                    </a:cubicBezTo>
                    <a:cubicBezTo>
                      <a:pt x="2115" y="4493"/>
                      <a:pt x="2119" y="4492"/>
                      <a:pt x="2122" y="4491"/>
                    </a:cubicBezTo>
                    <a:cubicBezTo>
                      <a:pt x="2155" y="4488"/>
                      <a:pt x="2172" y="4456"/>
                      <a:pt x="2168" y="4428"/>
                    </a:cubicBezTo>
                    <a:cubicBezTo>
                      <a:pt x="1801" y="2521"/>
                      <a:pt x="124" y="49"/>
                      <a:pt x="106" y="25"/>
                    </a:cubicBezTo>
                    <a:cubicBezTo>
                      <a:pt x="95" y="9"/>
                      <a:pt x="77" y="0"/>
                      <a:pt x="5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65" name="Google Shape;2265;p35"/>
            <p:cNvGrpSpPr/>
            <p:nvPr/>
          </p:nvGrpSpPr>
          <p:grpSpPr>
            <a:xfrm rot="10800000" flipH="1">
              <a:off x="8337263" y="3664430"/>
              <a:ext cx="319213" cy="385181"/>
              <a:chOff x="4555637" y="799440"/>
              <a:chExt cx="200700" cy="242435"/>
            </a:xfrm>
          </p:grpSpPr>
          <p:sp>
            <p:nvSpPr>
              <p:cNvPr id="2266" name="Google Shape;2266;p35"/>
              <p:cNvSpPr/>
              <p:nvPr/>
            </p:nvSpPr>
            <p:spPr>
              <a:xfrm>
                <a:off x="4555637" y="801895"/>
                <a:ext cx="200700" cy="239980"/>
              </a:xfrm>
              <a:custGeom>
                <a:avLst/>
                <a:gdLst/>
                <a:ahLst/>
                <a:cxnLst/>
                <a:rect l="l" t="t" r="r" b="b"/>
                <a:pathLst>
                  <a:path w="4578" h="5474" extrusionOk="0">
                    <a:moveTo>
                      <a:pt x="3886" y="0"/>
                    </a:moveTo>
                    <a:cubicBezTo>
                      <a:pt x="3885" y="0"/>
                      <a:pt x="2445" y="75"/>
                      <a:pt x="1604" y="1490"/>
                    </a:cubicBezTo>
                    <a:cubicBezTo>
                      <a:pt x="760" y="2906"/>
                      <a:pt x="1" y="5473"/>
                      <a:pt x="1" y="5473"/>
                    </a:cubicBezTo>
                    <a:cubicBezTo>
                      <a:pt x="1" y="5473"/>
                      <a:pt x="944" y="5460"/>
                      <a:pt x="2763" y="3680"/>
                    </a:cubicBezTo>
                    <a:cubicBezTo>
                      <a:pt x="4577" y="1897"/>
                      <a:pt x="3886" y="0"/>
                      <a:pt x="388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7" name="Google Shape;2267;p35"/>
              <p:cNvSpPr/>
              <p:nvPr/>
            </p:nvSpPr>
            <p:spPr>
              <a:xfrm>
                <a:off x="4601363" y="799440"/>
                <a:ext cx="127574" cy="193904"/>
              </a:xfrm>
              <a:custGeom>
                <a:avLst/>
                <a:gdLst/>
                <a:ahLst/>
                <a:cxnLst/>
                <a:rect l="l" t="t" r="r" b="b"/>
                <a:pathLst>
                  <a:path w="2910" h="4423" extrusionOk="0">
                    <a:moveTo>
                      <a:pt x="2840" y="1"/>
                    </a:moveTo>
                    <a:cubicBezTo>
                      <a:pt x="2820" y="1"/>
                      <a:pt x="2799" y="12"/>
                      <a:pt x="2789" y="32"/>
                    </a:cubicBezTo>
                    <a:cubicBezTo>
                      <a:pt x="1599" y="2521"/>
                      <a:pt x="35" y="4311"/>
                      <a:pt x="17" y="4329"/>
                    </a:cubicBezTo>
                    <a:cubicBezTo>
                      <a:pt x="14" y="4336"/>
                      <a:pt x="10" y="4339"/>
                      <a:pt x="10" y="4347"/>
                    </a:cubicBezTo>
                    <a:cubicBezTo>
                      <a:pt x="0" y="4368"/>
                      <a:pt x="7" y="4393"/>
                      <a:pt x="25" y="4411"/>
                    </a:cubicBezTo>
                    <a:cubicBezTo>
                      <a:pt x="34" y="4418"/>
                      <a:pt x="47" y="4422"/>
                      <a:pt x="60" y="4422"/>
                    </a:cubicBezTo>
                    <a:cubicBezTo>
                      <a:pt x="75" y="4422"/>
                      <a:pt x="90" y="4416"/>
                      <a:pt x="102" y="4403"/>
                    </a:cubicBezTo>
                    <a:cubicBezTo>
                      <a:pt x="120" y="4385"/>
                      <a:pt x="1691" y="2584"/>
                      <a:pt x="2892" y="81"/>
                    </a:cubicBezTo>
                    <a:cubicBezTo>
                      <a:pt x="2910" y="53"/>
                      <a:pt x="2892" y="17"/>
                      <a:pt x="2864" y="7"/>
                    </a:cubicBezTo>
                    <a:cubicBezTo>
                      <a:pt x="2856" y="3"/>
                      <a:pt x="2848" y="1"/>
                      <a:pt x="284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268" name="Google Shape;2268;p35"/>
            <p:cNvSpPr/>
            <p:nvPr/>
          </p:nvSpPr>
          <p:spPr>
            <a:xfrm rot="-7812958" flipH="1">
              <a:off x="5628307" y="2135633"/>
              <a:ext cx="310032" cy="98073"/>
            </a:xfrm>
            <a:custGeom>
              <a:avLst/>
              <a:gdLst/>
              <a:ahLst/>
              <a:cxnLst/>
              <a:rect l="l" t="t" r="r" b="b"/>
              <a:pathLst>
                <a:path w="14187" h="4487" extrusionOk="0">
                  <a:moveTo>
                    <a:pt x="102" y="1"/>
                  </a:moveTo>
                  <a:cubicBezTo>
                    <a:pt x="20" y="1"/>
                    <a:pt x="1" y="124"/>
                    <a:pt x="88" y="140"/>
                  </a:cubicBezTo>
                  <a:cubicBezTo>
                    <a:pt x="4899" y="1105"/>
                    <a:pt x="9510" y="2596"/>
                    <a:pt x="14038" y="4480"/>
                  </a:cubicBezTo>
                  <a:cubicBezTo>
                    <a:pt x="14050" y="4484"/>
                    <a:pt x="14061" y="4486"/>
                    <a:pt x="14071" y="4486"/>
                  </a:cubicBezTo>
                  <a:cubicBezTo>
                    <a:pt x="14146" y="4486"/>
                    <a:pt x="14187" y="4376"/>
                    <a:pt x="14104" y="4333"/>
                  </a:cubicBezTo>
                  <a:cubicBezTo>
                    <a:pt x="9751" y="2101"/>
                    <a:pt x="4951" y="672"/>
                    <a:pt x="112" y="1"/>
                  </a:cubicBezTo>
                  <a:cubicBezTo>
                    <a:pt x="108" y="1"/>
                    <a:pt x="105" y="1"/>
                    <a:pt x="10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9" name="Google Shape;2269;p35"/>
            <p:cNvSpPr/>
            <p:nvPr/>
          </p:nvSpPr>
          <p:spPr>
            <a:xfrm rot="-7812958" flipH="1">
              <a:off x="5685251" y="2227957"/>
              <a:ext cx="142767" cy="276407"/>
            </a:xfrm>
            <a:custGeom>
              <a:avLst/>
              <a:gdLst/>
              <a:ahLst/>
              <a:cxnLst/>
              <a:rect l="l" t="t" r="r" b="b"/>
              <a:pathLst>
                <a:path w="6533" h="12646" extrusionOk="0">
                  <a:moveTo>
                    <a:pt x="44" y="0"/>
                  </a:moveTo>
                  <a:cubicBezTo>
                    <a:pt x="22" y="0"/>
                    <a:pt x="1" y="15"/>
                    <a:pt x="4" y="43"/>
                  </a:cubicBezTo>
                  <a:cubicBezTo>
                    <a:pt x="846" y="4700"/>
                    <a:pt x="3110" y="9099"/>
                    <a:pt x="6290" y="12606"/>
                  </a:cubicBezTo>
                  <a:cubicBezTo>
                    <a:pt x="6315" y="12634"/>
                    <a:pt x="6347" y="12646"/>
                    <a:pt x="6378" y="12646"/>
                  </a:cubicBezTo>
                  <a:cubicBezTo>
                    <a:pt x="6459" y="12646"/>
                    <a:pt x="6532" y="12564"/>
                    <a:pt x="6471" y="12477"/>
                  </a:cubicBezTo>
                  <a:cubicBezTo>
                    <a:pt x="3715" y="8659"/>
                    <a:pt x="944" y="4784"/>
                    <a:pt x="88" y="36"/>
                  </a:cubicBezTo>
                  <a:cubicBezTo>
                    <a:pt x="83" y="12"/>
                    <a:pt x="63" y="0"/>
                    <a:pt x="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35"/>
            <p:cNvSpPr/>
            <p:nvPr/>
          </p:nvSpPr>
          <p:spPr>
            <a:xfrm rot="-7812958" flipH="1">
              <a:off x="5833481" y="1983784"/>
              <a:ext cx="245915" cy="192606"/>
            </a:xfrm>
            <a:custGeom>
              <a:avLst/>
              <a:gdLst/>
              <a:ahLst/>
              <a:cxnLst/>
              <a:rect l="l" t="t" r="r" b="b"/>
              <a:pathLst>
                <a:path w="11253" h="8812" extrusionOk="0">
                  <a:moveTo>
                    <a:pt x="11104" y="0"/>
                  </a:moveTo>
                  <a:cubicBezTo>
                    <a:pt x="11090" y="0"/>
                    <a:pt x="11075" y="3"/>
                    <a:pt x="11058" y="10"/>
                  </a:cubicBezTo>
                  <a:cubicBezTo>
                    <a:pt x="6684" y="1694"/>
                    <a:pt x="2729" y="4943"/>
                    <a:pt x="21" y="8743"/>
                  </a:cubicBezTo>
                  <a:cubicBezTo>
                    <a:pt x="1" y="8775"/>
                    <a:pt x="28" y="8812"/>
                    <a:pt x="58" y="8812"/>
                  </a:cubicBezTo>
                  <a:cubicBezTo>
                    <a:pt x="68" y="8812"/>
                    <a:pt x="79" y="8807"/>
                    <a:pt x="88" y="8796"/>
                  </a:cubicBezTo>
                  <a:cubicBezTo>
                    <a:pt x="3159" y="5058"/>
                    <a:pt x="6816" y="2343"/>
                    <a:pt x="11139" y="223"/>
                  </a:cubicBezTo>
                  <a:cubicBezTo>
                    <a:pt x="11253" y="167"/>
                    <a:pt x="11211" y="0"/>
                    <a:pt x="111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35"/>
            <p:cNvSpPr/>
            <p:nvPr/>
          </p:nvSpPr>
          <p:spPr>
            <a:xfrm rot="-7812958" flipH="1">
              <a:off x="5623087" y="2078955"/>
              <a:ext cx="40844" cy="30753"/>
            </a:xfrm>
            <a:custGeom>
              <a:avLst/>
              <a:gdLst/>
              <a:ahLst/>
              <a:cxnLst/>
              <a:rect l="l" t="t" r="r" b="b"/>
              <a:pathLst>
                <a:path w="1869" h="1407" extrusionOk="0">
                  <a:moveTo>
                    <a:pt x="891" y="1"/>
                  </a:moveTo>
                  <a:cubicBezTo>
                    <a:pt x="676" y="1"/>
                    <a:pt x="461" y="102"/>
                    <a:pt x="320" y="345"/>
                  </a:cubicBezTo>
                  <a:cubicBezTo>
                    <a:pt x="1" y="894"/>
                    <a:pt x="491" y="1407"/>
                    <a:pt x="977" y="1407"/>
                  </a:cubicBezTo>
                  <a:cubicBezTo>
                    <a:pt x="1193" y="1407"/>
                    <a:pt x="1407" y="1305"/>
                    <a:pt x="1549" y="1061"/>
                  </a:cubicBezTo>
                  <a:cubicBezTo>
                    <a:pt x="1869" y="514"/>
                    <a:pt x="1377" y="1"/>
                    <a:pt x="89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35"/>
            <p:cNvSpPr/>
            <p:nvPr/>
          </p:nvSpPr>
          <p:spPr>
            <a:xfrm rot="-7812958" flipH="1">
              <a:off x="5930536" y="1908958"/>
              <a:ext cx="40844" cy="30753"/>
            </a:xfrm>
            <a:custGeom>
              <a:avLst/>
              <a:gdLst/>
              <a:ahLst/>
              <a:cxnLst/>
              <a:rect l="l" t="t" r="r" b="b"/>
              <a:pathLst>
                <a:path w="1869" h="1407" extrusionOk="0">
                  <a:moveTo>
                    <a:pt x="893" y="0"/>
                  </a:moveTo>
                  <a:cubicBezTo>
                    <a:pt x="677" y="0"/>
                    <a:pt x="462" y="101"/>
                    <a:pt x="321" y="346"/>
                  </a:cubicBezTo>
                  <a:cubicBezTo>
                    <a:pt x="1" y="892"/>
                    <a:pt x="493" y="1406"/>
                    <a:pt x="979" y="1406"/>
                  </a:cubicBezTo>
                  <a:cubicBezTo>
                    <a:pt x="1194" y="1406"/>
                    <a:pt x="1408" y="1305"/>
                    <a:pt x="1550" y="1062"/>
                  </a:cubicBezTo>
                  <a:cubicBezTo>
                    <a:pt x="1869" y="512"/>
                    <a:pt x="1378" y="0"/>
                    <a:pt x="8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35"/>
            <p:cNvSpPr/>
            <p:nvPr/>
          </p:nvSpPr>
          <p:spPr>
            <a:xfrm rot="-7812958" flipH="1">
              <a:off x="5584579" y="2385365"/>
              <a:ext cx="40844" cy="30709"/>
            </a:xfrm>
            <a:custGeom>
              <a:avLst/>
              <a:gdLst/>
              <a:ahLst/>
              <a:cxnLst/>
              <a:rect l="l" t="t" r="r" b="b"/>
              <a:pathLst>
                <a:path w="1869" h="1405" extrusionOk="0">
                  <a:moveTo>
                    <a:pt x="890" y="0"/>
                  </a:moveTo>
                  <a:cubicBezTo>
                    <a:pt x="675" y="0"/>
                    <a:pt x="461" y="101"/>
                    <a:pt x="319" y="343"/>
                  </a:cubicBezTo>
                  <a:cubicBezTo>
                    <a:pt x="0" y="892"/>
                    <a:pt x="491" y="1404"/>
                    <a:pt x="976" y="1404"/>
                  </a:cubicBezTo>
                  <a:cubicBezTo>
                    <a:pt x="1192" y="1404"/>
                    <a:pt x="1407" y="1303"/>
                    <a:pt x="1549" y="1059"/>
                  </a:cubicBezTo>
                  <a:cubicBezTo>
                    <a:pt x="1868" y="512"/>
                    <a:pt x="1376" y="0"/>
                    <a:pt x="89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35"/>
            <p:cNvSpPr/>
            <p:nvPr/>
          </p:nvSpPr>
          <p:spPr>
            <a:xfrm rot="-7812958" flipH="1">
              <a:off x="5536487" y="1810944"/>
              <a:ext cx="634203" cy="698383"/>
            </a:xfrm>
            <a:custGeom>
              <a:avLst/>
              <a:gdLst/>
              <a:ahLst/>
              <a:cxnLst/>
              <a:rect l="l" t="t" r="r" b="b"/>
              <a:pathLst>
                <a:path w="29021" h="31952" extrusionOk="0">
                  <a:moveTo>
                    <a:pt x="20741" y="1"/>
                  </a:moveTo>
                  <a:cubicBezTo>
                    <a:pt x="20409" y="1"/>
                    <a:pt x="20045" y="267"/>
                    <a:pt x="19640" y="880"/>
                  </a:cubicBezTo>
                  <a:cubicBezTo>
                    <a:pt x="16995" y="4887"/>
                    <a:pt x="22033" y="12699"/>
                    <a:pt x="22033" y="12699"/>
                  </a:cubicBezTo>
                  <a:cubicBezTo>
                    <a:pt x="22033" y="12699"/>
                    <a:pt x="12033" y="3533"/>
                    <a:pt x="8162" y="3533"/>
                  </a:cubicBezTo>
                  <a:cubicBezTo>
                    <a:pt x="7570" y="3533"/>
                    <a:pt x="7122" y="3747"/>
                    <a:pt x="6874" y="4241"/>
                  </a:cubicBezTo>
                  <a:cubicBezTo>
                    <a:pt x="5005" y="7962"/>
                    <a:pt x="20388" y="14973"/>
                    <a:pt x="20388" y="14973"/>
                  </a:cubicBezTo>
                  <a:cubicBezTo>
                    <a:pt x="18314" y="14430"/>
                    <a:pt x="12797" y="13732"/>
                    <a:pt x="8170" y="13732"/>
                  </a:cubicBezTo>
                  <a:cubicBezTo>
                    <a:pt x="3662" y="13732"/>
                    <a:pt x="0" y="14395"/>
                    <a:pt x="1197" y="16511"/>
                  </a:cubicBezTo>
                  <a:cubicBezTo>
                    <a:pt x="2175" y="18240"/>
                    <a:pt x="5465" y="18756"/>
                    <a:pt x="9044" y="18756"/>
                  </a:cubicBezTo>
                  <a:cubicBezTo>
                    <a:pt x="14343" y="18756"/>
                    <a:pt x="20275" y="17625"/>
                    <a:pt x="20276" y="17625"/>
                  </a:cubicBezTo>
                  <a:lnTo>
                    <a:pt x="20276" y="17625"/>
                  </a:lnTo>
                  <a:cubicBezTo>
                    <a:pt x="11186" y="23012"/>
                    <a:pt x="9820" y="31784"/>
                    <a:pt x="12499" y="31949"/>
                  </a:cubicBezTo>
                  <a:cubicBezTo>
                    <a:pt x="12530" y="31951"/>
                    <a:pt x="12562" y="31952"/>
                    <a:pt x="12593" y="31952"/>
                  </a:cubicBezTo>
                  <a:cubicBezTo>
                    <a:pt x="15239" y="31952"/>
                    <a:pt x="17662" y="25175"/>
                    <a:pt x="21097" y="20776"/>
                  </a:cubicBezTo>
                  <a:cubicBezTo>
                    <a:pt x="24569" y="16329"/>
                    <a:pt x="29021" y="15711"/>
                    <a:pt x="29021" y="15711"/>
                  </a:cubicBezTo>
                  <a:cubicBezTo>
                    <a:pt x="29021" y="15711"/>
                    <a:pt x="26593" y="14516"/>
                    <a:pt x="24653" y="10634"/>
                  </a:cubicBezTo>
                  <a:cubicBezTo>
                    <a:pt x="23410" y="8148"/>
                    <a:pt x="22576" y="1"/>
                    <a:pt x="2074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Google Shape;2275;p35"/>
            <p:cNvSpPr/>
            <p:nvPr/>
          </p:nvSpPr>
          <p:spPr>
            <a:xfrm rot="-7812958" flipH="1">
              <a:off x="5595232" y="2205872"/>
              <a:ext cx="28344" cy="21333"/>
            </a:xfrm>
            <a:custGeom>
              <a:avLst/>
              <a:gdLst/>
              <a:ahLst/>
              <a:cxnLst/>
              <a:rect l="l" t="t" r="r" b="b"/>
              <a:pathLst>
                <a:path w="1297" h="976" extrusionOk="0">
                  <a:moveTo>
                    <a:pt x="618" y="1"/>
                  </a:moveTo>
                  <a:cubicBezTo>
                    <a:pt x="468" y="1"/>
                    <a:pt x="319" y="70"/>
                    <a:pt x="220" y="239"/>
                  </a:cubicBezTo>
                  <a:cubicBezTo>
                    <a:pt x="0" y="619"/>
                    <a:pt x="342" y="975"/>
                    <a:pt x="679" y="975"/>
                  </a:cubicBezTo>
                  <a:cubicBezTo>
                    <a:pt x="829" y="975"/>
                    <a:pt x="978" y="905"/>
                    <a:pt x="1076" y="735"/>
                  </a:cubicBezTo>
                  <a:cubicBezTo>
                    <a:pt x="1296" y="355"/>
                    <a:pt x="956" y="1"/>
                    <a:pt x="6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Google Shape;2276;p35"/>
            <p:cNvSpPr/>
            <p:nvPr/>
          </p:nvSpPr>
          <p:spPr>
            <a:xfrm rot="-7812958" flipH="1">
              <a:off x="6024376" y="1953240"/>
              <a:ext cx="28322" cy="21289"/>
            </a:xfrm>
            <a:custGeom>
              <a:avLst/>
              <a:gdLst/>
              <a:ahLst/>
              <a:cxnLst/>
              <a:rect l="l" t="t" r="r" b="b"/>
              <a:pathLst>
                <a:path w="1296" h="974" extrusionOk="0">
                  <a:moveTo>
                    <a:pt x="617" y="1"/>
                  </a:moveTo>
                  <a:cubicBezTo>
                    <a:pt x="468" y="1"/>
                    <a:pt x="319" y="70"/>
                    <a:pt x="220" y="239"/>
                  </a:cubicBezTo>
                  <a:cubicBezTo>
                    <a:pt x="0" y="619"/>
                    <a:pt x="341" y="974"/>
                    <a:pt x="678" y="974"/>
                  </a:cubicBezTo>
                  <a:cubicBezTo>
                    <a:pt x="827" y="974"/>
                    <a:pt x="975" y="904"/>
                    <a:pt x="1073" y="735"/>
                  </a:cubicBezTo>
                  <a:cubicBezTo>
                    <a:pt x="1295" y="356"/>
                    <a:pt x="955" y="1"/>
                    <a:pt x="6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35"/>
            <p:cNvSpPr/>
            <p:nvPr/>
          </p:nvSpPr>
          <p:spPr>
            <a:xfrm rot="-7812958" flipH="1">
              <a:off x="5870008" y="2175038"/>
              <a:ext cx="28038" cy="21289"/>
            </a:xfrm>
            <a:custGeom>
              <a:avLst/>
              <a:gdLst/>
              <a:ahLst/>
              <a:cxnLst/>
              <a:rect l="l" t="t" r="r" b="b"/>
              <a:pathLst>
                <a:path w="1283" h="974" extrusionOk="0">
                  <a:moveTo>
                    <a:pt x="612" y="1"/>
                  </a:moveTo>
                  <a:cubicBezTo>
                    <a:pt x="458" y="1"/>
                    <a:pt x="305" y="74"/>
                    <a:pt x="208" y="252"/>
                  </a:cubicBezTo>
                  <a:cubicBezTo>
                    <a:pt x="1" y="631"/>
                    <a:pt x="340" y="973"/>
                    <a:pt x="672" y="973"/>
                  </a:cubicBezTo>
                  <a:cubicBezTo>
                    <a:pt x="826" y="973"/>
                    <a:pt x="979" y="900"/>
                    <a:pt x="1075" y="723"/>
                  </a:cubicBezTo>
                  <a:cubicBezTo>
                    <a:pt x="1282" y="342"/>
                    <a:pt x="944" y="1"/>
                    <a:pt x="61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35"/>
            <p:cNvSpPr/>
            <p:nvPr/>
          </p:nvSpPr>
          <p:spPr>
            <a:xfrm rot="-7812958" flipH="1">
              <a:off x="5638798" y="2216164"/>
              <a:ext cx="18422" cy="13836"/>
            </a:xfrm>
            <a:custGeom>
              <a:avLst/>
              <a:gdLst/>
              <a:ahLst/>
              <a:cxnLst/>
              <a:rect l="l" t="t" r="r" b="b"/>
              <a:pathLst>
                <a:path w="843" h="633" extrusionOk="0">
                  <a:moveTo>
                    <a:pt x="402" y="1"/>
                  </a:moveTo>
                  <a:cubicBezTo>
                    <a:pt x="305" y="1"/>
                    <a:pt x="209" y="46"/>
                    <a:pt x="145" y="156"/>
                  </a:cubicBezTo>
                  <a:cubicBezTo>
                    <a:pt x="0" y="402"/>
                    <a:pt x="222" y="633"/>
                    <a:pt x="440" y="633"/>
                  </a:cubicBezTo>
                  <a:cubicBezTo>
                    <a:pt x="537" y="633"/>
                    <a:pt x="634" y="587"/>
                    <a:pt x="697" y="478"/>
                  </a:cubicBezTo>
                  <a:cubicBezTo>
                    <a:pt x="842" y="231"/>
                    <a:pt x="621" y="1"/>
                    <a:pt x="40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35"/>
            <p:cNvSpPr/>
            <p:nvPr/>
          </p:nvSpPr>
          <p:spPr>
            <a:xfrm rot="-7812958" flipH="1">
              <a:off x="6043724" y="2013973"/>
              <a:ext cx="18400" cy="13814"/>
            </a:xfrm>
            <a:custGeom>
              <a:avLst/>
              <a:gdLst/>
              <a:ahLst/>
              <a:cxnLst/>
              <a:rect l="l" t="t" r="r" b="b"/>
              <a:pathLst>
                <a:path w="842" h="632" extrusionOk="0">
                  <a:moveTo>
                    <a:pt x="402" y="0"/>
                  </a:moveTo>
                  <a:cubicBezTo>
                    <a:pt x="304" y="0"/>
                    <a:pt x="207" y="46"/>
                    <a:pt x="143" y="156"/>
                  </a:cubicBezTo>
                  <a:cubicBezTo>
                    <a:pt x="1" y="402"/>
                    <a:pt x="221" y="632"/>
                    <a:pt x="440" y="632"/>
                  </a:cubicBezTo>
                  <a:cubicBezTo>
                    <a:pt x="537" y="632"/>
                    <a:pt x="634" y="586"/>
                    <a:pt x="699" y="477"/>
                  </a:cubicBezTo>
                  <a:cubicBezTo>
                    <a:pt x="841" y="230"/>
                    <a:pt x="621" y="0"/>
                    <a:pt x="4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Google Shape;2280;p35"/>
            <p:cNvSpPr/>
            <p:nvPr/>
          </p:nvSpPr>
          <p:spPr>
            <a:xfrm rot="-7812958" flipH="1">
              <a:off x="5793352" y="2412878"/>
              <a:ext cx="18379" cy="13836"/>
            </a:xfrm>
            <a:custGeom>
              <a:avLst/>
              <a:gdLst/>
              <a:ahLst/>
              <a:cxnLst/>
              <a:rect l="l" t="t" r="r" b="b"/>
              <a:pathLst>
                <a:path w="841" h="633" extrusionOk="0">
                  <a:moveTo>
                    <a:pt x="402" y="1"/>
                  </a:moveTo>
                  <a:cubicBezTo>
                    <a:pt x="304" y="1"/>
                    <a:pt x="207" y="46"/>
                    <a:pt x="143" y="156"/>
                  </a:cubicBezTo>
                  <a:cubicBezTo>
                    <a:pt x="0" y="402"/>
                    <a:pt x="220" y="632"/>
                    <a:pt x="439" y="632"/>
                  </a:cubicBezTo>
                  <a:cubicBezTo>
                    <a:pt x="536" y="632"/>
                    <a:pt x="633" y="587"/>
                    <a:pt x="698" y="477"/>
                  </a:cubicBezTo>
                  <a:cubicBezTo>
                    <a:pt x="841" y="230"/>
                    <a:pt x="620" y="1"/>
                    <a:pt x="40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1" name="Google Shape;2281;p35"/>
            <p:cNvSpPr/>
            <p:nvPr/>
          </p:nvSpPr>
          <p:spPr>
            <a:xfrm rot="-7812958" flipH="1">
              <a:off x="5618803" y="2241787"/>
              <a:ext cx="12085" cy="9049"/>
            </a:xfrm>
            <a:custGeom>
              <a:avLst/>
              <a:gdLst/>
              <a:ahLst/>
              <a:cxnLst/>
              <a:rect l="l" t="t" r="r" b="b"/>
              <a:pathLst>
                <a:path w="553" h="414" extrusionOk="0">
                  <a:moveTo>
                    <a:pt x="265" y="0"/>
                  </a:moveTo>
                  <a:cubicBezTo>
                    <a:pt x="201" y="0"/>
                    <a:pt x="137" y="30"/>
                    <a:pt x="95" y="103"/>
                  </a:cubicBezTo>
                  <a:cubicBezTo>
                    <a:pt x="1" y="263"/>
                    <a:pt x="146" y="414"/>
                    <a:pt x="290" y="414"/>
                  </a:cubicBezTo>
                  <a:cubicBezTo>
                    <a:pt x="353" y="414"/>
                    <a:pt x="416" y="384"/>
                    <a:pt x="458" y="312"/>
                  </a:cubicBezTo>
                  <a:cubicBezTo>
                    <a:pt x="552" y="150"/>
                    <a:pt x="408" y="0"/>
                    <a:pt x="2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Google Shape;2282;p35"/>
            <p:cNvSpPr/>
            <p:nvPr/>
          </p:nvSpPr>
          <p:spPr>
            <a:xfrm rot="-7812958" flipH="1">
              <a:off x="5879786" y="2376114"/>
              <a:ext cx="12085" cy="9049"/>
            </a:xfrm>
            <a:custGeom>
              <a:avLst/>
              <a:gdLst/>
              <a:ahLst/>
              <a:cxnLst/>
              <a:rect l="l" t="t" r="r" b="b"/>
              <a:pathLst>
                <a:path w="553" h="414" extrusionOk="0">
                  <a:moveTo>
                    <a:pt x="264" y="0"/>
                  </a:moveTo>
                  <a:cubicBezTo>
                    <a:pt x="200" y="0"/>
                    <a:pt x="137" y="30"/>
                    <a:pt x="95" y="102"/>
                  </a:cubicBezTo>
                  <a:cubicBezTo>
                    <a:pt x="1" y="264"/>
                    <a:pt x="145" y="414"/>
                    <a:pt x="288" y="414"/>
                  </a:cubicBezTo>
                  <a:cubicBezTo>
                    <a:pt x="352" y="414"/>
                    <a:pt x="416" y="384"/>
                    <a:pt x="458" y="311"/>
                  </a:cubicBezTo>
                  <a:cubicBezTo>
                    <a:pt x="553" y="152"/>
                    <a:pt x="407" y="0"/>
                    <a:pt x="2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35"/>
            <p:cNvSpPr/>
            <p:nvPr/>
          </p:nvSpPr>
          <p:spPr>
            <a:xfrm rot="-7812958" flipH="1">
              <a:off x="5810203" y="2125533"/>
              <a:ext cx="11976" cy="9027"/>
            </a:xfrm>
            <a:custGeom>
              <a:avLst/>
              <a:gdLst/>
              <a:ahLst/>
              <a:cxnLst/>
              <a:rect l="l" t="t" r="r" b="b"/>
              <a:pathLst>
                <a:path w="548" h="413" extrusionOk="0">
                  <a:moveTo>
                    <a:pt x="262" y="0"/>
                  </a:moveTo>
                  <a:cubicBezTo>
                    <a:pt x="196" y="0"/>
                    <a:pt x="130" y="32"/>
                    <a:pt x="89" y="107"/>
                  </a:cubicBezTo>
                  <a:cubicBezTo>
                    <a:pt x="1" y="267"/>
                    <a:pt x="145" y="412"/>
                    <a:pt x="287" y="412"/>
                  </a:cubicBezTo>
                  <a:cubicBezTo>
                    <a:pt x="353" y="412"/>
                    <a:pt x="418" y="381"/>
                    <a:pt x="459" y="306"/>
                  </a:cubicBezTo>
                  <a:cubicBezTo>
                    <a:pt x="547" y="144"/>
                    <a:pt x="403" y="0"/>
                    <a:pt x="2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84" name="Google Shape;2284;p35"/>
          <p:cNvSpPr txBox="1">
            <a:spLocks noGrp="1"/>
          </p:cNvSpPr>
          <p:nvPr>
            <p:ph type="subTitle" idx="1"/>
          </p:nvPr>
        </p:nvSpPr>
        <p:spPr>
          <a:xfrm flipH="1">
            <a:off x="771400" y="58500"/>
            <a:ext cx="6177300" cy="50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chemeClr val="accent5"/>
                </a:solidFill>
              </a:rPr>
              <a:t>We use it when we talk about:</a:t>
            </a:r>
            <a:endParaRPr sz="1800" b="1">
              <a:solidFill>
                <a:schemeClr val="accent5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 smtClean="0">
              <a:solidFill>
                <a:schemeClr val="accent5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b="1" dirty="0" smtClean="0">
              <a:solidFill>
                <a:schemeClr val="accent5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accent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accent4"/>
                </a:solidFill>
              </a:rPr>
              <a:t>Things which are happening at the moment of speaking:</a:t>
            </a:r>
            <a:endParaRPr b="1"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4"/>
                </a:solidFill>
              </a:rPr>
              <a:t>*The water</a:t>
            </a:r>
            <a:r>
              <a:rPr lang="en" dirty="0">
                <a:solidFill>
                  <a:schemeClr val="accent2"/>
                </a:solidFill>
              </a:rPr>
              <a:t> </a:t>
            </a:r>
            <a:r>
              <a:rPr lang="en" b="1" dirty="0">
                <a:solidFill>
                  <a:schemeClr val="accent2"/>
                </a:solidFill>
              </a:rPr>
              <a:t>is boiling</a:t>
            </a:r>
            <a:r>
              <a:rPr lang="en" dirty="0">
                <a:solidFill>
                  <a:schemeClr val="accent4"/>
                </a:solidFill>
              </a:rPr>
              <a:t> now, so you can put in the pasta.</a:t>
            </a:r>
            <a:endParaRPr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accent4"/>
                </a:solidFill>
              </a:rPr>
              <a:t>Temporary situations:</a:t>
            </a:r>
            <a:endParaRPr b="1"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4"/>
                </a:solidFill>
              </a:rPr>
              <a:t>*Julie</a:t>
            </a:r>
            <a:r>
              <a:rPr lang="en" dirty="0">
                <a:solidFill>
                  <a:schemeClr val="accent2"/>
                </a:solidFill>
              </a:rPr>
              <a:t> </a:t>
            </a:r>
            <a:r>
              <a:rPr lang="en" b="1" dirty="0">
                <a:solidFill>
                  <a:schemeClr val="accent2"/>
                </a:solidFill>
              </a:rPr>
              <a:t>is living</a:t>
            </a:r>
            <a:r>
              <a:rPr lang="en" dirty="0">
                <a:solidFill>
                  <a:schemeClr val="accent4"/>
                </a:solidFill>
              </a:rPr>
              <a:t> in Paris for a few months </a:t>
            </a:r>
            <a:r>
              <a:rPr lang="en" dirty="0" smtClean="0">
                <a:solidFill>
                  <a:schemeClr val="accent4"/>
                </a:solidFill>
              </a:rPr>
              <a:t>(she usually </a:t>
            </a:r>
            <a:r>
              <a:rPr lang="en" dirty="0">
                <a:solidFill>
                  <a:schemeClr val="accent4"/>
                </a:solidFill>
              </a:rPr>
              <a:t>lives in London).</a:t>
            </a:r>
            <a:endParaRPr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accent4"/>
                </a:solidFill>
              </a:rPr>
              <a:t>Temporary or new habits:</a:t>
            </a:r>
            <a:endParaRPr b="1"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4"/>
                </a:solidFill>
              </a:rPr>
              <a:t>*I</a:t>
            </a:r>
            <a:r>
              <a:rPr lang="en" b="1" dirty="0">
                <a:solidFill>
                  <a:schemeClr val="accent2"/>
                </a:solidFill>
              </a:rPr>
              <a:t>'m drinking</a:t>
            </a:r>
            <a:r>
              <a:rPr lang="en" dirty="0">
                <a:solidFill>
                  <a:schemeClr val="accent4"/>
                </a:solidFill>
              </a:rPr>
              <a:t> too much coffee these days because I'm so busy at work.</a:t>
            </a:r>
            <a:endParaRPr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accent4"/>
                </a:solidFill>
              </a:rPr>
              <a:t>Annoying habits (usually with 'always'):</a:t>
            </a:r>
            <a:endParaRPr b="1"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4"/>
                </a:solidFill>
              </a:rPr>
              <a:t>*My flatmate</a:t>
            </a:r>
            <a:r>
              <a:rPr lang="en" dirty="0">
                <a:solidFill>
                  <a:schemeClr val="accent2"/>
                </a:solidFill>
              </a:rPr>
              <a:t> </a:t>
            </a:r>
            <a:r>
              <a:rPr lang="en" b="1" dirty="0">
                <a:solidFill>
                  <a:schemeClr val="accent2"/>
                </a:solidFill>
              </a:rPr>
              <a:t>is always leaving</a:t>
            </a:r>
            <a:r>
              <a:rPr lang="en" dirty="0">
                <a:solidFill>
                  <a:schemeClr val="accent4"/>
                </a:solidFill>
              </a:rPr>
              <a:t> the kitchen in a mess!</a:t>
            </a:r>
            <a:endParaRPr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accent4"/>
                </a:solidFill>
              </a:rPr>
              <a:t>Definite future plans:</a:t>
            </a:r>
            <a:endParaRPr b="1"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4"/>
                </a:solidFill>
              </a:rPr>
              <a:t>*I</a:t>
            </a:r>
            <a:r>
              <a:rPr lang="en" b="1" dirty="0">
                <a:solidFill>
                  <a:schemeClr val="accent2"/>
                </a:solidFill>
              </a:rPr>
              <a:t>'m meeting</a:t>
            </a:r>
            <a:r>
              <a:rPr lang="en" dirty="0">
                <a:solidFill>
                  <a:schemeClr val="accent4"/>
                </a:solidFill>
              </a:rPr>
              <a:t> John after class today.</a:t>
            </a:r>
            <a:endParaRPr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2285" name="Google Shape;2285;p35"/>
          <p:cNvSpPr txBox="1">
            <a:spLocks noGrp="1"/>
          </p:cNvSpPr>
          <p:nvPr>
            <p:ph type="title"/>
          </p:nvPr>
        </p:nvSpPr>
        <p:spPr>
          <a:xfrm>
            <a:off x="5992450" y="540250"/>
            <a:ext cx="2438700" cy="292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 </a:t>
            </a:r>
            <a:endParaRPr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Continuous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2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0" name="Google Shape;2290;p36"/>
          <p:cNvSpPr/>
          <p:nvPr/>
        </p:nvSpPr>
        <p:spPr>
          <a:xfrm>
            <a:off x="5324214" y="238775"/>
            <a:ext cx="39" cy="195"/>
          </a:xfrm>
          <a:custGeom>
            <a:avLst/>
            <a:gdLst/>
            <a:ahLst/>
            <a:cxnLst/>
            <a:rect l="l" t="t" r="r" b="b"/>
            <a:pathLst>
              <a:path w="1" h="5" extrusionOk="0">
                <a:moveTo>
                  <a:pt x="1" y="0"/>
                </a:moveTo>
                <a:lnTo>
                  <a:pt x="1" y="4"/>
                </a:lnTo>
                <a:lnTo>
                  <a:pt x="1" y="4"/>
                </a:lnTo>
                <a:close/>
              </a:path>
            </a:pathLst>
          </a:custGeom>
          <a:solidFill>
            <a:srgbClr val="9FA3B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1" name="Google Shape;2291;p36"/>
          <p:cNvSpPr/>
          <p:nvPr/>
        </p:nvSpPr>
        <p:spPr>
          <a:xfrm>
            <a:off x="593421" y="2739703"/>
            <a:ext cx="2563800" cy="17328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2" name="Google Shape;2292;p36"/>
          <p:cNvSpPr/>
          <p:nvPr/>
        </p:nvSpPr>
        <p:spPr>
          <a:xfrm>
            <a:off x="5940721" y="2739703"/>
            <a:ext cx="2563800" cy="17328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3" name="Google Shape;2293;p36"/>
          <p:cNvSpPr/>
          <p:nvPr/>
        </p:nvSpPr>
        <p:spPr>
          <a:xfrm>
            <a:off x="6056821" y="2837203"/>
            <a:ext cx="2331600" cy="15378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4" name="Google Shape;2294;p36"/>
          <p:cNvSpPr/>
          <p:nvPr/>
        </p:nvSpPr>
        <p:spPr>
          <a:xfrm>
            <a:off x="709521" y="2837203"/>
            <a:ext cx="2331600" cy="15378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95" name="Google Shape;2295;p36"/>
          <p:cNvGrpSpPr/>
          <p:nvPr/>
        </p:nvGrpSpPr>
        <p:grpSpPr>
          <a:xfrm flipH="1">
            <a:off x="7502763" y="814886"/>
            <a:ext cx="1648624" cy="803820"/>
            <a:chOff x="0" y="815299"/>
            <a:chExt cx="1648624" cy="803820"/>
          </a:xfrm>
        </p:grpSpPr>
        <p:sp>
          <p:nvSpPr>
            <p:cNvPr id="2296" name="Google Shape;2296;p36"/>
            <p:cNvSpPr/>
            <p:nvPr/>
          </p:nvSpPr>
          <p:spPr>
            <a:xfrm>
              <a:off x="0" y="815299"/>
              <a:ext cx="1648624" cy="803820"/>
            </a:xfrm>
            <a:custGeom>
              <a:avLst/>
              <a:gdLst/>
              <a:ahLst/>
              <a:cxnLst/>
              <a:rect l="l" t="t" r="r" b="b"/>
              <a:pathLst>
                <a:path w="38657" h="18848" extrusionOk="0">
                  <a:moveTo>
                    <a:pt x="35352" y="196"/>
                  </a:moveTo>
                  <a:cubicBezTo>
                    <a:pt x="36332" y="196"/>
                    <a:pt x="37312" y="222"/>
                    <a:pt x="38290" y="270"/>
                  </a:cubicBezTo>
                  <a:lnTo>
                    <a:pt x="38290" y="270"/>
                  </a:lnTo>
                  <a:cubicBezTo>
                    <a:pt x="36921" y="3542"/>
                    <a:pt x="34704" y="6500"/>
                    <a:pt x="32104" y="9047"/>
                  </a:cubicBezTo>
                  <a:cubicBezTo>
                    <a:pt x="29443" y="11632"/>
                    <a:pt x="26249" y="13731"/>
                    <a:pt x="22771" y="15279"/>
                  </a:cubicBezTo>
                  <a:cubicBezTo>
                    <a:pt x="19272" y="16792"/>
                    <a:pt x="15508" y="17785"/>
                    <a:pt x="11661" y="18246"/>
                  </a:cubicBezTo>
                  <a:cubicBezTo>
                    <a:pt x="9543" y="18510"/>
                    <a:pt x="7395" y="18623"/>
                    <a:pt x="5249" y="18623"/>
                  </a:cubicBezTo>
                  <a:cubicBezTo>
                    <a:pt x="3506" y="18623"/>
                    <a:pt x="1765" y="18548"/>
                    <a:pt x="44" y="18420"/>
                  </a:cubicBezTo>
                  <a:cubicBezTo>
                    <a:pt x="860" y="16867"/>
                    <a:pt x="1936" y="15377"/>
                    <a:pt x="3079" y="13985"/>
                  </a:cubicBezTo>
                  <a:cubicBezTo>
                    <a:pt x="4235" y="12593"/>
                    <a:pt x="5519" y="11291"/>
                    <a:pt x="6897" y="10084"/>
                  </a:cubicBezTo>
                  <a:cubicBezTo>
                    <a:pt x="9649" y="7665"/>
                    <a:pt x="12825" y="5674"/>
                    <a:pt x="16234" y="4118"/>
                  </a:cubicBezTo>
                  <a:cubicBezTo>
                    <a:pt x="19645" y="2582"/>
                    <a:pt x="23297" y="1447"/>
                    <a:pt x="27061" y="855"/>
                  </a:cubicBezTo>
                  <a:cubicBezTo>
                    <a:pt x="29794" y="399"/>
                    <a:pt x="32573" y="196"/>
                    <a:pt x="35352" y="196"/>
                  </a:cubicBezTo>
                  <a:close/>
                  <a:moveTo>
                    <a:pt x="36335" y="1"/>
                  </a:moveTo>
                  <a:cubicBezTo>
                    <a:pt x="33218" y="1"/>
                    <a:pt x="30105" y="227"/>
                    <a:pt x="27032" y="696"/>
                  </a:cubicBezTo>
                  <a:cubicBezTo>
                    <a:pt x="23253" y="1268"/>
                    <a:pt x="19533" y="2269"/>
                    <a:pt x="16052" y="3778"/>
                  </a:cubicBezTo>
                  <a:cubicBezTo>
                    <a:pt x="12579" y="5305"/>
                    <a:pt x="9388" y="7364"/>
                    <a:pt x="6632" y="9833"/>
                  </a:cubicBezTo>
                  <a:cubicBezTo>
                    <a:pt x="3906" y="12325"/>
                    <a:pt x="1538" y="15163"/>
                    <a:pt x="0" y="18441"/>
                  </a:cubicBezTo>
                  <a:cubicBezTo>
                    <a:pt x="2153" y="18711"/>
                    <a:pt x="4307" y="18848"/>
                    <a:pt x="6461" y="18848"/>
                  </a:cubicBezTo>
                  <a:cubicBezTo>
                    <a:pt x="8210" y="18848"/>
                    <a:pt x="9959" y="18758"/>
                    <a:pt x="11705" y="18575"/>
                  </a:cubicBezTo>
                  <a:cubicBezTo>
                    <a:pt x="13656" y="18398"/>
                    <a:pt x="15577" y="18025"/>
                    <a:pt x="17478" y="17582"/>
                  </a:cubicBezTo>
                  <a:cubicBezTo>
                    <a:pt x="19370" y="17107"/>
                    <a:pt x="21208" y="16462"/>
                    <a:pt x="22992" y="15704"/>
                  </a:cubicBezTo>
                  <a:cubicBezTo>
                    <a:pt x="26542" y="14156"/>
                    <a:pt x="29770" y="11984"/>
                    <a:pt x="32442" y="9336"/>
                  </a:cubicBezTo>
                  <a:cubicBezTo>
                    <a:pt x="33783" y="8017"/>
                    <a:pt x="34976" y="6573"/>
                    <a:pt x="36020" y="5047"/>
                  </a:cubicBezTo>
                  <a:cubicBezTo>
                    <a:pt x="37046" y="3514"/>
                    <a:pt x="37964" y="1911"/>
                    <a:pt x="38602" y="192"/>
                  </a:cubicBezTo>
                  <a:lnTo>
                    <a:pt x="38656" y="43"/>
                  </a:lnTo>
                  <a:lnTo>
                    <a:pt x="38482" y="36"/>
                  </a:lnTo>
                  <a:cubicBezTo>
                    <a:pt x="37767" y="13"/>
                    <a:pt x="37051" y="1"/>
                    <a:pt x="36335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36"/>
            <p:cNvSpPr/>
            <p:nvPr/>
          </p:nvSpPr>
          <p:spPr>
            <a:xfrm>
              <a:off x="896" y="821909"/>
              <a:ext cx="1640010" cy="779426"/>
            </a:xfrm>
            <a:custGeom>
              <a:avLst/>
              <a:gdLst/>
              <a:ahLst/>
              <a:cxnLst/>
              <a:rect l="l" t="t" r="r" b="b"/>
              <a:pathLst>
                <a:path w="38455" h="18276" extrusionOk="0">
                  <a:moveTo>
                    <a:pt x="38454" y="0"/>
                  </a:moveTo>
                  <a:cubicBezTo>
                    <a:pt x="34984" y="947"/>
                    <a:pt x="31598" y="2144"/>
                    <a:pt x="28269" y="3456"/>
                  </a:cubicBezTo>
                  <a:cubicBezTo>
                    <a:pt x="24954" y="4801"/>
                    <a:pt x="21706" y="6281"/>
                    <a:pt x="18497" y="7822"/>
                  </a:cubicBezTo>
                  <a:cubicBezTo>
                    <a:pt x="15317" y="9414"/>
                    <a:pt x="12162" y="11052"/>
                    <a:pt x="9077" y="12793"/>
                  </a:cubicBezTo>
                  <a:cubicBezTo>
                    <a:pt x="5991" y="14537"/>
                    <a:pt x="2946" y="16339"/>
                    <a:pt x="1" y="18275"/>
                  </a:cubicBezTo>
                  <a:cubicBezTo>
                    <a:pt x="1532" y="17387"/>
                    <a:pt x="3061" y="16503"/>
                    <a:pt x="4613" y="15651"/>
                  </a:cubicBezTo>
                  <a:cubicBezTo>
                    <a:pt x="6154" y="14780"/>
                    <a:pt x="7710" y="13928"/>
                    <a:pt x="9273" y="13094"/>
                  </a:cubicBezTo>
                  <a:cubicBezTo>
                    <a:pt x="12395" y="11419"/>
                    <a:pt x="15534" y="9780"/>
                    <a:pt x="18729" y="8224"/>
                  </a:cubicBezTo>
                  <a:cubicBezTo>
                    <a:pt x="21913" y="6654"/>
                    <a:pt x="25155" y="5186"/>
                    <a:pt x="28425" y="3775"/>
                  </a:cubicBezTo>
                  <a:cubicBezTo>
                    <a:pt x="30078" y="3108"/>
                    <a:pt x="31713" y="2401"/>
                    <a:pt x="33396" y="1799"/>
                  </a:cubicBezTo>
                  <a:cubicBezTo>
                    <a:pt x="35053" y="1132"/>
                    <a:pt x="36764" y="596"/>
                    <a:pt x="38454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36"/>
            <p:cNvSpPr/>
            <p:nvPr/>
          </p:nvSpPr>
          <p:spPr>
            <a:xfrm>
              <a:off x="327194" y="1201859"/>
              <a:ext cx="27764" cy="195837"/>
            </a:xfrm>
            <a:custGeom>
              <a:avLst/>
              <a:gdLst/>
              <a:ahLst/>
              <a:cxnLst/>
              <a:rect l="l" t="t" r="r" b="b"/>
              <a:pathLst>
                <a:path w="651" h="4592" extrusionOk="0">
                  <a:moveTo>
                    <a:pt x="247" y="1"/>
                  </a:moveTo>
                  <a:lnTo>
                    <a:pt x="1" y="19"/>
                  </a:lnTo>
                  <a:lnTo>
                    <a:pt x="404" y="4591"/>
                  </a:lnTo>
                  <a:lnTo>
                    <a:pt x="650" y="4573"/>
                  </a:lnTo>
                  <a:lnTo>
                    <a:pt x="247" y="1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36"/>
            <p:cNvSpPr/>
            <p:nvPr/>
          </p:nvSpPr>
          <p:spPr>
            <a:xfrm>
              <a:off x="494843" y="1312573"/>
              <a:ext cx="532454" cy="145087"/>
            </a:xfrm>
            <a:custGeom>
              <a:avLst/>
              <a:gdLst/>
              <a:ahLst/>
              <a:cxnLst/>
              <a:rect l="l" t="t" r="r" b="b"/>
              <a:pathLst>
                <a:path w="12485" h="3402" extrusionOk="0">
                  <a:moveTo>
                    <a:pt x="66" y="1"/>
                  </a:moveTo>
                  <a:lnTo>
                    <a:pt x="1" y="218"/>
                  </a:lnTo>
                  <a:lnTo>
                    <a:pt x="12420" y="3402"/>
                  </a:lnTo>
                  <a:lnTo>
                    <a:pt x="12485" y="3180"/>
                  </a:lnTo>
                  <a:lnTo>
                    <a:pt x="66" y="1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36"/>
            <p:cNvSpPr/>
            <p:nvPr/>
          </p:nvSpPr>
          <p:spPr>
            <a:xfrm>
              <a:off x="675926" y="1212222"/>
              <a:ext cx="538041" cy="135960"/>
            </a:xfrm>
            <a:custGeom>
              <a:avLst/>
              <a:gdLst/>
              <a:ahLst/>
              <a:cxnLst/>
              <a:rect l="l" t="t" r="r" b="b"/>
              <a:pathLst>
                <a:path w="12616" h="3188" extrusionOk="0">
                  <a:moveTo>
                    <a:pt x="62" y="1"/>
                  </a:moveTo>
                  <a:lnTo>
                    <a:pt x="0" y="222"/>
                  </a:lnTo>
                  <a:lnTo>
                    <a:pt x="12553" y="3187"/>
                  </a:lnTo>
                  <a:lnTo>
                    <a:pt x="12615" y="2966"/>
                  </a:lnTo>
                  <a:lnTo>
                    <a:pt x="62" y="1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36"/>
            <p:cNvSpPr/>
            <p:nvPr/>
          </p:nvSpPr>
          <p:spPr>
            <a:xfrm>
              <a:off x="915308" y="879271"/>
              <a:ext cx="79964" cy="225989"/>
            </a:xfrm>
            <a:custGeom>
              <a:avLst/>
              <a:gdLst/>
              <a:ahLst/>
              <a:cxnLst/>
              <a:rect l="l" t="t" r="r" b="b"/>
              <a:pathLst>
                <a:path w="1875" h="5299" extrusionOk="0">
                  <a:moveTo>
                    <a:pt x="1636" y="1"/>
                  </a:moveTo>
                  <a:lnTo>
                    <a:pt x="0" y="5237"/>
                  </a:lnTo>
                  <a:lnTo>
                    <a:pt x="240" y="5299"/>
                  </a:lnTo>
                  <a:lnTo>
                    <a:pt x="1875" y="66"/>
                  </a:lnTo>
                  <a:lnTo>
                    <a:pt x="1636" y="1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02" name="Google Shape;2302;p36"/>
          <p:cNvSpPr txBox="1">
            <a:spLocks noGrp="1"/>
          </p:cNvSpPr>
          <p:nvPr>
            <p:ph type="subTitle" idx="1"/>
          </p:nvPr>
        </p:nvSpPr>
        <p:spPr>
          <a:xfrm>
            <a:off x="6095071" y="2890875"/>
            <a:ext cx="2255100" cy="7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Negative sentences</a:t>
            </a:r>
            <a:endParaRPr/>
          </a:p>
        </p:txBody>
      </p:sp>
      <p:sp>
        <p:nvSpPr>
          <p:cNvPr id="2303" name="Google Shape;2303;p36"/>
          <p:cNvSpPr txBox="1">
            <a:spLocks noGrp="1"/>
          </p:cNvSpPr>
          <p:nvPr>
            <p:ph type="subTitle" idx="3"/>
          </p:nvPr>
        </p:nvSpPr>
        <p:spPr>
          <a:xfrm>
            <a:off x="786021" y="2890875"/>
            <a:ext cx="2255100" cy="7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Positive sentences</a:t>
            </a:r>
            <a:endParaRPr/>
          </a:p>
        </p:txBody>
      </p:sp>
      <p:sp>
        <p:nvSpPr>
          <p:cNvPr id="2304" name="Google Shape;2304;p36"/>
          <p:cNvSpPr txBox="1">
            <a:spLocks noGrp="1"/>
          </p:cNvSpPr>
          <p:nvPr>
            <p:ph type="subTitle" idx="4"/>
          </p:nvPr>
        </p:nvSpPr>
        <p:spPr>
          <a:xfrm>
            <a:off x="6095075" y="3374100"/>
            <a:ext cx="2255100" cy="925500"/>
          </a:xfrm>
          <a:prstGeom prst="rect">
            <a:avLst/>
          </a:prstGeom>
        </p:spPr>
        <p:txBody>
          <a:bodyPr spcFirstLastPara="1" wrap="square" lIns="91425" tIns="91425" rIns="91425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we use </a:t>
            </a:r>
            <a:r>
              <a:rPr lang="en" b="1"/>
              <a:t>to be + not</a:t>
            </a:r>
            <a:r>
              <a:rPr lang="en"/>
              <a:t>.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 </a:t>
            </a:r>
            <a:r>
              <a:rPr lang="en" b="1"/>
              <a:t>is not playing</a:t>
            </a:r>
            <a:r>
              <a:rPr lang="en"/>
              <a:t> golf.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</a:t>
            </a:r>
            <a:r>
              <a:rPr lang="en" b="1"/>
              <a:t>am not playing</a:t>
            </a:r>
            <a:r>
              <a:rPr lang="en"/>
              <a:t> golf.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They</a:t>
            </a:r>
            <a:r>
              <a:rPr lang="en" b="1"/>
              <a:t> are not playing </a:t>
            </a:r>
            <a:r>
              <a:rPr lang="en"/>
              <a:t>golf.</a:t>
            </a:r>
            <a:endParaRPr/>
          </a:p>
        </p:txBody>
      </p:sp>
      <p:sp>
        <p:nvSpPr>
          <p:cNvPr id="2305" name="Google Shape;2305;p36"/>
          <p:cNvSpPr txBox="1">
            <a:spLocks noGrp="1"/>
          </p:cNvSpPr>
          <p:nvPr>
            <p:ph type="subTitle" idx="6"/>
          </p:nvPr>
        </p:nvSpPr>
        <p:spPr>
          <a:xfrm>
            <a:off x="747775" y="3464625"/>
            <a:ext cx="2255100" cy="834900"/>
          </a:xfrm>
          <a:prstGeom prst="rect">
            <a:avLst/>
          </a:prstGeom>
        </p:spPr>
        <p:txBody>
          <a:bodyPr spcFirstLastPara="1" wrap="square" lIns="91425" tIns="91425" rIns="91425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In positive sentences we use construction </a:t>
            </a:r>
            <a:r>
              <a:rPr lang="en" b="1"/>
              <a:t>to be + verb (-ing)</a:t>
            </a:r>
            <a:r>
              <a:rPr lang="en"/>
              <a:t>.</a:t>
            </a:r>
            <a:endParaRPr/>
          </a:p>
        </p:txBody>
      </p:sp>
      <p:grpSp>
        <p:nvGrpSpPr>
          <p:cNvPr id="2306" name="Google Shape;2306;p36"/>
          <p:cNvGrpSpPr/>
          <p:nvPr/>
        </p:nvGrpSpPr>
        <p:grpSpPr>
          <a:xfrm>
            <a:off x="1533601" y="2084338"/>
            <a:ext cx="683441" cy="554017"/>
            <a:chOff x="1608418" y="2694788"/>
            <a:chExt cx="683441" cy="554017"/>
          </a:xfrm>
        </p:grpSpPr>
        <p:sp>
          <p:nvSpPr>
            <p:cNvPr id="2307" name="Google Shape;2307;p36"/>
            <p:cNvSpPr/>
            <p:nvPr/>
          </p:nvSpPr>
          <p:spPr>
            <a:xfrm rot="-1324817">
              <a:off x="1653885" y="2793041"/>
              <a:ext cx="592506" cy="357511"/>
            </a:xfrm>
            <a:custGeom>
              <a:avLst/>
              <a:gdLst/>
              <a:ahLst/>
              <a:cxnLst/>
              <a:rect l="l" t="t" r="r" b="b"/>
              <a:pathLst>
                <a:path w="25564" h="15425" extrusionOk="0">
                  <a:moveTo>
                    <a:pt x="12212" y="1"/>
                  </a:moveTo>
                  <a:cubicBezTo>
                    <a:pt x="8973" y="1"/>
                    <a:pt x="8333" y="13785"/>
                    <a:pt x="8333" y="13785"/>
                  </a:cubicBezTo>
                  <a:cubicBezTo>
                    <a:pt x="8333" y="13785"/>
                    <a:pt x="6052" y="373"/>
                    <a:pt x="3330" y="373"/>
                  </a:cubicBezTo>
                  <a:cubicBezTo>
                    <a:pt x="3190" y="373"/>
                    <a:pt x="3050" y="408"/>
                    <a:pt x="2909" y="481"/>
                  </a:cubicBezTo>
                  <a:cubicBezTo>
                    <a:pt x="1" y="2001"/>
                    <a:pt x="8333" y="15062"/>
                    <a:pt x="8333" y="15062"/>
                  </a:cubicBezTo>
                  <a:lnTo>
                    <a:pt x="10328" y="15424"/>
                  </a:lnTo>
                  <a:cubicBezTo>
                    <a:pt x="10328" y="15424"/>
                    <a:pt x="25563" y="7716"/>
                    <a:pt x="23609" y="6037"/>
                  </a:cubicBezTo>
                  <a:cubicBezTo>
                    <a:pt x="23455" y="5905"/>
                    <a:pt x="23250" y="5844"/>
                    <a:pt x="23001" y="5844"/>
                  </a:cubicBezTo>
                  <a:cubicBezTo>
                    <a:pt x="20095" y="5844"/>
                    <a:pt x="11339" y="14184"/>
                    <a:pt x="11339" y="14184"/>
                  </a:cubicBezTo>
                  <a:cubicBezTo>
                    <a:pt x="11339" y="14184"/>
                    <a:pt x="21786" y="2759"/>
                    <a:pt x="19269" y="2081"/>
                  </a:cubicBezTo>
                  <a:cubicBezTo>
                    <a:pt x="19202" y="2063"/>
                    <a:pt x="19132" y="2054"/>
                    <a:pt x="19060" y="2054"/>
                  </a:cubicBezTo>
                  <a:cubicBezTo>
                    <a:pt x="16395" y="2054"/>
                    <a:pt x="9939" y="13826"/>
                    <a:pt x="9939" y="13826"/>
                  </a:cubicBezTo>
                  <a:cubicBezTo>
                    <a:pt x="9939" y="13826"/>
                    <a:pt x="15581" y="203"/>
                    <a:pt x="12282" y="3"/>
                  </a:cubicBezTo>
                  <a:cubicBezTo>
                    <a:pt x="12259" y="1"/>
                    <a:pt x="12236" y="1"/>
                    <a:pt x="1221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36"/>
            <p:cNvSpPr/>
            <p:nvPr/>
          </p:nvSpPr>
          <p:spPr>
            <a:xfrm rot="-1324817">
              <a:off x="1756988" y="2847999"/>
              <a:ext cx="31035" cy="22111"/>
            </a:xfrm>
            <a:custGeom>
              <a:avLst/>
              <a:gdLst/>
              <a:ahLst/>
              <a:cxnLst/>
              <a:rect l="l" t="t" r="r" b="b"/>
              <a:pathLst>
                <a:path w="1339" h="954" extrusionOk="0">
                  <a:moveTo>
                    <a:pt x="667" y="0"/>
                  </a:moveTo>
                  <a:cubicBezTo>
                    <a:pt x="1" y="0"/>
                    <a:pt x="1" y="954"/>
                    <a:pt x="667" y="954"/>
                  </a:cubicBezTo>
                  <a:cubicBezTo>
                    <a:pt x="1338" y="954"/>
                    <a:pt x="1338" y="0"/>
                    <a:pt x="66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36"/>
            <p:cNvSpPr/>
            <p:nvPr/>
          </p:nvSpPr>
          <p:spPr>
            <a:xfrm rot="-1324817">
              <a:off x="1913360" y="2794216"/>
              <a:ext cx="33491" cy="23873"/>
            </a:xfrm>
            <a:custGeom>
              <a:avLst/>
              <a:gdLst/>
              <a:ahLst/>
              <a:cxnLst/>
              <a:rect l="l" t="t" r="r" b="b"/>
              <a:pathLst>
                <a:path w="1445" h="1030" extrusionOk="0">
                  <a:moveTo>
                    <a:pt x="722" y="0"/>
                  </a:moveTo>
                  <a:cubicBezTo>
                    <a:pt x="4" y="0"/>
                    <a:pt x="1" y="1029"/>
                    <a:pt x="722" y="1029"/>
                  </a:cubicBezTo>
                  <a:cubicBezTo>
                    <a:pt x="1445" y="1029"/>
                    <a:pt x="1445" y="0"/>
                    <a:pt x="72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0" name="Google Shape;2310;p36"/>
            <p:cNvSpPr/>
            <p:nvPr/>
          </p:nvSpPr>
          <p:spPr>
            <a:xfrm rot="-1324817">
              <a:off x="2122320" y="2801389"/>
              <a:ext cx="18936" cy="13651"/>
            </a:xfrm>
            <a:custGeom>
              <a:avLst/>
              <a:gdLst/>
              <a:ahLst/>
              <a:cxnLst/>
              <a:rect l="l" t="t" r="r" b="b"/>
              <a:pathLst>
                <a:path w="817" h="589" extrusionOk="0">
                  <a:moveTo>
                    <a:pt x="411" y="1"/>
                  </a:moveTo>
                  <a:cubicBezTo>
                    <a:pt x="1" y="1"/>
                    <a:pt x="1" y="588"/>
                    <a:pt x="411" y="588"/>
                  </a:cubicBezTo>
                  <a:cubicBezTo>
                    <a:pt x="816" y="588"/>
                    <a:pt x="816" y="1"/>
                    <a:pt x="41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1" name="Google Shape;2311;p36"/>
            <p:cNvSpPr/>
            <p:nvPr/>
          </p:nvSpPr>
          <p:spPr>
            <a:xfrm rot="-1324817">
              <a:off x="1914438" y="3147736"/>
              <a:ext cx="67006" cy="53772"/>
            </a:xfrm>
            <a:custGeom>
              <a:avLst/>
              <a:gdLst/>
              <a:ahLst/>
              <a:cxnLst/>
              <a:rect l="l" t="t" r="r" b="b"/>
              <a:pathLst>
                <a:path w="2891" h="2320" extrusionOk="0">
                  <a:moveTo>
                    <a:pt x="146" y="1"/>
                  </a:moveTo>
                  <a:cubicBezTo>
                    <a:pt x="146" y="1"/>
                    <a:pt x="1" y="1929"/>
                    <a:pt x="1187" y="2281"/>
                  </a:cubicBezTo>
                  <a:cubicBezTo>
                    <a:pt x="1275" y="2308"/>
                    <a:pt x="1360" y="2320"/>
                    <a:pt x="1441" y="2320"/>
                  </a:cubicBezTo>
                  <a:cubicBezTo>
                    <a:pt x="2444" y="2320"/>
                    <a:pt x="2891" y="436"/>
                    <a:pt x="2891" y="436"/>
                  </a:cubicBezTo>
                  <a:lnTo>
                    <a:pt x="14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12" name="Google Shape;2312;p36"/>
          <p:cNvGrpSpPr/>
          <p:nvPr/>
        </p:nvGrpSpPr>
        <p:grpSpPr>
          <a:xfrm>
            <a:off x="4000501" y="2084338"/>
            <a:ext cx="683441" cy="554017"/>
            <a:chOff x="4219705" y="1821913"/>
            <a:chExt cx="683441" cy="554017"/>
          </a:xfrm>
        </p:grpSpPr>
        <p:sp>
          <p:nvSpPr>
            <p:cNvPr id="2313" name="Google Shape;2313;p36"/>
            <p:cNvSpPr/>
            <p:nvPr/>
          </p:nvSpPr>
          <p:spPr>
            <a:xfrm rot="-1324817">
              <a:off x="4265173" y="1920166"/>
              <a:ext cx="592506" cy="357511"/>
            </a:xfrm>
            <a:custGeom>
              <a:avLst/>
              <a:gdLst/>
              <a:ahLst/>
              <a:cxnLst/>
              <a:rect l="l" t="t" r="r" b="b"/>
              <a:pathLst>
                <a:path w="25564" h="15425" extrusionOk="0">
                  <a:moveTo>
                    <a:pt x="12212" y="1"/>
                  </a:moveTo>
                  <a:cubicBezTo>
                    <a:pt x="8973" y="1"/>
                    <a:pt x="8333" y="13785"/>
                    <a:pt x="8333" y="13785"/>
                  </a:cubicBezTo>
                  <a:cubicBezTo>
                    <a:pt x="8333" y="13785"/>
                    <a:pt x="6052" y="373"/>
                    <a:pt x="3330" y="373"/>
                  </a:cubicBezTo>
                  <a:cubicBezTo>
                    <a:pt x="3190" y="373"/>
                    <a:pt x="3050" y="408"/>
                    <a:pt x="2909" y="481"/>
                  </a:cubicBezTo>
                  <a:cubicBezTo>
                    <a:pt x="1" y="2001"/>
                    <a:pt x="8333" y="15062"/>
                    <a:pt x="8333" y="15062"/>
                  </a:cubicBezTo>
                  <a:lnTo>
                    <a:pt x="10328" y="15424"/>
                  </a:lnTo>
                  <a:cubicBezTo>
                    <a:pt x="10328" y="15424"/>
                    <a:pt x="25563" y="7716"/>
                    <a:pt x="23609" y="6037"/>
                  </a:cubicBezTo>
                  <a:cubicBezTo>
                    <a:pt x="23455" y="5905"/>
                    <a:pt x="23250" y="5844"/>
                    <a:pt x="23001" y="5844"/>
                  </a:cubicBezTo>
                  <a:cubicBezTo>
                    <a:pt x="20095" y="5844"/>
                    <a:pt x="11339" y="14184"/>
                    <a:pt x="11339" y="14184"/>
                  </a:cubicBezTo>
                  <a:cubicBezTo>
                    <a:pt x="11339" y="14184"/>
                    <a:pt x="21786" y="2759"/>
                    <a:pt x="19269" y="2081"/>
                  </a:cubicBezTo>
                  <a:cubicBezTo>
                    <a:pt x="19202" y="2063"/>
                    <a:pt x="19132" y="2054"/>
                    <a:pt x="19060" y="2054"/>
                  </a:cubicBezTo>
                  <a:cubicBezTo>
                    <a:pt x="16395" y="2054"/>
                    <a:pt x="9939" y="13826"/>
                    <a:pt x="9939" y="13826"/>
                  </a:cubicBezTo>
                  <a:cubicBezTo>
                    <a:pt x="9939" y="13826"/>
                    <a:pt x="15581" y="203"/>
                    <a:pt x="12282" y="3"/>
                  </a:cubicBezTo>
                  <a:cubicBezTo>
                    <a:pt x="12259" y="1"/>
                    <a:pt x="12236" y="1"/>
                    <a:pt x="122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4" name="Google Shape;2314;p36"/>
            <p:cNvSpPr/>
            <p:nvPr/>
          </p:nvSpPr>
          <p:spPr>
            <a:xfrm rot="-1324817">
              <a:off x="4368275" y="1975124"/>
              <a:ext cx="31035" cy="22111"/>
            </a:xfrm>
            <a:custGeom>
              <a:avLst/>
              <a:gdLst/>
              <a:ahLst/>
              <a:cxnLst/>
              <a:rect l="l" t="t" r="r" b="b"/>
              <a:pathLst>
                <a:path w="1339" h="954" extrusionOk="0">
                  <a:moveTo>
                    <a:pt x="667" y="0"/>
                  </a:moveTo>
                  <a:cubicBezTo>
                    <a:pt x="1" y="0"/>
                    <a:pt x="1" y="954"/>
                    <a:pt x="667" y="954"/>
                  </a:cubicBezTo>
                  <a:cubicBezTo>
                    <a:pt x="1338" y="954"/>
                    <a:pt x="1338" y="0"/>
                    <a:pt x="66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5" name="Google Shape;2315;p36"/>
            <p:cNvSpPr/>
            <p:nvPr/>
          </p:nvSpPr>
          <p:spPr>
            <a:xfrm rot="-1324817">
              <a:off x="4524647" y="1921341"/>
              <a:ext cx="33491" cy="23873"/>
            </a:xfrm>
            <a:custGeom>
              <a:avLst/>
              <a:gdLst/>
              <a:ahLst/>
              <a:cxnLst/>
              <a:rect l="l" t="t" r="r" b="b"/>
              <a:pathLst>
                <a:path w="1445" h="1030" extrusionOk="0">
                  <a:moveTo>
                    <a:pt x="722" y="0"/>
                  </a:moveTo>
                  <a:cubicBezTo>
                    <a:pt x="4" y="0"/>
                    <a:pt x="1" y="1029"/>
                    <a:pt x="722" y="1029"/>
                  </a:cubicBezTo>
                  <a:cubicBezTo>
                    <a:pt x="1445" y="1029"/>
                    <a:pt x="1445" y="0"/>
                    <a:pt x="72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6" name="Google Shape;2316;p36"/>
            <p:cNvSpPr/>
            <p:nvPr/>
          </p:nvSpPr>
          <p:spPr>
            <a:xfrm rot="-1324817">
              <a:off x="4733608" y="1928514"/>
              <a:ext cx="18936" cy="13651"/>
            </a:xfrm>
            <a:custGeom>
              <a:avLst/>
              <a:gdLst/>
              <a:ahLst/>
              <a:cxnLst/>
              <a:rect l="l" t="t" r="r" b="b"/>
              <a:pathLst>
                <a:path w="817" h="589" extrusionOk="0">
                  <a:moveTo>
                    <a:pt x="411" y="1"/>
                  </a:moveTo>
                  <a:cubicBezTo>
                    <a:pt x="1" y="1"/>
                    <a:pt x="1" y="588"/>
                    <a:pt x="411" y="588"/>
                  </a:cubicBezTo>
                  <a:cubicBezTo>
                    <a:pt x="816" y="588"/>
                    <a:pt x="816" y="1"/>
                    <a:pt x="41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7" name="Google Shape;2317;p36"/>
            <p:cNvSpPr/>
            <p:nvPr/>
          </p:nvSpPr>
          <p:spPr>
            <a:xfrm rot="-1324817">
              <a:off x="4525726" y="2274861"/>
              <a:ext cx="67006" cy="53772"/>
            </a:xfrm>
            <a:custGeom>
              <a:avLst/>
              <a:gdLst/>
              <a:ahLst/>
              <a:cxnLst/>
              <a:rect l="l" t="t" r="r" b="b"/>
              <a:pathLst>
                <a:path w="2891" h="2320" extrusionOk="0">
                  <a:moveTo>
                    <a:pt x="146" y="1"/>
                  </a:moveTo>
                  <a:cubicBezTo>
                    <a:pt x="146" y="1"/>
                    <a:pt x="1" y="1929"/>
                    <a:pt x="1187" y="2281"/>
                  </a:cubicBezTo>
                  <a:cubicBezTo>
                    <a:pt x="1275" y="2308"/>
                    <a:pt x="1360" y="2320"/>
                    <a:pt x="1441" y="2320"/>
                  </a:cubicBezTo>
                  <a:cubicBezTo>
                    <a:pt x="2444" y="2320"/>
                    <a:pt x="2891" y="436"/>
                    <a:pt x="2891" y="436"/>
                  </a:cubicBezTo>
                  <a:lnTo>
                    <a:pt x="14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18" name="Google Shape;2318;p36"/>
          <p:cNvGrpSpPr/>
          <p:nvPr/>
        </p:nvGrpSpPr>
        <p:grpSpPr>
          <a:xfrm>
            <a:off x="6880901" y="2084338"/>
            <a:ext cx="683441" cy="554017"/>
            <a:chOff x="1608418" y="2694788"/>
            <a:chExt cx="683441" cy="554017"/>
          </a:xfrm>
        </p:grpSpPr>
        <p:sp>
          <p:nvSpPr>
            <p:cNvPr id="2319" name="Google Shape;2319;p36"/>
            <p:cNvSpPr/>
            <p:nvPr/>
          </p:nvSpPr>
          <p:spPr>
            <a:xfrm rot="-1324817">
              <a:off x="1653885" y="2793041"/>
              <a:ext cx="592506" cy="357511"/>
            </a:xfrm>
            <a:custGeom>
              <a:avLst/>
              <a:gdLst/>
              <a:ahLst/>
              <a:cxnLst/>
              <a:rect l="l" t="t" r="r" b="b"/>
              <a:pathLst>
                <a:path w="25564" h="15425" extrusionOk="0">
                  <a:moveTo>
                    <a:pt x="12212" y="1"/>
                  </a:moveTo>
                  <a:cubicBezTo>
                    <a:pt x="8973" y="1"/>
                    <a:pt x="8333" y="13785"/>
                    <a:pt x="8333" y="13785"/>
                  </a:cubicBezTo>
                  <a:cubicBezTo>
                    <a:pt x="8333" y="13785"/>
                    <a:pt x="6052" y="373"/>
                    <a:pt x="3330" y="373"/>
                  </a:cubicBezTo>
                  <a:cubicBezTo>
                    <a:pt x="3190" y="373"/>
                    <a:pt x="3050" y="408"/>
                    <a:pt x="2909" y="481"/>
                  </a:cubicBezTo>
                  <a:cubicBezTo>
                    <a:pt x="1" y="2001"/>
                    <a:pt x="8333" y="15062"/>
                    <a:pt x="8333" y="15062"/>
                  </a:cubicBezTo>
                  <a:lnTo>
                    <a:pt x="10328" y="15424"/>
                  </a:lnTo>
                  <a:cubicBezTo>
                    <a:pt x="10328" y="15424"/>
                    <a:pt x="25563" y="7716"/>
                    <a:pt x="23609" y="6037"/>
                  </a:cubicBezTo>
                  <a:cubicBezTo>
                    <a:pt x="23455" y="5905"/>
                    <a:pt x="23250" y="5844"/>
                    <a:pt x="23001" y="5844"/>
                  </a:cubicBezTo>
                  <a:cubicBezTo>
                    <a:pt x="20095" y="5844"/>
                    <a:pt x="11339" y="14184"/>
                    <a:pt x="11339" y="14184"/>
                  </a:cubicBezTo>
                  <a:cubicBezTo>
                    <a:pt x="11339" y="14184"/>
                    <a:pt x="21786" y="2759"/>
                    <a:pt x="19269" y="2081"/>
                  </a:cubicBezTo>
                  <a:cubicBezTo>
                    <a:pt x="19202" y="2063"/>
                    <a:pt x="19132" y="2054"/>
                    <a:pt x="19060" y="2054"/>
                  </a:cubicBezTo>
                  <a:cubicBezTo>
                    <a:pt x="16395" y="2054"/>
                    <a:pt x="9939" y="13826"/>
                    <a:pt x="9939" y="13826"/>
                  </a:cubicBezTo>
                  <a:cubicBezTo>
                    <a:pt x="9939" y="13826"/>
                    <a:pt x="15581" y="203"/>
                    <a:pt x="12282" y="3"/>
                  </a:cubicBezTo>
                  <a:cubicBezTo>
                    <a:pt x="12259" y="1"/>
                    <a:pt x="12236" y="1"/>
                    <a:pt x="122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0" name="Google Shape;2320;p36"/>
            <p:cNvSpPr/>
            <p:nvPr/>
          </p:nvSpPr>
          <p:spPr>
            <a:xfrm rot="-1324817">
              <a:off x="1756988" y="2847999"/>
              <a:ext cx="31035" cy="22111"/>
            </a:xfrm>
            <a:custGeom>
              <a:avLst/>
              <a:gdLst/>
              <a:ahLst/>
              <a:cxnLst/>
              <a:rect l="l" t="t" r="r" b="b"/>
              <a:pathLst>
                <a:path w="1339" h="954" extrusionOk="0">
                  <a:moveTo>
                    <a:pt x="667" y="0"/>
                  </a:moveTo>
                  <a:cubicBezTo>
                    <a:pt x="1" y="0"/>
                    <a:pt x="1" y="954"/>
                    <a:pt x="667" y="954"/>
                  </a:cubicBezTo>
                  <a:cubicBezTo>
                    <a:pt x="1338" y="954"/>
                    <a:pt x="1338" y="0"/>
                    <a:pt x="66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1" name="Google Shape;2321;p36"/>
            <p:cNvSpPr/>
            <p:nvPr/>
          </p:nvSpPr>
          <p:spPr>
            <a:xfrm rot="-1324817">
              <a:off x="1913360" y="2794216"/>
              <a:ext cx="33491" cy="23873"/>
            </a:xfrm>
            <a:custGeom>
              <a:avLst/>
              <a:gdLst/>
              <a:ahLst/>
              <a:cxnLst/>
              <a:rect l="l" t="t" r="r" b="b"/>
              <a:pathLst>
                <a:path w="1445" h="1030" extrusionOk="0">
                  <a:moveTo>
                    <a:pt x="722" y="0"/>
                  </a:moveTo>
                  <a:cubicBezTo>
                    <a:pt x="4" y="0"/>
                    <a:pt x="1" y="1029"/>
                    <a:pt x="722" y="1029"/>
                  </a:cubicBezTo>
                  <a:cubicBezTo>
                    <a:pt x="1445" y="1029"/>
                    <a:pt x="1445" y="0"/>
                    <a:pt x="72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2" name="Google Shape;2322;p36"/>
            <p:cNvSpPr/>
            <p:nvPr/>
          </p:nvSpPr>
          <p:spPr>
            <a:xfrm rot="-1324817">
              <a:off x="2122320" y="2801389"/>
              <a:ext cx="18936" cy="13651"/>
            </a:xfrm>
            <a:custGeom>
              <a:avLst/>
              <a:gdLst/>
              <a:ahLst/>
              <a:cxnLst/>
              <a:rect l="l" t="t" r="r" b="b"/>
              <a:pathLst>
                <a:path w="817" h="589" extrusionOk="0">
                  <a:moveTo>
                    <a:pt x="411" y="1"/>
                  </a:moveTo>
                  <a:cubicBezTo>
                    <a:pt x="1" y="1"/>
                    <a:pt x="1" y="588"/>
                    <a:pt x="411" y="588"/>
                  </a:cubicBezTo>
                  <a:cubicBezTo>
                    <a:pt x="816" y="588"/>
                    <a:pt x="816" y="1"/>
                    <a:pt x="41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3" name="Google Shape;2323;p36"/>
            <p:cNvSpPr/>
            <p:nvPr/>
          </p:nvSpPr>
          <p:spPr>
            <a:xfrm rot="-1324817">
              <a:off x="1914438" y="3147736"/>
              <a:ext cx="67006" cy="53772"/>
            </a:xfrm>
            <a:custGeom>
              <a:avLst/>
              <a:gdLst/>
              <a:ahLst/>
              <a:cxnLst/>
              <a:rect l="l" t="t" r="r" b="b"/>
              <a:pathLst>
                <a:path w="2891" h="2320" extrusionOk="0">
                  <a:moveTo>
                    <a:pt x="146" y="1"/>
                  </a:moveTo>
                  <a:cubicBezTo>
                    <a:pt x="146" y="1"/>
                    <a:pt x="1" y="1929"/>
                    <a:pt x="1187" y="2281"/>
                  </a:cubicBezTo>
                  <a:cubicBezTo>
                    <a:pt x="1275" y="2308"/>
                    <a:pt x="1360" y="2320"/>
                    <a:pt x="1441" y="2320"/>
                  </a:cubicBezTo>
                  <a:cubicBezTo>
                    <a:pt x="2444" y="2320"/>
                    <a:pt x="2891" y="436"/>
                    <a:pt x="2891" y="436"/>
                  </a:cubicBezTo>
                  <a:lnTo>
                    <a:pt x="14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24" name="Google Shape;2324;p36"/>
          <p:cNvSpPr txBox="1">
            <a:spLocks noGrp="1"/>
          </p:cNvSpPr>
          <p:nvPr>
            <p:ph type="ctrTitle"/>
          </p:nvPr>
        </p:nvSpPr>
        <p:spPr>
          <a:xfrm>
            <a:off x="709525" y="346280"/>
            <a:ext cx="7265400" cy="8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Present Continuous rules</a:t>
            </a:r>
            <a:endParaRPr sz="3600"/>
          </a:p>
        </p:txBody>
      </p:sp>
      <p:sp>
        <p:nvSpPr>
          <p:cNvPr id="2325" name="Google Shape;2325;p36"/>
          <p:cNvSpPr/>
          <p:nvPr/>
        </p:nvSpPr>
        <p:spPr>
          <a:xfrm>
            <a:off x="3267071" y="2739689"/>
            <a:ext cx="2563800" cy="17328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6" name="Google Shape;2326;p36"/>
          <p:cNvSpPr/>
          <p:nvPr/>
        </p:nvSpPr>
        <p:spPr>
          <a:xfrm>
            <a:off x="3325121" y="2837189"/>
            <a:ext cx="2331600" cy="15378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7" name="Google Shape;2327;p36"/>
          <p:cNvSpPr txBox="1">
            <a:spLocks noGrp="1"/>
          </p:cNvSpPr>
          <p:nvPr>
            <p:ph type="subTitle" idx="5"/>
          </p:nvPr>
        </p:nvSpPr>
        <p:spPr>
          <a:xfrm>
            <a:off x="3363371" y="3374100"/>
            <a:ext cx="2255100" cy="775800"/>
          </a:xfrm>
          <a:prstGeom prst="rect">
            <a:avLst/>
          </a:prstGeom>
        </p:spPr>
        <p:txBody>
          <a:bodyPr spcFirstLastPara="1" wrap="square" lIns="91425" tIns="91425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create questions we put </a:t>
            </a:r>
            <a:r>
              <a:rPr lang="en" b="1"/>
              <a:t>to be </a:t>
            </a:r>
            <a:r>
              <a:rPr lang="en"/>
              <a:t>first, then the </a:t>
            </a:r>
            <a:r>
              <a:rPr lang="en" b="1"/>
              <a:t>person</a:t>
            </a:r>
            <a:r>
              <a:rPr lang="en"/>
              <a:t> and then the </a:t>
            </a:r>
            <a:r>
              <a:rPr lang="en" b="1"/>
              <a:t>verb</a:t>
            </a:r>
            <a:r>
              <a:rPr lang="en"/>
              <a:t>.</a:t>
            </a:r>
            <a:endParaRPr/>
          </a:p>
        </p:txBody>
      </p:sp>
      <p:sp>
        <p:nvSpPr>
          <p:cNvPr id="2328" name="Google Shape;2328;p36"/>
          <p:cNvSpPr txBox="1">
            <a:spLocks noGrp="1"/>
          </p:cNvSpPr>
          <p:nvPr>
            <p:ph type="subTitle" idx="2"/>
          </p:nvPr>
        </p:nvSpPr>
        <p:spPr>
          <a:xfrm>
            <a:off x="3344246" y="2890875"/>
            <a:ext cx="2255100" cy="7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Questions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2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71" name="Google Shape;2371;p38"/>
          <p:cNvGrpSpPr/>
          <p:nvPr/>
        </p:nvGrpSpPr>
        <p:grpSpPr>
          <a:xfrm flipH="1">
            <a:off x="-44800" y="-49354"/>
            <a:ext cx="1778985" cy="1644422"/>
            <a:chOff x="7418325" y="-49354"/>
            <a:chExt cx="1778985" cy="1644422"/>
          </a:xfrm>
        </p:grpSpPr>
        <p:sp>
          <p:nvSpPr>
            <p:cNvPr id="2372" name="Google Shape;2372;p38"/>
            <p:cNvSpPr/>
            <p:nvPr/>
          </p:nvSpPr>
          <p:spPr>
            <a:xfrm rot="10800000">
              <a:off x="8380492" y="231134"/>
              <a:ext cx="463436" cy="235615"/>
            </a:xfrm>
            <a:custGeom>
              <a:avLst/>
              <a:gdLst/>
              <a:ahLst/>
              <a:cxnLst/>
              <a:rect l="l" t="t" r="r" b="b"/>
              <a:pathLst>
                <a:path w="16886" h="8585" extrusionOk="0">
                  <a:moveTo>
                    <a:pt x="12837" y="1"/>
                  </a:moveTo>
                  <a:cubicBezTo>
                    <a:pt x="12792" y="1"/>
                    <a:pt x="12747" y="2"/>
                    <a:pt x="12703" y="4"/>
                  </a:cubicBezTo>
                  <a:cubicBezTo>
                    <a:pt x="12642" y="4"/>
                    <a:pt x="12577" y="4"/>
                    <a:pt x="12521" y="7"/>
                  </a:cubicBezTo>
                  <a:cubicBezTo>
                    <a:pt x="9703" y="83"/>
                    <a:pt x="7251" y="1224"/>
                    <a:pt x="5042" y="2920"/>
                  </a:cubicBezTo>
                  <a:cubicBezTo>
                    <a:pt x="3826" y="3855"/>
                    <a:pt x="2001" y="5144"/>
                    <a:pt x="1043" y="6554"/>
                  </a:cubicBezTo>
                  <a:cubicBezTo>
                    <a:pt x="910" y="6748"/>
                    <a:pt x="796" y="6942"/>
                    <a:pt x="701" y="7140"/>
                  </a:cubicBezTo>
                  <a:lnTo>
                    <a:pt x="1" y="8585"/>
                  </a:lnTo>
                  <a:cubicBezTo>
                    <a:pt x="3423" y="5821"/>
                    <a:pt x="8681" y="5049"/>
                    <a:pt x="12414" y="4531"/>
                  </a:cubicBezTo>
                  <a:cubicBezTo>
                    <a:pt x="12650" y="4498"/>
                    <a:pt x="12879" y="4467"/>
                    <a:pt x="13102" y="4433"/>
                  </a:cubicBezTo>
                  <a:cubicBezTo>
                    <a:pt x="14311" y="4266"/>
                    <a:pt x="15315" y="4114"/>
                    <a:pt x="15985" y="3908"/>
                  </a:cubicBezTo>
                  <a:cubicBezTo>
                    <a:pt x="16171" y="3851"/>
                    <a:pt x="16330" y="3790"/>
                    <a:pt x="16464" y="3722"/>
                  </a:cubicBezTo>
                  <a:cubicBezTo>
                    <a:pt x="16718" y="3592"/>
                    <a:pt x="16862" y="3440"/>
                    <a:pt x="16871" y="3250"/>
                  </a:cubicBezTo>
                  <a:cubicBezTo>
                    <a:pt x="16885" y="2966"/>
                    <a:pt x="16851" y="2687"/>
                    <a:pt x="16775" y="2418"/>
                  </a:cubicBezTo>
                  <a:cubicBezTo>
                    <a:pt x="16741" y="2300"/>
                    <a:pt x="16703" y="2185"/>
                    <a:pt x="16657" y="2071"/>
                  </a:cubicBezTo>
                  <a:cubicBezTo>
                    <a:pt x="16638" y="2034"/>
                    <a:pt x="16623" y="1992"/>
                    <a:pt x="16600" y="1954"/>
                  </a:cubicBezTo>
                  <a:cubicBezTo>
                    <a:pt x="16266" y="1239"/>
                    <a:pt x="15653" y="650"/>
                    <a:pt x="14932" y="350"/>
                  </a:cubicBezTo>
                  <a:cubicBezTo>
                    <a:pt x="14311" y="95"/>
                    <a:pt x="13642" y="15"/>
                    <a:pt x="12973" y="4"/>
                  </a:cubicBezTo>
                  <a:cubicBezTo>
                    <a:pt x="12928" y="2"/>
                    <a:pt x="12882" y="1"/>
                    <a:pt x="1283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3" name="Google Shape;2373;p38"/>
            <p:cNvSpPr/>
            <p:nvPr/>
          </p:nvSpPr>
          <p:spPr>
            <a:xfrm rot="10800000">
              <a:off x="8380492" y="231134"/>
              <a:ext cx="463436" cy="183333"/>
            </a:xfrm>
            <a:custGeom>
              <a:avLst/>
              <a:gdLst/>
              <a:ahLst/>
              <a:cxnLst/>
              <a:rect l="l" t="t" r="r" b="b"/>
              <a:pathLst>
                <a:path w="16886" h="6680" extrusionOk="0">
                  <a:moveTo>
                    <a:pt x="15165" y="0"/>
                  </a:moveTo>
                  <a:cubicBezTo>
                    <a:pt x="11822" y="0"/>
                    <a:pt x="6499" y="765"/>
                    <a:pt x="1043" y="4649"/>
                  </a:cubicBezTo>
                  <a:cubicBezTo>
                    <a:pt x="910" y="4843"/>
                    <a:pt x="796" y="5037"/>
                    <a:pt x="701" y="5235"/>
                  </a:cubicBezTo>
                  <a:lnTo>
                    <a:pt x="1" y="6680"/>
                  </a:lnTo>
                  <a:cubicBezTo>
                    <a:pt x="3423" y="3916"/>
                    <a:pt x="8681" y="3144"/>
                    <a:pt x="12414" y="2626"/>
                  </a:cubicBezTo>
                  <a:cubicBezTo>
                    <a:pt x="12650" y="2593"/>
                    <a:pt x="12879" y="2562"/>
                    <a:pt x="13102" y="2528"/>
                  </a:cubicBezTo>
                  <a:cubicBezTo>
                    <a:pt x="14311" y="2361"/>
                    <a:pt x="15315" y="2209"/>
                    <a:pt x="15985" y="2003"/>
                  </a:cubicBezTo>
                  <a:cubicBezTo>
                    <a:pt x="16171" y="1946"/>
                    <a:pt x="16330" y="1885"/>
                    <a:pt x="16464" y="1817"/>
                  </a:cubicBezTo>
                  <a:cubicBezTo>
                    <a:pt x="16718" y="1687"/>
                    <a:pt x="16862" y="1535"/>
                    <a:pt x="16871" y="1345"/>
                  </a:cubicBezTo>
                  <a:cubicBezTo>
                    <a:pt x="16885" y="1061"/>
                    <a:pt x="16851" y="782"/>
                    <a:pt x="16775" y="513"/>
                  </a:cubicBezTo>
                  <a:cubicBezTo>
                    <a:pt x="16741" y="395"/>
                    <a:pt x="16703" y="280"/>
                    <a:pt x="16657" y="166"/>
                  </a:cubicBezTo>
                  <a:cubicBezTo>
                    <a:pt x="16638" y="129"/>
                    <a:pt x="16623" y="87"/>
                    <a:pt x="16600" y="49"/>
                  </a:cubicBezTo>
                  <a:cubicBezTo>
                    <a:pt x="16177" y="20"/>
                    <a:pt x="15696" y="0"/>
                    <a:pt x="1516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4" name="Google Shape;2374;p38"/>
            <p:cNvSpPr/>
            <p:nvPr/>
          </p:nvSpPr>
          <p:spPr>
            <a:xfrm rot="10800000">
              <a:off x="8383538" y="311575"/>
              <a:ext cx="385959" cy="155174"/>
            </a:xfrm>
            <a:custGeom>
              <a:avLst/>
              <a:gdLst/>
              <a:ahLst/>
              <a:cxnLst/>
              <a:rect l="l" t="t" r="r" b="b"/>
              <a:pathLst>
                <a:path w="14063" h="5654" extrusionOk="0">
                  <a:moveTo>
                    <a:pt x="10125" y="1"/>
                  </a:moveTo>
                  <a:cubicBezTo>
                    <a:pt x="10080" y="1"/>
                    <a:pt x="10035" y="2"/>
                    <a:pt x="9991" y="4"/>
                  </a:cubicBezTo>
                  <a:cubicBezTo>
                    <a:pt x="9930" y="4"/>
                    <a:pt x="9865" y="4"/>
                    <a:pt x="9809" y="7"/>
                  </a:cubicBezTo>
                  <a:cubicBezTo>
                    <a:pt x="9584" y="338"/>
                    <a:pt x="9398" y="692"/>
                    <a:pt x="9170" y="1018"/>
                  </a:cubicBezTo>
                  <a:cubicBezTo>
                    <a:pt x="8870" y="1455"/>
                    <a:pt x="8497" y="1810"/>
                    <a:pt x="8155" y="2208"/>
                  </a:cubicBezTo>
                  <a:cubicBezTo>
                    <a:pt x="8151" y="2213"/>
                    <a:pt x="8151" y="2213"/>
                    <a:pt x="8151" y="2216"/>
                  </a:cubicBezTo>
                  <a:cubicBezTo>
                    <a:pt x="5216" y="2654"/>
                    <a:pt x="2406" y="3707"/>
                    <a:pt x="23" y="5604"/>
                  </a:cubicBezTo>
                  <a:cubicBezTo>
                    <a:pt x="1" y="5620"/>
                    <a:pt x="20" y="5654"/>
                    <a:pt x="43" y="5654"/>
                  </a:cubicBezTo>
                  <a:cubicBezTo>
                    <a:pt x="47" y="5654"/>
                    <a:pt x="52" y="5652"/>
                    <a:pt x="56" y="5649"/>
                  </a:cubicBezTo>
                  <a:cubicBezTo>
                    <a:pt x="2023" y="4220"/>
                    <a:pt x="4190" y="3311"/>
                    <a:pt x="6452" y="2801"/>
                  </a:cubicBezTo>
                  <a:cubicBezTo>
                    <a:pt x="6456" y="2801"/>
                    <a:pt x="6456" y="2806"/>
                    <a:pt x="6459" y="2806"/>
                  </a:cubicBezTo>
                  <a:cubicBezTo>
                    <a:pt x="7695" y="3269"/>
                    <a:pt x="8707" y="3836"/>
                    <a:pt x="9702" y="4531"/>
                  </a:cubicBezTo>
                  <a:cubicBezTo>
                    <a:pt x="9938" y="4498"/>
                    <a:pt x="10167" y="4467"/>
                    <a:pt x="10390" y="4433"/>
                  </a:cubicBezTo>
                  <a:cubicBezTo>
                    <a:pt x="9395" y="3623"/>
                    <a:pt x="8147" y="3022"/>
                    <a:pt x="6946" y="2699"/>
                  </a:cubicBezTo>
                  <a:cubicBezTo>
                    <a:pt x="7821" y="2524"/>
                    <a:pt x="8710" y="2406"/>
                    <a:pt x="9607" y="2345"/>
                  </a:cubicBezTo>
                  <a:cubicBezTo>
                    <a:pt x="11025" y="2642"/>
                    <a:pt x="12200" y="3152"/>
                    <a:pt x="13273" y="3908"/>
                  </a:cubicBezTo>
                  <a:cubicBezTo>
                    <a:pt x="13459" y="3851"/>
                    <a:pt x="13618" y="3790"/>
                    <a:pt x="13752" y="3722"/>
                  </a:cubicBezTo>
                  <a:cubicBezTo>
                    <a:pt x="12846" y="3029"/>
                    <a:pt x="11767" y="2532"/>
                    <a:pt x="10664" y="2292"/>
                  </a:cubicBezTo>
                  <a:cubicBezTo>
                    <a:pt x="10892" y="2286"/>
                    <a:pt x="11120" y="2283"/>
                    <a:pt x="11348" y="2283"/>
                  </a:cubicBezTo>
                  <a:cubicBezTo>
                    <a:pt x="12252" y="2283"/>
                    <a:pt x="13159" y="2330"/>
                    <a:pt x="14063" y="2418"/>
                  </a:cubicBezTo>
                  <a:cubicBezTo>
                    <a:pt x="14029" y="2300"/>
                    <a:pt x="13991" y="2185"/>
                    <a:pt x="13945" y="2071"/>
                  </a:cubicBezTo>
                  <a:cubicBezTo>
                    <a:pt x="13160" y="2003"/>
                    <a:pt x="12371" y="1966"/>
                    <a:pt x="11582" y="1966"/>
                  </a:cubicBezTo>
                  <a:cubicBezTo>
                    <a:pt x="10637" y="1966"/>
                    <a:pt x="9692" y="2019"/>
                    <a:pt x="8759" y="2133"/>
                  </a:cubicBezTo>
                  <a:cubicBezTo>
                    <a:pt x="9414" y="1597"/>
                    <a:pt x="9942" y="730"/>
                    <a:pt x="10261" y="4"/>
                  </a:cubicBezTo>
                  <a:cubicBezTo>
                    <a:pt x="10216" y="2"/>
                    <a:pt x="10170" y="1"/>
                    <a:pt x="1012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5" name="Google Shape;2375;p38"/>
            <p:cNvSpPr/>
            <p:nvPr/>
          </p:nvSpPr>
          <p:spPr>
            <a:xfrm rot="10800000">
              <a:off x="8622364" y="455991"/>
              <a:ext cx="182098" cy="465467"/>
            </a:xfrm>
            <a:custGeom>
              <a:avLst/>
              <a:gdLst/>
              <a:ahLst/>
              <a:cxnLst/>
              <a:rect l="l" t="t" r="r" b="b"/>
              <a:pathLst>
                <a:path w="6635" h="16960" extrusionOk="0">
                  <a:moveTo>
                    <a:pt x="1484" y="0"/>
                  </a:moveTo>
                  <a:cubicBezTo>
                    <a:pt x="1350" y="0"/>
                    <a:pt x="1218" y="12"/>
                    <a:pt x="1091" y="37"/>
                  </a:cubicBezTo>
                  <a:cubicBezTo>
                    <a:pt x="977" y="63"/>
                    <a:pt x="871" y="93"/>
                    <a:pt x="768" y="144"/>
                  </a:cubicBezTo>
                  <a:cubicBezTo>
                    <a:pt x="696" y="177"/>
                    <a:pt x="623" y="219"/>
                    <a:pt x="559" y="269"/>
                  </a:cubicBezTo>
                  <a:cubicBezTo>
                    <a:pt x="381" y="402"/>
                    <a:pt x="235" y="592"/>
                    <a:pt x="149" y="851"/>
                  </a:cubicBezTo>
                  <a:cubicBezTo>
                    <a:pt x="0" y="1284"/>
                    <a:pt x="53" y="1759"/>
                    <a:pt x="126" y="2211"/>
                  </a:cubicBezTo>
                  <a:cubicBezTo>
                    <a:pt x="411" y="3934"/>
                    <a:pt x="1023" y="5561"/>
                    <a:pt x="1612" y="7196"/>
                  </a:cubicBezTo>
                  <a:cubicBezTo>
                    <a:pt x="1665" y="7340"/>
                    <a:pt x="1718" y="7489"/>
                    <a:pt x="1768" y="7633"/>
                  </a:cubicBezTo>
                  <a:cubicBezTo>
                    <a:pt x="1928" y="8074"/>
                    <a:pt x="2080" y="8516"/>
                    <a:pt x="2220" y="8960"/>
                  </a:cubicBezTo>
                  <a:cubicBezTo>
                    <a:pt x="2650" y="10295"/>
                    <a:pt x="3038" y="11641"/>
                    <a:pt x="3323" y="13013"/>
                  </a:cubicBezTo>
                  <a:cubicBezTo>
                    <a:pt x="3509" y="13929"/>
                    <a:pt x="4155" y="16077"/>
                    <a:pt x="3722" y="16960"/>
                  </a:cubicBezTo>
                  <a:lnTo>
                    <a:pt x="4269" y="15842"/>
                  </a:lnTo>
                  <a:lnTo>
                    <a:pt x="4441" y="15496"/>
                  </a:lnTo>
                  <a:cubicBezTo>
                    <a:pt x="4441" y="15496"/>
                    <a:pt x="6635" y="8663"/>
                    <a:pt x="5468" y="4428"/>
                  </a:cubicBezTo>
                  <a:cubicBezTo>
                    <a:pt x="5403" y="4196"/>
                    <a:pt x="5334" y="3953"/>
                    <a:pt x="5254" y="3706"/>
                  </a:cubicBezTo>
                  <a:cubicBezTo>
                    <a:pt x="5224" y="3611"/>
                    <a:pt x="5194" y="3520"/>
                    <a:pt x="5163" y="3424"/>
                  </a:cubicBezTo>
                  <a:cubicBezTo>
                    <a:pt x="4836" y="2470"/>
                    <a:pt x="4373" y="1493"/>
                    <a:pt x="3639" y="839"/>
                  </a:cubicBezTo>
                  <a:cubicBezTo>
                    <a:pt x="3525" y="737"/>
                    <a:pt x="3403" y="637"/>
                    <a:pt x="3269" y="554"/>
                  </a:cubicBezTo>
                  <a:lnTo>
                    <a:pt x="3167" y="486"/>
                  </a:lnTo>
                  <a:cubicBezTo>
                    <a:pt x="2730" y="225"/>
                    <a:pt x="2080" y="0"/>
                    <a:pt x="14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6" name="Google Shape;2376;p38"/>
            <p:cNvSpPr/>
            <p:nvPr/>
          </p:nvSpPr>
          <p:spPr>
            <a:xfrm rot="10800000">
              <a:off x="8672781" y="455991"/>
              <a:ext cx="131681" cy="461543"/>
            </a:xfrm>
            <a:custGeom>
              <a:avLst/>
              <a:gdLst/>
              <a:ahLst/>
              <a:cxnLst/>
              <a:rect l="l" t="t" r="r" b="b"/>
              <a:pathLst>
                <a:path w="4798" h="16817" extrusionOk="0">
                  <a:moveTo>
                    <a:pt x="768" y="1"/>
                  </a:moveTo>
                  <a:cubicBezTo>
                    <a:pt x="696" y="34"/>
                    <a:pt x="623" y="76"/>
                    <a:pt x="559" y="126"/>
                  </a:cubicBezTo>
                  <a:cubicBezTo>
                    <a:pt x="381" y="259"/>
                    <a:pt x="235" y="449"/>
                    <a:pt x="149" y="708"/>
                  </a:cubicBezTo>
                  <a:cubicBezTo>
                    <a:pt x="0" y="1141"/>
                    <a:pt x="53" y="1616"/>
                    <a:pt x="126" y="2068"/>
                  </a:cubicBezTo>
                  <a:cubicBezTo>
                    <a:pt x="411" y="3791"/>
                    <a:pt x="1023" y="5418"/>
                    <a:pt x="1612" y="7053"/>
                  </a:cubicBezTo>
                  <a:cubicBezTo>
                    <a:pt x="1665" y="7197"/>
                    <a:pt x="1718" y="7346"/>
                    <a:pt x="1768" y="7490"/>
                  </a:cubicBezTo>
                  <a:cubicBezTo>
                    <a:pt x="1928" y="7931"/>
                    <a:pt x="2080" y="8373"/>
                    <a:pt x="2220" y="8817"/>
                  </a:cubicBezTo>
                  <a:cubicBezTo>
                    <a:pt x="2650" y="10152"/>
                    <a:pt x="3038" y="11498"/>
                    <a:pt x="3323" y="12870"/>
                  </a:cubicBezTo>
                  <a:cubicBezTo>
                    <a:pt x="3509" y="13786"/>
                    <a:pt x="4155" y="15934"/>
                    <a:pt x="3722" y="16817"/>
                  </a:cubicBezTo>
                  <a:lnTo>
                    <a:pt x="4269" y="15699"/>
                  </a:lnTo>
                  <a:cubicBezTo>
                    <a:pt x="4296" y="15368"/>
                    <a:pt x="4315" y="15018"/>
                    <a:pt x="4334" y="14646"/>
                  </a:cubicBezTo>
                  <a:cubicBezTo>
                    <a:pt x="4798" y="4567"/>
                    <a:pt x="2106" y="1080"/>
                    <a:pt x="76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7" name="Google Shape;2377;p38"/>
            <p:cNvSpPr/>
            <p:nvPr/>
          </p:nvSpPr>
          <p:spPr>
            <a:xfrm rot="10800000">
              <a:off x="8660266" y="612098"/>
              <a:ext cx="128854" cy="308372"/>
            </a:xfrm>
            <a:custGeom>
              <a:avLst/>
              <a:gdLst/>
              <a:ahLst/>
              <a:cxnLst/>
              <a:rect l="l" t="t" r="r" b="b"/>
              <a:pathLst>
                <a:path w="4695" h="11236" extrusionOk="0">
                  <a:moveTo>
                    <a:pt x="532" y="1"/>
                  </a:moveTo>
                  <a:cubicBezTo>
                    <a:pt x="334" y="43"/>
                    <a:pt x="152" y="115"/>
                    <a:pt x="0" y="233"/>
                  </a:cubicBezTo>
                  <a:cubicBezTo>
                    <a:pt x="23" y="252"/>
                    <a:pt x="46" y="275"/>
                    <a:pt x="69" y="294"/>
                  </a:cubicBezTo>
                  <a:cubicBezTo>
                    <a:pt x="1072" y="1187"/>
                    <a:pt x="1657" y="2354"/>
                    <a:pt x="2159" y="3579"/>
                  </a:cubicBezTo>
                  <a:cubicBezTo>
                    <a:pt x="2745" y="5008"/>
                    <a:pt x="3198" y="6479"/>
                    <a:pt x="3501" y="7981"/>
                  </a:cubicBezTo>
                  <a:cubicBezTo>
                    <a:pt x="2779" y="7471"/>
                    <a:pt x="1931" y="7229"/>
                    <a:pt x="1053" y="7160"/>
                  </a:cubicBezTo>
                  <a:lnTo>
                    <a:pt x="1053" y="7160"/>
                  </a:lnTo>
                  <a:cubicBezTo>
                    <a:pt x="1106" y="7304"/>
                    <a:pt x="1159" y="7453"/>
                    <a:pt x="1209" y="7597"/>
                  </a:cubicBezTo>
                  <a:cubicBezTo>
                    <a:pt x="1980" y="7681"/>
                    <a:pt x="2738" y="7833"/>
                    <a:pt x="3513" y="8118"/>
                  </a:cubicBezTo>
                  <a:cubicBezTo>
                    <a:pt x="3516" y="8119"/>
                    <a:pt x="3518" y="8120"/>
                    <a:pt x="3520" y="8120"/>
                  </a:cubicBezTo>
                  <a:cubicBezTo>
                    <a:pt x="3523" y="8120"/>
                    <a:pt x="3527" y="8118"/>
                    <a:pt x="3532" y="8118"/>
                  </a:cubicBezTo>
                  <a:cubicBezTo>
                    <a:pt x="3730" y="9106"/>
                    <a:pt x="3863" y="10110"/>
                    <a:pt x="3928" y="11121"/>
                  </a:cubicBezTo>
                  <a:cubicBezTo>
                    <a:pt x="3933" y="11197"/>
                    <a:pt x="3992" y="11235"/>
                    <a:pt x="4049" y="11235"/>
                  </a:cubicBezTo>
                  <a:cubicBezTo>
                    <a:pt x="4107" y="11235"/>
                    <a:pt x="4163" y="11197"/>
                    <a:pt x="4163" y="11121"/>
                  </a:cubicBezTo>
                  <a:cubicBezTo>
                    <a:pt x="4182" y="9273"/>
                    <a:pt x="3882" y="7448"/>
                    <a:pt x="3376" y="5677"/>
                  </a:cubicBezTo>
                  <a:cubicBezTo>
                    <a:pt x="3517" y="5122"/>
                    <a:pt x="3931" y="4612"/>
                    <a:pt x="4270" y="4172"/>
                  </a:cubicBezTo>
                  <a:cubicBezTo>
                    <a:pt x="4403" y="3997"/>
                    <a:pt x="4547" y="3833"/>
                    <a:pt x="4695" y="3670"/>
                  </a:cubicBezTo>
                  <a:cubicBezTo>
                    <a:pt x="4665" y="3575"/>
                    <a:pt x="4635" y="3484"/>
                    <a:pt x="4604" y="3388"/>
                  </a:cubicBezTo>
                  <a:cubicBezTo>
                    <a:pt x="4387" y="3616"/>
                    <a:pt x="4186" y="3863"/>
                    <a:pt x="3996" y="4111"/>
                  </a:cubicBezTo>
                  <a:cubicBezTo>
                    <a:pt x="3749" y="4434"/>
                    <a:pt x="3414" y="4830"/>
                    <a:pt x="3247" y="5251"/>
                  </a:cubicBezTo>
                  <a:cubicBezTo>
                    <a:pt x="3003" y="4453"/>
                    <a:pt x="2719" y="3670"/>
                    <a:pt x="2399" y="2902"/>
                  </a:cubicBezTo>
                  <a:cubicBezTo>
                    <a:pt x="2563" y="2214"/>
                    <a:pt x="2696" y="1552"/>
                    <a:pt x="3026" y="906"/>
                  </a:cubicBezTo>
                  <a:cubicBezTo>
                    <a:pt x="3045" y="871"/>
                    <a:pt x="3064" y="838"/>
                    <a:pt x="3080" y="803"/>
                  </a:cubicBezTo>
                  <a:cubicBezTo>
                    <a:pt x="2966" y="701"/>
                    <a:pt x="2844" y="601"/>
                    <a:pt x="2710" y="518"/>
                  </a:cubicBezTo>
                  <a:cubicBezTo>
                    <a:pt x="2410" y="1088"/>
                    <a:pt x="2205" y="1715"/>
                    <a:pt x="2140" y="2316"/>
                  </a:cubicBezTo>
                  <a:cubicBezTo>
                    <a:pt x="1729" y="1461"/>
                    <a:pt x="1194" y="666"/>
                    <a:pt x="53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8" name="Google Shape;2378;p38"/>
            <p:cNvSpPr/>
            <p:nvPr/>
          </p:nvSpPr>
          <p:spPr>
            <a:xfrm rot="10800000">
              <a:off x="8865280" y="71377"/>
              <a:ext cx="177212" cy="469447"/>
            </a:xfrm>
            <a:custGeom>
              <a:avLst/>
              <a:gdLst/>
              <a:ahLst/>
              <a:cxnLst/>
              <a:rect l="l" t="t" r="r" b="b"/>
              <a:pathLst>
                <a:path w="6457" h="17105" extrusionOk="0">
                  <a:moveTo>
                    <a:pt x="2218" y="0"/>
                  </a:moveTo>
                  <a:cubicBezTo>
                    <a:pt x="2098" y="0"/>
                    <a:pt x="1978" y="12"/>
                    <a:pt x="1860" y="37"/>
                  </a:cubicBezTo>
                  <a:cubicBezTo>
                    <a:pt x="1796" y="53"/>
                    <a:pt x="1731" y="68"/>
                    <a:pt x="1663" y="90"/>
                  </a:cubicBezTo>
                  <a:cubicBezTo>
                    <a:pt x="1" y="631"/>
                    <a:pt x="1594" y="4033"/>
                    <a:pt x="1921" y="4995"/>
                  </a:cubicBezTo>
                  <a:cubicBezTo>
                    <a:pt x="2080" y="5467"/>
                    <a:pt x="2244" y="5942"/>
                    <a:pt x="2392" y="6417"/>
                  </a:cubicBezTo>
                  <a:cubicBezTo>
                    <a:pt x="2442" y="6573"/>
                    <a:pt x="2487" y="6729"/>
                    <a:pt x="2533" y="6888"/>
                  </a:cubicBezTo>
                  <a:cubicBezTo>
                    <a:pt x="2693" y="7436"/>
                    <a:pt x="2822" y="7991"/>
                    <a:pt x="2902" y="8553"/>
                  </a:cubicBezTo>
                  <a:cubicBezTo>
                    <a:pt x="3156" y="10398"/>
                    <a:pt x="2810" y="12329"/>
                    <a:pt x="2540" y="14158"/>
                  </a:cubicBezTo>
                  <a:cubicBezTo>
                    <a:pt x="2434" y="14876"/>
                    <a:pt x="2316" y="15591"/>
                    <a:pt x="2184" y="16306"/>
                  </a:cubicBezTo>
                  <a:cubicBezTo>
                    <a:pt x="2161" y="16435"/>
                    <a:pt x="2142" y="17015"/>
                    <a:pt x="2033" y="17103"/>
                  </a:cubicBezTo>
                  <a:lnTo>
                    <a:pt x="2033" y="17103"/>
                  </a:lnTo>
                  <a:lnTo>
                    <a:pt x="2894" y="16427"/>
                  </a:lnTo>
                  <a:lnTo>
                    <a:pt x="3442" y="16002"/>
                  </a:lnTo>
                  <a:cubicBezTo>
                    <a:pt x="3442" y="16002"/>
                    <a:pt x="5609" y="12900"/>
                    <a:pt x="6262" y="9387"/>
                  </a:cubicBezTo>
                  <a:cubicBezTo>
                    <a:pt x="6290" y="9269"/>
                    <a:pt x="6308" y="9147"/>
                    <a:pt x="6327" y="9025"/>
                  </a:cubicBezTo>
                  <a:cubicBezTo>
                    <a:pt x="6411" y="8481"/>
                    <a:pt x="6457" y="7927"/>
                    <a:pt x="6449" y="7379"/>
                  </a:cubicBezTo>
                  <a:cubicBezTo>
                    <a:pt x="6434" y="5930"/>
                    <a:pt x="6130" y="4542"/>
                    <a:pt x="5651" y="3368"/>
                  </a:cubicBezTo>
                  <a:cubicBezTo>
                    <a:pt x="5609" y="3269"/>
                    <a:pt x="5567" y="3174"/>
                    <a:pt x="5525" y="3075"/>
                  </a:cubicBezTo>
                  <a:cubicBezTo>
                    <a:pt x="4818" y="1494"/>
                    <a:pt x="3791" y="353"/>
                    <a:pt x="2731" y="68"/>
                  </a:cubicBezTo>
                  <a:cubicBezTo>
                    <a:pt x="2663" y="48"/>
                    <a:pt x="2590" y="37"/>
                    <a:pt x="2518" y="26"/>
                  </a:cubicBezTo>
                  <a:cubicBezTo>
                    <a:pt x="2418" y="9"/>
                    <a:pt x="2318" y="0"/>
                    <a:pt x="2218" y="0"/>
                  </a:cubicBezTo>
                  <a:close/>
                  <a:moveTo>
                    <a:pt x="2033" y="17103"/>
                  </a:moveTo>
                  <a:lnTo>
                    <a:pt x="2031" y="17104"/>
                  </a:lnTo>
                  <a:cubicBezTo>
                    <a:pt x="2032" y="17104"/>
                    <a:pt x="2032" y="17103"/>
                    <a:pt x="2033" y="1710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9" name="Google Shape;2379;p38"/>
            <p:cNvSpPr/>
            <p:nvPr/>
          </p:nvSpPr>
          <p:spPr>
            <a:xfrm rot="10800000">
              <a:off x="8856607" y="71377"/>
              <a:ext cx="185885" cy="469447"/>
            </a:xfrm>
            <a:custGeom>
              <a:avLst/>
              <a:gdLst/>
              <a:ahLst/>
              <a:cxnLst/>
              <a:rect l="l" t="t" r="r" b="b"/>
              <a:pathLst>
                <a:path w="6773" h="17105" extrusionOk="0">
                  <a:moveTo>
                    <a:pt x="2218" y="0"/>
                  </a:moveTo>
                  <a:cubicBezTo>
                    <a:pt x="2098" y="0"/>
                    <a:pt x="1978" y="12"/>
                    <a:pt x="1860" y="37"/>
                  </a:cubicBezTo>
                  <a:cubicBezTo>
                    <a:pt x="1796" y="53"/>
                    <a:pt x="1731" y="68"/>
                    <a:pt x="1663" y="90"/>
                  </a:cubicBezTo>
                  <a:cubicBezTo>
                    <a:pt x="1" y="631"/>
                    <a:pt x="1594" y="4033"/>
                    <a:pt x="1921" y="4995"/>
                  </a:cubicBezTo>
                  <a:cubicBezTo>
                    <a:pt x="2080" y="5467"/>
                    <a:pt x="2244" y="5942"/>
                    <a:pt x="2392" y="6417"/>
                  </a:cubicBezTo>
                  <a:cubicBezTo>
                    <a:pt x="2442" y="6573"/>
                    <a:pt x="2487" y="6729"/>
                    <a:pt x="2533" y="6888"/>
                  </a:cubicBezTo>
                  <a:cubicBezTo>
                    <a:pt x="2693" y="7436"/>
                    <a:pt x="2822" y="7991"/>
                    <a:pt x="2902" y="8553"/>
                  </a:cubicBezTo>
                  <a:cubicBezTo>
                    <a:pt x="3156" y="10398"/>
                    <a:pt x="2810" y="12329"/>
                    <a:pt x="2540" y="14158"/>
                  </a:cubicBezTo>
                  <a:cubicBezTo>
                    <a:pt x="2434" y="14876"/>
                    <a:pt x="2316" y="15591"/>
                    <a:pt x="2184" y="16306"/>
                  </a:cubicBezTo>
                  <a:cubicBezTo>
                    <a:pt x="2161" y="16435"/>
                    <a:pt x="2142" y="17015"/>
                    <a:pt x="2033" y="17103"/>
                  </a:cubicBezTo>
                  <a:lnTo>
                    <a:pt x="2033" y="17103"/>
                  </a:lnTo>
                  <a:lnTo>
                    <a:pt x="2894" y="16427"/>
                  </a:lnTo>
                  <a:cubicBezTo>
                    <a:pt x="6772" y="8839"/>
                    <a:pt x="3921" y="2429"/>
                    <a:pt x="2518" y="26"/>
                  </a:cubicBezTo>
                  <a:cubicBezTo>
                    <a:pt x="2418" y="9"/>
                    <a:pt x="2318" y="0"/>
                    <a:pt x="2218" y="0"/>
                  </a:cubicBezTo>
                  <a:close/>
                  <a:moveTo>
                    <a:pt x="2033" y="17103"/>
                  </a:moveTo>
                  <a:lnTo>
                    <a:pt x="2031" y="17104"/>
                  </a:lnTo>
                  <a:cubicBezTo>
                    <a:pt x="2032" y="17104"/>
                    <a:pt x="2032" y="17103"/>
                    <a:pt x="2033" y="1710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0" name="Google Shape;2380;p38"/>
            <p:cNvSpPr/>
            <p:nvPr/>
          </p:nvSpPr>
          <p:spPr>
            <a:xfrm rot="10800000">
              <a:off x="8868820" y="159063"/>
              <a:ext cx="122652" cy="381787"/>
            </a:xfrm>
            <a:custGeom>
              <a:avLst/>
              <a:gdLst/>
              <a:ahLst/>
              <a:cxnLst/>
              <a:rect l="l" t="t" r="r" b="b"/>
              <a:pathLst>
                <a:path w="4469" h="13911" extrusionOk="0">
                  <a:moveTo>
                    <a:pt x="364" y="1"/>
                  </a:moveTo>
                  <a:cubicBezTo>
                    <a:pt x="243" y="1"/>
                    <a:pt x="121" y="13"/>
                    <a:pt x="1" y="38"/>
                  </a:cubicBezTo>
                  <a:cubicBezTo>
                    <a:pt x="1183" y="1574"/>
                    <a:pt x="1879" y="3365"/>
                    <a:pt x="2381" y="5331"/>
                  </a:cubicBezTo>
                  <a:cubicBezTo>
                    <a:pt x="2567" y="6061"/>
                    <a:pt x="2655" y="6829"/>
                    <a:pt x="2670" y="7605"/>
                  </a:cubicBezTo>
                  <a:cubicBezTo>
                    <a:pt x="2236" y="7114"/>
                    <a:pt x="1525" y="6814"/>
                    <a:pt x="955" y="6578"/>
                  </a:cubicBezTo>
                  <a:cubicBezTo>
                    <a:pt x="815" y="6521"/>
                    <a:pt x="674" y="6468"/>
                    <a:pt x="533" y="6418"/>
                  </a:cubicBezTo>
                  <a:lnTo>
                    <a:pt x="533" y="6418"/>
                  </a:lnTo>
                  <a:cubicBezTo>
                    <a:pt x="583" y="6574"/>
                    <a:pt x="628" y="6730"/>
                    <a:pt x="674" y="6889"/>
                  </a:cubicBezTo>
                  <a:cubicBezTo>
                    <a:pt x="1400" y="7144"/>
                    <a:pt x="2076" y="7513"/>
                    <a:pt x="2674" y="8053"/>
                  </a:cubicBezTo>
                  <a:cubicBezTo>
                    <a:pt x="2647" y="10011"/>
                    <a:pt x="2176" y="12026"/>
                    <a:pt x="1575" y="13787"/>
                  </a:cubicBezTo>
                  <a:cubicBezTo>
                    <a:pt x="1550" y="13855"/>
                    <a:pt x="1617" y="13911"/>
                    <a:pt x="1678" y="13911"/>
                  </a:cubicBezTo>
                  <a:cubicBezTo>
                    <a:pt x="1709" y="13911"/>
                    <a:pt x="1738" y="13897"/>
                    <a:pt x="1753" y="13862"/>
                  </a:cubicBezTo>
                  <a:cubicBezTo>
                    <a:pt x="2210" y="12843"/>
                    <a:pt x="2578" y="11695"/>
                    <a:pt x="2815" y="10509"/>
                  </a:cubicBezTo>
                  <a:cubicBezTo>
                    <a:pt x="3194" y="10068"/>
                    <a:pt x="3776" y="9684"/>
                    <a:pt x="4403" y="9388"/>
                  </a:cubicBezTo>
                  <a:cubicBezTo>
                    <a:pt x="4431" y="9270"/>
                    <a:pt x="4449" y="9148"/>
                    <a:pt x="4468" y="9026"/>
                  </a:cubicBezTo>
                  <a:lnTo>
                    <a:pt x="4468" y="9026"/>
                  </a:lnTo>
                  <a:cubicBezTo>
                    <a:pt x="3963" y="9288"/>
                    <a:pt x="3331" y="9619"/>
                    <a:pt x="2898" y="10053"/>
                  </a:cubicBezTo>
                  <a:cubicBezTo>
                    <a:pt x="3187" y="8349"/>
                    <a:pt x="3199" y="6589"/>
                    <a:pt x="2818" y="5031"/>
                  </a:cubicBezTo>
                  <a:cubicBezTo>
                    <a:pt x="2792" y="4924"/>
                    <a:pt x="2765" y="4813"/>
                    <a:pt x="2734" y="4703"/>
                  </a:cubicBezTo>
                  <a:cubicBezTo>
                    <a:pt x="2871" y="4175"/>
                    <a:pt x="3331" y="3722"/>
                    <a:pt x="3792" y="3369"/>
                  </a:cubicBezTo>
                  <a:cubicBezTo>
                    <a:pt x="3750" y="3270"/>
                    <a:pt x="3708" y="3175"/>
                    <a:pt x="3666" y="3076"/>
                  </a:cubicBezTo>
                  <a:cubicBezTo>
                    <a:pt x="3650" y="3092"/>
                    <a:pt x="3636" y="3102"/>
                    <a:pt x="3620" y="3114"/>
                  </a:cubicBezTo>
                  <a:cubicBezTo>
                    <a:pt x="3320" y="3357"/>
                    <a:pt x="2803" y="3741"/>
                    <a:pt x="2594" y="4167"/>
                  </a:cubicBezTo>
                  <a:cubicBezTo>
                    <a:pt x="2233" y="2810"/>
                    <a:pt x="1711" y="1263"/>
                    <a:pt x="872" y="69"/>
                  </a:cubicBezTo>
                  <a:cubicBezTo>
                    <a:pt x="704" y="24"/>
                    <a:pt x="534" y="1"/>
                    <a:pt x="36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1" name="Google Shape;2381;p38"/>
            <p:cNvSpPr/>
            <p:nvPr/>
          </p:nvSpPr>
          <p:spPr>
            <a:xfrm rot="10800000">
              <a:off x="8432143" y="-49354"/>
              <a:ext cx="765167" cy="812701"/>
            </a:xfrm>
            <a:custGeom>
              <a:avLst/>
              <a:gdLst/>
              <a:ahLst/>
              <a:cxnLst/>
              <a:rect l="l" t="t" r="r" b="b"/>
              <a:pathLst>
                <a:path w="27880" h="29612" extrusionOk="0">
                  <a:moveTo>
                    <a:pt x="27186" y="1"/>
                  </a:moveTo>
                  <a:cubicBezTo>
                    <a:pt x="27175" y="1"/>
                    <a:pt x="27164" y="1"/>
                    <a:pt x="27153" y="2"/>
                  </a:cubicBezTo>
                  <a:cubicBezTo>
                    <a:pt x="21682" y="200"/>
                    <a:pt x="18948" y="6331"/>
                    <a:pt x="16302" y="12262"/>
                  </a:cubicBezTo>
                  <a:cubicBezTo>
                    <a:pt x="15257" y="14612"/>
                    <a:pt x="14173" y="17038"/>
                    <a:pt x="12957" y="19004"/>
                  </a:cubicBezTo>
                  <a:cubicBezTo>
                    <a:pt x="8888" y="25562"/>
                    <a:pt x="643" y="28243"/>
                    <a:pt x="559" y="28269"/>
                  </a:cubicBezTo>
                  <a:cubicBezTo>
                    <a:pt x="197" y="28383"/>
                    <a:pt x="0" y="28767"/>
                    <a:pt x="114" y="29129"/>
                  </a:cubicBezTo>
                  <a:cubicBezTo>
                    <a:pt x="205" y="29422"/>
                    <a:pt x="475" y="29611"/>
                    <a:pt x="768" y="29611"/>
                  </a:cubicBezTo>
                  <a:cubicBezTo>
                    <a:pt x="836" y="29611"/>
                    <a:pt x="904" y="29599"/>
                    <a:pt x="976" y="29577"/>
                  </a:cubicBezTo>
                  <a:cubicBezTo>
                    <a:pt x="1334" y="29463"/>
                    <a:pt x="9782" y="26725"/>
                    <a:pt x="14124" y="19730"/>
                  </a:cubicBezTo>
                  <a:cubicBezTo>
                    <a:pt x="15390" y="17681"/>
                    <a:pt x="16493" y="15213"/>
                    <a:pt x="17557" y="12825"/>
                  </a:cubicBezTo>
                  <a:cubicBezTo>
                    <a:pt x="20146" y="7024"/>
                    <a:pt x="22591" y="1541"/>
                    <a:pt x="27203" y="1374"/>
                  </a:cubicBezTo>
                  <a:cubicBezTo>
                    <a:pt x="27583" y="1358"/>
                    <a:pt x="27880" y="1044"/>
                    <a:pt x="27864" y="663"/>
                  </a:cubicBezTo>
                  <a:cubicBezTo>
                    <a:pt x="27854" y="294"/>
                    <a:pt x="27535" y="1"/>
                    <a:pt x="2718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2" name="Google Shape;2382;p38"/>
            <p:cNvSpPr/>
            <p:nvPr/>
          </p:nvSpPr>
          <p:spPr>
            <a:xfrm rot="10800000">
              <a:off x="7418325" y="61908"/>
              <a:ext cx="937878" cy="1533160"/>
            </a:xfrm>
            <a:custGeom>
              <a:avLst/>
              <a:gdLst/>
              <a:ahLst/>
              <a:cxnLst/>
              <a:rect l="l" t="t" r="r" b="b"/>
              <a:pathLst>
                <a:path w="34173" h="55863" extrusionOk="0">
                  <a:moveTo>
                    <a:pt x="6091" y="1"/>
                  </a:moveTo>
                  <a:cubicBezTo>
                    <a:pt x="1727" y="1"/>
                    <a:pt x="0" y="26052"/>
                    <a:pt x="0" y="26052"/>
                  </a:cubicBezTo>
                  <a:lnTo>
                    <a:pt x="392" y="27706"/>
                  </a:lnTo>
                  <a:lnTo>
                    <a:pt x="601" y="28573"/>
                  </a:lnTo>
                  <a:lnTo>
                    <a:pt x="662" y="28843"/>
                  </a:lnTo>
                  <a:lnTo>
                    <a:pt x="841" y="29588"/>
                  </a:lnTo>
                  <a:lnTo>
                    <a:pt x="913" y="29884"/>
                  </a:lnTo>
                  <a:lnTo>
                    <a:pt x="943" y="30021"/>
                  </a:lnTo>
                  <a:lnTo>
                    <a:pt x="1039" y="30443"/>
                  </a:lnTo>
                  <a:lnTo>
                    <a:pt x="1198" y="31109"/>
                  </a:lnTo>
                  <a:cubicBezTo>
                    <a:pt x="1198" y="31109"/>
                    <a:pt x="6945" y="55863"/>
                    <a:pt x="10819" y="55863"/>
                  </a:cubicBezTo>
                  <a:cubicBezTo>
                    <a:pt x="10856" y="55863"/>
                    <a:pt x="10894" y="55860"/>
                    <a:pt x="10931" y="55856"/>
                  </a:cubicBezTo>
                  <a:cubicBezTo>
                    <a:pt x="14508" y="55415"/>
                    <a:pt x="11482" y="42385"/>
                    <a:pt x="11003" y="40367"/>
                  </a:cubicBezTo>
                  <a:cubicBezTo>
                    <a:pt x="10962" y="40226"/>
                    <a:pt x="10946" y="40135"/>
                    <a:pt x="10939" y="40112"/>
                  </a:cubicBezTo>
                  <a:lnTo>
                    <a:pt x="10939" y="40112"/>
                  </a:lnTo>
                  <a:cubicBezTo>
                    <a:pt x="10973" y="40127"/>
                    <a:pt x="11076" y="40191"/>
                    <a:pt x="11243" y="40298"/>
                  </a:cubicBezTo>
                  <a:cubicBezTo>
                    <a:pt x="13079" y="41427"/>
                    <a:pt x="22530" y="47101"/>
                    <a:pt x="26262" y="47101"/>
                  </a:cubicBezTo>
                  <a:cubicBezTo>
                    <a:pt x="26842" y="47101"/>
                    <a:pt x="27284" y="46964"/>
                    <a:pt x="27538" y="46651"/>
                  </a:cubicBezTo>
                  <a:cubicBezTo>
                    <a:pt x="29248" y="44529"/>
                    <a:pt x="19188" y="37534"/>
                    <a:pt x="15790" y="35253"/>
                  </a:cubicBezTo>
                  <a:cubicBezTo>
                    <a:pt x="15341" y="34967"/>
                    <a:pt x="15014" y="34743"/>
                    <a:pt x="14835" y="34629"/>
                  </a:cubicBezTo>
                  <a:cubicBezTo>
                    <a:pt x="14763" y="34583"/>
                    <a:pt x="14717" y="34550"/>
                    <a:pt x="14698" y="34542"/>
                  </a:cubicBezTo>
                  <a:lnTo>
                    <a:pt x="14698" y="34542"/>
                  </a:lnTo>
                  <a:cubicBezTo>
                    <a:pt x="15047" y="34625"/>
                    <a:pt x="24291" y="36892"/>
                    <a:pt x="29682" y="36892"/>
                  </a:cubicBezTo>
                  <a:cubicBezTo>
                    <a:pt x="31763" y="36892"/>
                    <a:pt x="33270" y="36554"/>
                    <a:pt x="33469" y="35622"/>
                  </a:cubicBezTo>
                  <a:cubicBezTo>
                    <a:pt x="34172" y="32340"/>
                    <a:pt x="16558" y="29299"/>
                    <a:pt x="15356" y="29094"/>
                  </a:cubicBezTo>
                  <a:lnTo>
                    <a:pt x="15349" y="29094"/>
                  </a:lnTo>
                  <a:cubicBezTo>
                    <a:pt x="15307" y="29082"/>
                    <a:pt x="15291" y="29082"/>
                    <a:pt x="15291" y="29082"/>
                  </a:cubicBezTo>
                  <a:cubicBezTo>
                    <a:pt x="15291" y="29082"/>
                    <a:pt x="15319" y="29075"/>
                    <a:pt x="15364" y="29059"/>
                  </a:cubicBezTo>
                  <a:cubicBezTo>
                    <a:pt x="16573" y="28698"/>
                    <a:pt x="32833" y="23756"/>
                    <a:pt x="32020" y="20722"/>
                  </a:cubicBezTo>
                  <a:cubicBezTo>
                    <a:pt x="31815" y="19962"/>
                    <a:pt x="30633" y="19673"/>
                    <a:pt x="28955" y="19673"/>
                  </a:cubicBezTo>
                  <a:cubicBezTo>
                    <a:pt x="23670" y="19673"/>
                    <a:pt x="13475" y="22539"/>
                    <a:pt x="13475" y="22539"/>
                  </a:cubicBezTo>
                  <a:cubicBezTo>
                    <a:pt x="13475" y="22539"/>
                    <a:pt x="13634" y="22375"/>
                    <a:pt x="13908" y="22082"/>
                  </a:cubicBezTo>
                  <a:cubicBezTo>
                    <a:pt x="13908" y="22075"/>
                    <a:pt x="13915" y="22075"/>
                    <a:pt x="13923" y="22064"/>
                  </a:cubicBezTo>
                  <a:cubicBezTo>
                    <a:pt x="16166" y="19695"/>
                    <a:pt x="25842" y="9125"/>
                    <a:pt x="23047" y="6548"/>
                  </a:cubicBezTo>
                  <a:cubicBezTo>
                    <a:pt x="22779" y="6299"/>
                    <a:pt x="22442" y="6185"/>
                    <a:pt x="22049" y="6185"/>
                  </a:cubicBezTo>
                  <a:cubicBezTo>
                    <a:pt x="18251" y="6185"/>
                    <a:pt x="9283" y="16845"/>
                    <a:pt x="7577" y="18920"/>
                  </a:cubicBezTo>
                  <a:cubicBezTo>
                    <a:pt x="7577" y="18927"/>
                    <a:pt x="7570" y="18934"/>
                    <a:pt x="7563" y="18943"/>
                  </a:cubicBezTo>
                  <a:cubicBezTo>
                    <a:pt x="7426" y="19106"/>
                    <a:pt x="7338" y="19216"/>
                    <a:pt x="7304" y="19247"/>
                  </a:cubicBezTo>
                  <a:cubicBezTo>
                    <a:pt x="7315" y="19201"/>
                    <a:pt x="7338" y="19041"/>
                    <a:pt x="7376" y="18802"/>
                  </a:cubicBezTo>
                  <a:cubicBezTo>
                    <a:pt x="7817" y="15855"/>
                    <a:pt x="10041" y="1"/>
                    <a:pt x="60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3" name="Google Shape;2383;p38"/>
            <p:cNvSpPr/>
            <p:nvPr/>
          </p:nvSpPr>
          <p:spPr>
            <a:xfrm rot="10800000">
              <a:off x="7958003" y="61908"/>
              <a:ext cx="372346" cy="709261"/>
            </a:xfrm>
            <a:custGeom>
              <a:avLst/>
              <a:gdLst/>
              <a:ahLst/>
              <a:cxnLst/>
              <a:rect l="l" t="t" r="r" b="b"/>
              <a:pathLst>
                <a:path w="13567" h="25843" extrusionOk="0">
                  <a:moveTo>
                    <a:pt x="1" y="1"/>
                  </a:moveTo>
                  <a:lnTo>
                    <a:pt x="97" y="423"/>
                  </a:lnTo>
                  <a:lnTo>
                    <a:pt x="256" y="1089"/>
                  </a:lnTo>
                  <a:cubicBezTo>
                    <a:pt x="256" y="1089"/>
                    <a:pt x="6003" y="25843"/>
                    <a:pt x="9877" y="25843"/>
                  </a:cubicBezTo>
                  <a:cubicBezTo>
                    <a:pt x="9914" y="25843"/>
                    <a:pt x="9952" y="25840"/>
                    <a:pt x="9989" y="25836"/>
                  </a:cubicBezTo>
                  <a:cubicBezTo>
                    <a:pt x="13566" y="25395"/>
                    <a:pt x="10540" y="12365"/>
                    <a:pt x="10061" y="10347"/>
                  </a:cubicBezTo>
                  <a:cubicBezTo>
                    <a:pt x="9978" y="10046"/>
                    <a:pt x="9153" y="8932"/>
                    <a:pt x="8985" y="8723"/>
                  </a:cubicBezTo>
                  <a:cubicBezTo>
                    <a:pt x="7023" y="6260"/>
                    <a:pt x="4659" y="4093"/>
                    <a:pt x="2355" y="1963"/>
                  </a:cubicBezTo>
                  <a:cubicBezTo>
                    <a:pt x="1609" y="1278"/>
                    <a:pt x="857" y="548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4" name="Google Shape;2384;p38"/>
            <p:cNvSpPr/>
            <p:nvPr/>
          </p:nvSpPr>
          <p:spPr>
            <a:xfrm rot="10800000">
              <a:off x="7418325" y="582567"/>
              <a:ext cx="927147" cy="842754"/>
            </a:xfrm>
            <a:custGeom>
              <a:avLst/>
              <a:gdLst/>
              <a:ahLst/>
              <a:cxnLst/>
              <a:rect l="l" t="t" r="r" b="b"/>
              <a:pathLst>
                <a:path w="33782" h="30707" extrusionOk="0">
                  <a:moveTo>
                    <a:pt x="21658" y="0"/>
                  </a:moveTo>
                  <a:cubicBezTo>
                    <a:pt x="17860" y="0"/>
                    <a:pt x="8892" y="10660"/>
                    <a:pt x="7186" y="12735"/>
                  </a:cubicBezTo>
                  <a:cubicBezTo>
                    <a:pt x="7186" y="12742"/>
                    <a:pt x="7179" y="12749"/>
                    <a:pt x="7172" y="12758"/>
                  </a:cubicBezTo>
                  <a:cubicBezTo>
                    <a:pt x="7035" y="12921"/>
                    <a:pt x="6947" y="13031"/>
                    <a:pt x="6913" y="13062"/>
                  </a:cubicBezTo>
                  <a:cubicBezTo>
                    <a:pt x="6913" y="13061"/>
                    <a:pt x="6913" y="13061"/>
                    <a:pt x="6913" y="13061"/>
                  </a:cubicBezTo>
                  <a:cubicBezTo>
                    <a:pt x="6889" y="13061"/>
                    <a:pt x="964" y="20665"/>
                    <a:pt x="1" y="21965"/>
                  </a:cubicBezTo>
                  <a:lnTo>
                    <a:pt x="210" y="22388"/>
                  </a:lnTo>
                  <a:lnTo>
                    <a:pt x="271" y="22658"/>
                  </a:lnTo>
                  <a:lnTo>
                    <a:pt x="450" y="23403"/>
                  </a:lnTo>
                  <a:lnTo>
                    <a:pt x="522" y="23699"/>
                  </a:lnTo>
                  <a:cubicBezTo>
                    <a:pt x="2233" y="24338"/>
                    <a:pt x="8004" y="26475"/>
                    <a:pt x="14444" y="28444"/>
                  </a:cubicBezTo>
                  <a:cubicBezTo>
                    <a:pt x="14372" y="28398"/>
                    <a:pt x="14326" y="28365"/>
                    <a:pt x="14307" y="28357"/>
                  </a:cubicBezTo>
                  <a:lnTo>
                    <a:pt x="14307" y="28357"/>
                  </a:lnTo>
                  <a:cubicBezTo>
                    <a:pt x="14656" y="28440"/>
                    <a:pt x="23900" y="30707"/>
                    <a:pt x="29291" y="30707"/>
                  </a:cubicBezTo>
                  <a:cubicBezTo>
                    <a:pt x="31372" y="30707"/>
                    <a:pt x="32879" y="30369"/>
                    <a:pt x="33078" y="29437"/>
                  </a:cubicBezTo>
                  <a:cubicBezTo>
                    <a:pt x="33781" y="26155"/>
                    <a:pt x="16167" y="23114"/>
                    <a:pt x="14965" y="22909"/>
                  </a:cubicBezTo>
                  <a:lnTo>
                    <a:pt x="14958" y="22909"/>
                  </a:lnTo>
                  <a:cubicBezTo>
                    <a:pt x="12631" y="22812"/>
                    <a:pt x="10400" y="22779"/>
                    <a:pt x="8439" y="22779"/>
                  </a:cubicBezTo>
                  <a:cubicBezTo>
                    <a:pt x="4224" y="22779"/>
                    <a:pt x="1255" y="22932"/>
                    <a:pt x="1255" y="22932"/>
                  </a:cubicBezTo>
                  <a:cubicBezTo>
                    <a:pt x="5274" y="21730"/>
                    <a:pt x="9597" y="19065"/>
                    <a:pt x="13517" y="15897"/>
                  </a:cubicBezTo>
                  <a:cubicBezTo>
                    <a:pt x="13517" y="15890"/>
                    <a:pt x="13524" y="15890"/>
                    <a:pt x="13532" y="15879"/>
                  </a:cubicBezTo>
                  <a:cubicBezTo>
                    <a:pt x="15775" y="13510"/>
                    <a:pt x="25451" y="2940"/>
                    <a:pt x="22656" y="363"/>
                  </a:cubicBezTo>
                  <a:cubicBezTo>
                    <a:pt x="22388" y="114"/>
                    <a:pt x="22051" y="0"/>
                    <a:pt x="2165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5" name="Google Shape;2385;p38"/>
            <p:cNvSpPr/>
            <p:nvPr/>
          </p:nvSpPr>
          <p:spPr>
            <a:xfrm rot="10800000">
              <a:off x="8232316" y="794058"/>
              <a:ext cx="105746" cy="442990"/>
            </a:xfrm>
            <a:custGeom>
              <a:avLst/>
              <a:gdLst/>
              <a:ahLst/>
              <a:cxnLst/>
              <a:rect l="l" t="t" r="r" b="b"/>
              <a:pathLst>
                <a:path w="3853" h="16141" extrusionOk="0">
                  <a:moveTo>
                    <a:pt x="3852" y="0"/>
                  </a:moveTo>
                  <a:cubicBezTo>
                    <a:pt x="1122" y="6023"/>
                    <a:pt x="1" y="15798"/>
                    <a:pt x="282" y="16140"/>
                  </a:cubicBezTo>
                  <a:lnTo>
                    <a:pt x="38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6" name="Google Shape;2386;p38"/>
            <p:cNvSpPr/>
            <p:nvPr/>
          </p:nvSpPr>
          <p:spPr>
            <a:xfrm rot="10800000">
              <a:off x="7811173" y="794058"/>
              <a:ext cx="545030" cy="103138"/>
            </a:xfrm>
            <a:custGeom>
              <a:avLst/>
              <a:gdLst/>
              <a:ahLst/>
              <a:cxnLst/>
              <a:rect l="l" t="t" r="r" b="b"/>
              <a:pathLst>
                <a:path w="19859" h="3758" extrusionOk="0">
                  <a:moveTo>
                    <a:pt x="19858" y="1"/>
                  </a:moveTo>
                  <a:lnTo>
                    <a:pt x="19858" y="1"/>
                  </a:lnTo>
                  <a:cubicBezTo>
                    <a:pt x="13132" y="441"/>
                    <a:pt x="0" y="3757"/>
                    <a:pt x="0" y="3757"/>
                  </a:cubicBezTo>
                  <a:lnTo>
                    <a:pt x="1985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7" name="Google Shape;2387;p38"/>
            <p:cNvSpPr/>
            <p:nvPr/>
          </p:nvSpPr>
          <p:spPr>
            <a:xfrm rot="10800000">
              <a:off x="7954875" y="540823"/>
              <a:ext cx="351543" cy="216431"/>
            </a:xfrm>
            <a:custGeom>
              <a:avLst/>
              <a:gdLst/>
              <a:ahLst/>
              <a:cxnLst/>
              <a:rect l="l" t="t" r="r" b="b"/>
              <a:pathLst>
                <a:path w="12809" h="7886" extrusionOk="0">
                  <a:moveTo>
                    <a:pt x="0" y="0"/>
                  </a:moveTo>
                  <a:lnTo>
                    <a:pt x="12808" y="7885"/>
                  </a:lnTo>
                  <a:cubicBezTo>
                    <a:pt x="9360" y="4088"/>
                    <a:pt x="1" y="1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8" name="Google Shape;2388;p38"/>
            <p:cNvSpPr/>
            <p:nvPr/>
          </p:nvSpPr>
          <p:spPr>
            <a:xfrm rot="10800000">
              <a:off x="8255288" y="648984"/>
              <a:ext cx="243876" cy="231114"/>
            </a:xfrm>
            <a:custGeom>
              <a:avLst/>
              <a:gdLst/>
              <a:ahLst/>
              <a:cxnLst/>
              <a:rect l="l" t="t" r="r" b="b"/>
              <a:pathLst>
                <a:path w="8886" h="8421" extrusionOk="0">
                  <a:moveTo>
                    <a:pt x="5209" y="1"/>
                  </a:moveTo>
                  <a:cubicBezTo>
                    <a:pt x="5209" y="1"/>
                    <a:pt x="1" y="1297"/>
                    <a:pt x="457" y="5054"/>
                  </a:cubicBezTo>
                  <a:cubicBezTo>
                    <a:pt x="824" y="8051"/>
                    <a:pt x="4484" y="8420"/>
                    <a:pt x="6265" y="8420"/>
                  </a:cubicBezTo>
                  <a:cubicBezTo>
                    <a:pt x="6847" y="8420"/>
                    <a:pt x="7228" y="8381"/>
                    <a:pt x="7228" y="8381"/>
                  </a:cubicBezTo>
                  <a:cubicBezTo>
                    <a:pt x="8886" y="3180"/>
                    <a:pt x="5209" y="1"/>
                    <a:pt x="520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9" name="Google Shape;2389;p38"/>
            <p:cNvSpPr/>
            <p:nvPr/>
          </p:nvSpPr>
          <p:spPr>
            <a:xfrm rot="10800000">
              <a:off x="8226772" y="1439290"/>
              <a:ext cx="23301" cy="44543"/>
            </a:xfrm>
            <a:custGeom>
              <a:avLst/>
              <a:gdLst/>
              <a:ahLst/>
              <a:cxnLst/>
              <a:rect l="l" t="t" r="r" b="b"/>
              <a:pathLst>
                <a:path w="849" h="1623" extrusionOk="0">
                  <a:moveTo>
                    <a:pt x="642" y="0"/>
                  </a:moveTo>
                  <a:cubicBezTo>
                    <a:pt x="588" y="0"/>
                    <a:pt x="533" y="25"/>
                    <a:pt x="498" y="81"/>
                  </a:cubicBezTo>
                  <a:cubicBezTo>
                    <a:pt x="365" y="290"/>
                    <a:pt x="269" y="515"/>
                    <a:pt x="186" y="743"/>
                  </a:cubicBezTo>
                  <a:cubicBezTo>
                    <a:pt x="102" y="966"/>
                    <a:pt x="0" y="1214"/>
                    <a:pt x="27" y="1454"/>
                  </a:cubicBezTo>
                  <a:cubicBezTo>
                    <a:pt x="41" y="1560"/>
                    <a:pt x="120" y="1623"/>
                    <a:pt x="202" y="1623"/>
                  </a:cubicBezTo>
                  <a:cubicBezTo>
                    <a:pt x="255" y="1623"/>
                    <a:pt x="310" y="1597"/>
                    <a:pt x="350" y="1541"/>
                  </a:cubicBezTo>
                  <a:cubicBezTo>
                    <a:pt x="483" y="1359"/>
                    <a:pt x="525" y="1119"/>
                    <a:pt x="593" y="906"/>
                  </a:cubicBezTo>
                  <a:cubicBezTo>
                    <a:pt x="665" y="674"/>
                    <a:pt x="748" y="450"/>
                    <a:pt x="813" y="213"/>
                  </a:cubicBezTo>
                  <a:cubicBezTo>
                    <a:pt x="849" y="89"/>
                    <a:pt x="746" y="0"/>
                    <a:pt x="64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0" name="Google Shape;2390;p38"/>
            <p:cNvSpPr/>
            <p:nvPr/>
          </p:nvSpPr>
          <p:spPr>
            <a:xfrm rot="10800000">
              <a:off x="8200590" y="1489570"/>
              <a:ext cx="14217" cy="54588"/>
            </a:xfrm>
            <a:custGeom>
              <a:avLst/>
              <a:gdLst/>
              <a:ahLst/>
              <a:cxnLst/>
              <a:rect l="l" t="t" r="r" b="b"/>
              <a:pathLst>
                <a:path w="518" h="1989" extrusionOk="0">
                  <a:moveTo>
                    <a:pt x="378" y="0"/>
                  </a:moveTo>
                  <a:cubicBezTo>
                    <a:pt x="334" y="0"/>
                    <a:pt x="291" y="30"/>
                    <a:pt x="285" y="89"/>
                  </a:cubicBezTo>
                  <a:cubicBezTo>
                    <a:pt x="244" y="693"/>
                    <a:pt x="65" y="1271"/>
                    <a:pt x="7" y="1869"/>
                  </a:cubicBezTo>
                  <a:cubicBezTo>
                    <a:pt x="1" y="1943"/>
                    <a:pt x="68" y="1989"/>
                    <a:pt x="133" y="1989"/>
                  </a:cubicBezTo>
                  <a:cubicBezTo>
                    <a:pt x="174" y="1989"/>
                    <a:pt x="215" y="1970"/>
                    <a:pt x="235" y="1929"/>
                  </a:cubicBezTo>
                  <a:cubicBezTo>
                    <a:pt x="509" y="1385"/>
                    <a:pt x="517" y="682"/>
                    <a:pt x="472" y="89"/>
                  </a:cubicBezTo>
                  <a:cubicBezTo>
                    <a:pt x="466" y="30"/>
                    <a:pt x="422" y="0"/>
                    <a:pt x="37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1" name="Google Shape;2391;p38"/>
            <p:cNvSpPr/>
            <p:nvPr/>
          </p:nvSpPr>
          <p:spPr>
            <a:xfrm rot="10800000">
              <a:off x="8170867" y="1399028"/>
              <a:ext cx="17647" cy="40536"/>
            </a:xfrm>
            <a:custGeom>
              <a:avLst/>
              <a:gdLst/>
              <a:ahLst/>
              <a:cxnLst/>
              <a:rect l="l" t="t" r="r" b="b"/>
              <a:pathLst>
                <a:path w="643" h="1477" extrusionOk="0">
                  <a:moveTo>
                    <a:pt x="450" y="0"/>
                  </a:moveTo>
                  <a:cubicBezTo>
                    <a:pt x="395" y="0"/>
                    <a:pt x="342" y="30"/>
                    <a:pt x="327" y="99"/>
                  </a:cubicBezTo>
                  <a:cubicBezTo>
                    <a:pt x="277" y="316"/>
                    <a:pt x="205" y="529"/>
                    <a:pt x="141" y="737"/>
                  </a:cubicBezTo>
                  <a:cubicBezTo>
                    <a:pt x="79" y="939"/>
                    <a:pt x="0" y="1125"/>
                    <a:pt x="34" y="1334"/>
                  </a:cubicBezTo>
                  <a:cubicBezTo>
                    <a:pt x="46" y="1427"/>
                    <a:pt x="134" y="1477"/>
                    <a:pt x="220" y="1477"/>
                  </a:cubicBezTo>
                  <a:cubicBezTo>
                    <a:pt x="272" y="1477"/>
                    <a:pt x="324" y="1459"/>
                    <a:pt x="358" y="1422"/>
                  </a:cubicBezTo>
                  <a:cubicBezTo>
                    <a:pt x="642" y="1118"/>
                    <a:pt x="597" y="525"/>
                    <a:pt x="593" y="133"/>
                  </a:cubicBezTo>
                  <a:cubicBezTo>
                    <a:pt x="593" y="50"/>
                    <a:pt x="520" y="0"/>
                    <a:pt x="4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2" name="Google Shape;2392;p38"/>
            <p:cNvSpPr/>
            <p:nvPr/>
          </p:nvSpPr>
          <p:spPr>
            <a:xfrm rot="10800000">
              <a:off x="8218978" y="1364805"/>
              <a:ext cx="17675" cy="48687"/>
            </a:xfrm>
            <a:custGeom>
              <a:avLst/>
              <a:gdLst/>
              <a:ahLst/>
              <a:cxnLst/>
              <a:rect l="l" t="t" r="r" b="b"/>
              <a:pathLst>
                <a:path w="644" h="1774" extrusionOk="0">
                  <a:moveTo>
                    <a:pt x="499" y="1"/>
                  </a:moveTo>
                  <a:cubicBezTo>
                    <a:pt x="445" y="1"/>
                    <a:pt x="389" y="36"/>
                    <a:pt x="382" y="103"/>
                  </a:cubicBezTo>
                  <a:cubicBezTo>
                    <a:pt x="351" y="381"/>
                    <a:pt x="268" y="654"/>
                    <a:pt x="191" y="921"/>
                  </a:cubicBezTo>
                  <a:cubicBezTo>
                    <a:pt x="127" y="1149"/>
                    <a:pt x="13" y="1362"/>
                    <a:pt x="5" y="1597"/>
                  </a:cubicBezTo>
                  <a:cubicBezTo>
                    <a:pt x="1" y="1715"/>
                    <a:pt x="88" y="1773"/>
                    <a:pt x="180" y="1773"/>
                  </a:cubicBezTo>
                  <a:cubicBezTo>
                    <a:pt x="242" y="1773"/>
                    <a:pt x="307" y="1746"/>
                    <a:pt x="347" y="1693"/>
                  </a:cubicBezTo>
                  <a:cubicBezTo>
                    <a:pt x="644" y="1278"/>
                    <a:pt x="591" y="586"/>
                    <a:pt x="598" y="103"/>
                  </a:cubicBezTo>
                  <a:cubicBezTo>
                    <a:pt x="600" y="34"/>
                    <a:pt x="551" y="1"/>
                    <a:pt x="49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3" name="Google Shape;2393;p38"/>
            <p:cNvSpPr/>
            <p:nvPr/>
          </p:nvSpPr>
          <p:spPr>
            <a:xfrm rot="10800000">
              <a:off x="8260310" y="1256452"/>
              <a:ext cx="16055" cy="49593"/>
            </a:xfrm>
            <a:custGeom>
              <a:avLst/>
              <a:gdLst/>
              <a:ahLst/>
              <a:cxnLst/>
              <a:rect l="l" t="t" r="r" b="b"/>
              <a:pathLst>
                <a:path w="585" h="1807" extrusionOk="0">
                  <a:moveTo>
                    <a:pt x="382" y="0"/>
                  </a:moveTo>
                  <a:cubicBezTo>
                    <a:pt x="328" y="0"/>
                    <a:pt x="268" y="40"/>
                    <a:pt x="266" y="105"/>
                  </a:cubicBezTo>
                  <a:cubicBezTo>
                    <a:pt x="255" y="428"/>
                    <a:pt x="201" y="751"/>
                    <a:pt x="148" y="1066"/>
                  </a:cubicBezTo>
                  <a:cubicBezTo>
                    <a:pt x="106" y="1302"/>
                    <a:pt x="0" y="1526"/>
                    <a:pt x="148" y="1731"/>
                  </a:cubicBezTo>
                  <a:cubicBezTo>
                    <a:pt x="177" y="1774"/>
                    <a:pt x="228" y="1806"/>
                    <a:pt x="279" y="1806"/>
                  </a:cubicBezTo>
                  <a:cubicBezTo>
                    <a:pt x="302" y="1806"/>
                    <a:pt x="325" y="1800"/>
                    <a:pt x="346" y="1784"/>
                  </a:cubicBezTo>
                  <a:cubicBezTo>
                    <a:pt x="585" y="1621"/>
                    <a:pt x="559" y="1332"/>
                    <a:pt x="562" y="1063"/>
                  </a:cubicBezTo>
                  <a:cubicBezTo>
                    <a:pt x="566" y="731"/>
                    <a:pt x="517" y="405"/>
                    <a:pt x="467" y="74"/>
                  </a:cubicBezTo>
                  <a:cubicBezTo>
                    <a:pt x="461" y="23"/>
                    <a:pt x="423" y="0"/>
                    <a:pt x="38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4" name="Google Shape;2394;p38"/>
            <p:cNvSpPr/>
            <p:nvPr/>
          </p:nvSpPr>
          <p:spPr>
            <a:xfrm rot="10800000">
              <a:off x="8191011" y="1249536"/>
              <a:ext cx="19239" cy="45970"/>
            </a:xfrm>
            <a:custGeom>
              <a:avLst/>
              <a:gdLst/>
              <a:ahLst/>
              <a:cxnLst/>
              <a:rect l="l" t="t" r="r" b="b"/>
              <a:pathLst>
                <a:path w="701" h="1675" extrusionOk="0">
                  <a:moveTo>
                    <a:pt x="446" y="1"/>
                  </a:moveTo>
                  <a:cubicBezTo>
                    <a:pt x="351" y="1"/>
                    <a:pt x="252" y="67"/>
                    <a:pt x="248" y="180"/>
                  </a:cubicBezTo>
                  <a:cubicBezTo>
                    <a:pt x="245" y="419"/>
                    <a:pt x="210" y="656"/>
                    <a:pt x="150" y="888"/>
                  </a:cubicBezTo>
                  <a:cubicBezTo>
                    <a:pt x="96" y="1104"/>
                    <a:pt x="1" y="1283"/>
                    <a:pt x="36" y="1507"/>
                  </a:cubicBezTo>
                  <a:cubicBezTo>
                    <a:pt x="56" y="1624"/>
                    <a:pt x="153" y="1675"/>
                    <a:pt x="253" y="1675"/>
                  </a:cubicBezTo>
                  <a:cubicBezTo>
                    <a:pt x="319" y="1675"/>
                    <a:pt x="386" y="1653"/>
                    <a:pt x="434" y="1614"/>
                  </a:cubicBezTo>
                  <a:cubicBezTo>
                    <a:pt x="625" y="1458"/>
                    <a:pt x="655" y="1149"/>
                    <a:pt x="678" y="914"/>
                  </a:cubicBezTo>
                  <a:cubicBezTo>
                    <a:pt x="701" y="648"/>
                    <a:pt x="666" y="389"/>
                    <a:pt x="610" y="131"/>
                  </a:cubicBezTo>
                  <a:cubicBezTo>
                    <a:pt x="590" y="41"/>
                    <a:pt x="519" y="1"/>
                    <a:pt x="44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5" name="Google Shape;2395;p38"/>
            <p:cNvSpPr/>
            <p:nvPr/>
          </p:nvSpPr>
          <p:spPr>
            <a:xfrm rot="10800000">
              <a:off x="8192054" y="1152957"/>
              <a:ext cx="14738" cy="38999"/>
            </a:xfrm>
            <a:custGeom>
              <a:avLst/>
              <a:gdLst/>
              <a:ahLst/>
              <a:cxnLst/>
              <a:rect l="l" t="t" r="r" b="b"/>
              <a:pathLst>
                <a:path w="537" h="1421" extrusionOk="0">
                  <a:moveTo>
                    <a:pt x="299" y="1"/>
                  </a:moveTo>
                  <a:cubicBezTo>
                    <a:pt x="221" y="1"/>
                    <a:pt x="143" y="52"/>
                    <a:pt x="149" y="149"/>
                  </a:cubicBezTo>
                  <a:cubicBezTo>
                    <a:pt x="161" y="354"/>
                    <a:pt x="152" y="563"/>
                    <a:pt x="115" y="768"/>
                  </a:cubicBezTo>
                  <a:cubicBezTo>
                    <a:pt x="80" y="947"/>
                    <a:pt x="1" y="1110"/>
                    <a:pt x="50" y="1293"/>
                  </a:cubicBezTo>
                  <a:cubicBezTo>
                    <a:pt x="71" y="1378"/>
                    <a:pt x="140" y="1420"/>
                    <a:pt x="214" y="1420"/>
                  </a:cubicBezTo>
                  <a:cubicBezTo>
                    <a:pt x="259" y="1420"/>
                    <a:pt x="305" y="1404"/>
                    <a:pt x="343" y="1372"/>
                  </a:cubicBezTo>
                  <a:cubicBezTo>
                    <a:pt x="506" y="1232"/>
                    <a:pt x="514" y="984"/>
                    <a:pt x="526" y="784"/>
                  </a:cubicBezTo>
                  <a:cubicBezTo>
                    <a:pt x="536" y="551"/>
                    <a:pt x="503" y="331"/>
                    <a:pt x="445" y="107"/>
                  </a:cubicBezTo>
                  <a:cubicBezTo>
                    <a:pt x="426" y="35"/>
                    <a:pt x="362" y="1"/>
                    <a:pt x="29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6" name="Google Shape;2396;p38"/>
            <p:cNvSpPr/>
            <p:nvPr/>
          </p:nvSpPr>
          <p:spPr>
            <a:xfrm rot="10800000">
              <a:off x="8262698" y="1183311"/>
              <a:ext cx="18663" cy="45559"/>
            </a:xfrm>
            <a:custGeom>
              <a:avLst/>
              <a:gdLst/>
              <a:ahLst/>
              <a:cxnLst/>
              <a:rect l="l" t="t" r="r" b="b"/>
              <a:pathLst>
                <a:path w="680" h="1660" extrusionOk="0">
                  <a:moveTo>
                    <a:pt x="557" y="1"/>
                  </a:moveTo>
                  <a:cubicBezTo>
                    <a:pt x="510" y="1"/>
                    <a:pt x="466" y="26"/>
                    <a:pt x="456" y="83"/>
                  </a:cubicBezTo>
                  <a:cubicBezTo>
                    <a:pt x="414" y="315"/>
                    <a:pt x="349" y="555"/>
                    <a:pt x="265" y="778"/>
                  </a:cubicBezTo>
                  <a:cubicBezTo>
                    <a:pt x="182" y="999"/>
                    <a:pt x="49" y="1223"/>
                    <a:pt x="14" y="1459"/>
                  </a:cubicBezTo>
                  <a:cubicBezTo>
                    <a:pt x="0" y="1563"/>
                    <a:pt x="80" y="1660"/>
                    <a:pt x="172" y="1660"/>
                  </a:cubicBezTo>
                  <a:cubicBezTo>
                    <a:pt x="208" y="1660"/>
                    <a:pt x="246" y="1645"/>
                    <a:pt x="281" y="1611"/>
                  </a:cubicBezTo>
                  <a:cubicBezTo>
                    <a:pt x="646" y="1250"/>
                    <a:pt x="672" y="592"/>
                    <a:pt x="679" y="109"/>
                  </a:cubicBezTo>
                  <a:cubicBezTo>
                    <a:pt x="679" y="41"/>
                    <a:pt x="617" y="1"/>
                    <a:pt x="55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7" name="Google Shape;2397;p38"/>
            <p:cNvSpPr/>
            <p:nvPr/>
          </p:nvSpPr>
          <p:spPr>
            <a:xfrm rot="10800000">
              <a:off x="8200398" y="1070567"/>
              <a:ext cx="14848" cy="41963"/>
            </a:xfrm>
            <a:custGeom>
              <a:avLst/>
              <a:gdLst/>
              <a:ahLst/>
              <a:cxnLst/>
              <a:rect l="l" t="t" r="r" b="b"/>
              <a:pathLst>
                <a:path w="541" h="1529" extrusionOk="0">
                  <a:moveTo>
                    <a:pt x="280" y="0"/>
                  </a:moveTo>
                  <a:cubicBezTo>
                    <a:pt x="211" y="0"/>
                    <a:pt x="137" y="49"/>
                    <a:pt x="137" y="132"/>
                  </a:cubicBezTo>
                  <a:cubicBezTo>
                    <a:pt x="134" y="550"/>
                    <a:pt x="0" y="984"/>
                    <a:pt x="31" y="1398"/>
                  </a:cubicBezTo>
                  <a:cubicBezTo>
                    <a:pt x="38" y="1480"/>
                    <a:pt x="102" y="1529"/>
                    <a:pt x="168" y="1529"/>
                  </a:cubicBezTo>
                  <a:cubicBezTo>
                    <a:pt x="210" y="1529"/>
                    <a:pt x="253" y="1509"/>
                    <a:pt x="282" y="1467"/>
                  </a:cubicBezTo>
                  <a:cubicBezTo>
                    <a:pt x="541" y="1079"/>
                    <a:pt x="483" y="528"/>
                    <a:pt x="400" y="94"/>
                  </a:cubicBezTo>
                  <a:cubicBezTo>
                    <a:pt x="387" y="30"/>
                    <a:pt x="335" y="0"/>
                    <a:pt x="28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8" name="Google Shape;2398;p38"/>
            <p:cNvSpPr/>
            <p:nvPr/>
          </p:nvSpPr>
          <p:spPr>
            <a:xfrm rot="10800000">
              <a:off x="8225455" y="1100372"/>
              <a:ext cx="14601" cy="31836"/>
            </a:xfrm>
            <a:custGeom>
              <a:avLst/>
              <a:gdLst/>
              <a:ahLst/>
              <a:cxnLst/>
              <a:rect l="l" t="t" r="r" b="b"/>
              <a:pathLst>
                <a:path w="532" h="1160" extrusionOk="0">
                  <a:moveTo>
                    <a:pt x="415" y="0"/>
                  </a:moveTo>
                  <a:cubicBezTo>
                    <a:pt x="376" y="0"/>
                    <a:pt x="338" y="21"/>
                    <a:pt x="323" y="70"/>
                  </a:cubicBezTo>
                  <a:cubicBezTo>
                    <a:pt x="269" y="234"/>
                    <a:pt x="197" y="393"/>
                    <a:pt x="137" y="557"/>
                  </a:cubicBezTo>
                  <a:cubicBezTo>
                    <a:pt x="83" y="705"/>
                    <a:pt x="0" y="860"/>
                    <a:pt x="15" y="1025"/>
                  </a:cubicBezTo>
                  <a:cubicBezTo>
                    <a:pt x="22" y="1111"/>
                    <a:pt x="85" y="1160"/>
                    <a:pt x="153" y="1160"/>
                  </a:cubicBezTo>
                  <a:cubicBezTo>
                    <a:pt x="197" y="1160"/>
                    <a:pt x="244" y="1139"/>
                    <a:pt x="278" y="1093"/>
                  </a:cubicBezTo>
                  <a:cubicBezTo>
                    <a:pt x="372" y="967"/>
                    <a:pt x="383" y="788"/>
                    <a:pt x="414" y="632"/>
                  </a:cubicBezTo>
                  <a:cubicBezTo>
                    <a:pt x="452" y="465"/>
                    <a:pt x="471" y="290"/>
                    <a:pt x="513" y="123"/>
                  </a:cubicBezTo>
                  <a:cubicBezTo>
                    <a:pt x="531" y="48"/>
                    <a:pt x="473" y="0"/>
                    <a:pt x="41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9" name="Google Shape;2399;p38"/>
            <p:cNvSpPr/>
            <p:nvPr/>
          </p:nvSpPr>
          <p:spPr>
            <a:xfrm rot="10800000">
              <a:off x="8245160" y="968993"/>
              <a:ext cx="15836" cy="37545"/>
            </a:xfrm>
            <a:custGeom>
              <a:avLst/>
              <a:gdLst/>
              <a:ahLst/>
              <a:cxnLst/>
              <a:rect l="l" t="t" r="r" b="b"/>
              <a:pathLst>
                <a:path w="577" h="1368" extrusionOk="0">
                  <a:moveTo>
                    <a:pt x="391" y="1"/>
                  </a:moveTo>
                  <a:cubicBezTo>
                    <a:pt x="355" y="1"/>
                    <a:pt x="318" y="24"/>
                    <a:pt x="318" y="65"/>
                  </a:cubicBezTo>
                  <a:cubicBezTo>
                    <a:pt x="322" y="263"/>
                    <a:pt x="284" y="475"/>
                    <a:pt x="219" y="661"/>
                  </a:cubicBezTo>
                  <a:cubicBezTo>
                    <a:pt x="158" y="836"/>
                    <a:pt x="41" y="996"/>
                    <a:pt x="14" y="1179"/>
                  </a:cubicBezTo>
                  <a:cubicBezTo>
                    <a:pt x="0" y="1280"/>
                    <a:pt x="75" y="1367"/>
                    <a:pt x="161" y="1367"/>
                  </a:cubicBezTo>
                  <a:cubicBezTo>
                    <a:pt x="194" y="1367"/>
                    <a:pt x="229" y="1354"/>
                    <a:pt x="261" y="1323"/>
                  </a:cubicBezTo>
                  <a:cubicBezTo>
                    <a:pt x="576" y="1023"/>
                    <a:pt x="512" y="433"/>
                    <a:pt x="451" y="50"/>
                  </a:cubicBezTo>
                  <a:cubicBezTo>
                    <a:pt x="446" y="16"/>
                    <a:pt x="419" y="1"/>
                    <a:pt x="3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0" name="Google Shape;2400;p38"/>
            <p:cNvSpPr/>
            <p:nvPr/>
          </p:nvSpPr>
          <p:spPr>
            <a:xfrm rot="10800000">
              <a:off x="8311001" y="1032171"/>
              <a:ext cx="15973" cy="28131"/>
            </a:xfrm>
            <a:custGeom>
              <a:avLst/>
              <a:gdLst/>
              <a:ahLst/>
              <a:cxnLst/>
              <a:rect l="l" t="t" r="r" b="b"/>
              <a:pathLst>
                <a:path w="582" h="1025" extrusionOk="0">
                  <a:moveTo>
                    <a:pt x="424" y="0"/>
                  </a:moveTo>
                  <a:cubicBezTo>
                    <a:pt x="388" y="0"/>
                    <a:pt x="353" y="18"/>
                    <a:pt x="327" y="62"/>
                  </a:cubicBezTo>
                  <a:cubicBezTo>
                    <a:pt x="247" y="195"/>
                    <a:pt x="174" y="328"/>
                    <a:pt x="118" y="472"/>
                  </a:cubicBezTo>
                  <a:cubicBezTo>
                    <a:pt x="68" y="609"/>
                    <a:pt x="0" y="769"/>
                    <a:pt x="49" y="914"/>
                  </a:cubicBezTo>
                  <a:cubicBezTo>
                    <a:pt x="73" y="987"/>
                    <a:pt x="133" y="1025"/>
                    <a:pt x="195" y="1025"/>
                  </a:cubicBezTo>
                  <a:cubicBezTo>
                    <a:pt x="245" y="1025"/>
                    <a:pt x="297" y="1001"/>
                    <a:pt x="330" y="951"/>
                  </a:cubicBezTo>
                  <a:cubicBezTo>
                    <a:pt x="407" y="846"/>
                    <a:pt x="399" y="709"/>
                    <a:pt x="425" y="583"/>
                  </a:cubicBezTo>
                  <a:cubicBezTo>
                    <a:pt x="453" y="450"/>
                    <a:pt x="486" y="316"/>
                    <a:pt x="539" y="191"/>
                  </a:cubicBezTo>
                  <a:cubicBezTo>
                    <a:pt x="582" y="92"/>
                    <a:pt x="504" y="0"/>
                    <a:pt x="42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1" name="Google Shape;2401;p38"/>
            <p:cNvSpPr/>
            <p:nvPr/>
          </p:nvSpPr>
          <p:spPr>
            <a:xfrm rot="10800000">
              <a:off x="7916259" y="944320"/>
              <a:ext cx="54259" cy="23630"/>
            </a:xfrm>
            <a:custGeom>
              <a:avLst/>
              <a:gdLst/>
              <a:ahLst/>
              <a:cxnLst/>
              <a:rect l="l" t="t" r="r" b="b"/>
              <a:pathLst>
                <a:path w="1977" h="861" extrusionOk="0">
                  <a:moveTo>
                    <a:pt x="1690" y="1"/>
                  </a:moveTo>
                  <a:cubicBezTo>
                    <a:pt x="1416" y="1"/>
                    <a:pt x="1157" y="118"/>
                    <a:pt x="904" y="222"/>
                  </a:cubicBezTo>
                  <a:cubicBezTo>
                    <a:pt x="631" y="339"/>
                    <a:pt x="349" y="457"/>
                    <a:pt x="102" y="632"/>
                  </a:cubicBezTo>
                  <a:cubicBezTo>
                    <a:pt x="0" y="705"/>
                    <a:pt x="48" y="860"/>
                    <a:pt x="166" y="860"/>
                  </a:cubicBezTo>
                  <a:cubicBezTo>
                    <a:pt x="176" y="860"/>
                    <a:pt x="186" y="859"/>
                    <a:pt x="197" y="857"/>
                  </a:cubicBezTo>
                  <a:cubicBezTo>
                    <a:pt x="513" y="788"/>
                    <a:pt x="817" y="666"/>
                    <a:pt x="1129" y="567"/>
                  </a:cubicBezTo>
                  <a:cubicBezTo>
                    <a:pt x="1391" y="487"/>
                    <a:pt x="1649" y="415"/>
                    <a:pt x="1870" y="244"/>
                  </a:cubicBezTo>
                  <a:cubicBezTo>
                    <a:pt x="1976" y="160"/>
                    <a:pt x="1877" y="13"/>
                    <a:pt x="1771" y="4"/>
                  </a:cubicBezTo>
                  <a:cubicBezTo>
                    <a:pt x="1744" y="2"/>
                    <a:pt x="1717" y="1"/>
                    <a:pt x="16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2" name="Google Shape;2402;p38"/>
            <p:cNvSpPr/>
            <p:nvPr/>
          </p:nvSpPr>
          <p:spPr>
            <a:xfrm rot="10800000">
              <a:off x="7927347" y="921156"/>
              <a:ext cx="40893" cy="17345"/>
            </a:xfrm>
            <a:custGeom>
              <a:avLst/>
              <a:gdLst/>
              <a:ahLst/>
              <a:cxnLst/>
              <a:rect l="l" t="t" r="r" b="b"/>
              <a:pathLst>
                <a:path w="1490" h="632" extrusionOk="0">
                  <a:moveTo>
                    <a:pt x="1219" y="1"/>
                  </a:moveTo>
                  <a:cubicBezTo>
                    <a:pt x="1208" y="1"/>
                    <a:pt x="1197" y="2"/>
                    <a:pt x="1186" y="4"/>
                  </a:cubicBezTo>
                  <a:cubicBezTo>
                    <a:pt x="1018" y="38"/>
                    <a:pt x="878" y="149"/>
                    <a:pt x="718" y="205"/>
                  </a:cubicBezTo>
                  <a:cubicBezTo>
                    <a:pt x="555" y="270"/>
                    <a:pt x="369" y="312"/>
                    <a:pt x="194" y="331"/>
                  </a:cubicBezTo>
                  <a:cubicBezTo>
                    <a:pt x="57" y="346"/>
                    <a:pt x="0" y="559"/>
                    <a:pt x="160" y="593"/>
                  </a:cubicBezTo>
                  <a:cubicBezTo>
                    <a:pt x="274" y="617"/>
                    <a:pt x="403" y="632"/>
                    <a:pt x="534" y="632"/>
                  </a:cubicBezTo>
                  <a:cubicBezTo>
                    <a:pt x="863" y="632"/>
                    <a:pt x="1211" y="541"/>
                    <a:pt x="1395" y="277"/>
                  </a:cubicBezTo>
                  <a:cubicBezTo>
                    <a:pt x="1490" y="144"/>
                    <a:pt x="1354" y="1"/>
                    <a:pt x="121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3" name="Google Shape;2403;p38"/>
            <p:cNvSpPr/>
            <p:nvPr/>
          </p:nvSpPr>
          <p:spPr>
            <a:xfrm rot="10800000">
              <a:off x="7794266" y="996548"/>
              <a:ext cx="26677" cy="12295"/>
            </a:xfrm>
            <a:custGeom>
              <a:avLst/>
              <a:gdLst/>
              <a:ahLst/>
              <a:cxnLst/>
              <a:rect l="l" t="t" r="r" b="b"/>
              <a:pathLst>
                <a:path w="972" h="448" extrusionOk="0">
                  <a:moveTo>
                    <a:pt x="726" y="0"/>
                  </a:moveTo>
                  <a:cubicBezTo>
                    <a:pt x="637" y="0"/>
                    <a:pt x="544" y="26"/>
                    <a:pt x="469" y="50"/>
                  </a:cubicBezTo>
                  <a:cubicBezTo>
                    <a:pt x="336" y="92"/>
                    <a:pt x="196" y="145"/>
                    <a:pt x="92" y="236"/>
                  </a:cubicBezTo>
                  <a:cubicBezTo>
                    <a:pt x="1" y="317"/>
                    <a:pt x="86" y="448"/>
                    <a:pt x="189" y="448"/>
                  </a:cubicBezTo>
                  <a:cubicBezTo>
                    <a:pt x="197" y="448"/>
                    <a:pt x="206" y="447"/>
                    <a:pt x="214" y="445"/>
                  </a:cubicBezTo>
                  <a:cubicBezTo>
                    <a:pt x="336" y="419"/>
                    <a:pt x="450" y="366"/>
                    <a:pt x="571" y="339"/>
                  </a:cubicBezTo>
                  <a:cubicBezTo>
                    <a:pt x="689" y="316"/>
                    <a:pt x="807" y="320"/>
                    <a:pt x="906" y="240"/>
                  </a:cubicBezTo>
                  <a:cubicBezTo>
                    <a:pt x="971" y="187"/>
                    <a:pt x="944" y="80"/>
                    <a:pt x="880" y="38"/>
                  </a:cubicBezTo>
                  <a:cubicBezTo>
                    <a:pt x="834" y="10"/>
                    <a:pt x="781" y="0"/>
                    <a:pt x="72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4" name="Google Shape;2404;p38"/>
            <p:cNvSpPr/>
            <p:nvPr/>
          </p:nvSpPr>
          <p:spPr>
            <a:xfrm rot="10800000">
              <a:off x="7794815" y="953953"/>
              <a:ext cx="29284" cy="14052"/>
            </a:xfrm>
            <a:custGeom>
              <a:avLst/>
              <a:gdLst/>
              <a:ahLst/>
              <a:cxnLst/>
              <a:rect l="l" t="t" r="r" b="b"/>
              <a:pathLst>
                <a:path w="1067" h="512" extrusionOk="0">
                  <a:moveTo>
                    <a:pt x="830" y="1"/>
                  </a:moveTo>
                  <a:cubicBezTo>
                    <a:pt x="710" y="1"/>
                    <a:pt x="600" y="68"/>
                    <a:pt x="493" y="113"/>
                  </a:cubicBezTo>
                  <a:cubicBezTo>
                    <a:pt x="363" y="166"/>
                    <a:pt x="242" y="227"/>
                    <a:pt x="120" y="284"/>
                  </a:cubicBezTo>
                  <a:cubicBezTo>
                    <a:pt x="1" y="340"/>
                    <a:pt x="70" y="512"/>
                    <a:pt x="184" y="512"/>
                  </a:cubicBezTo>
                  <a:cubicBezTo>
                    <a:pt x="192" y="512"/>
                    <a:pt x="202" y="511"/>
                    <a:pt x="211" y="508"/>
                  </a:cubicBezTo>
                  <a:cubicBezTo>
                    <a:pt x="348" y="475"/>
                    <a:pt x="481" y="444"/>
                    <a:pt x="614" y="406"/>
                  </a:cubicBezTo>
                  <a:cubicBezTo>
                    <a:pt x="744" y="368"/>
                    <a:pt x="873" y="345"/>
                    <a:pt x="967" y="250"/>
                  </a:cubicBezTo>
                  <a:cubicBezTo>
                    <a:pt x="1067" y="155"/>
                    <a:pt x="987" y="15"/>
                    <a:pt x="865" y="3"/>
                  </a:cubicBezTo>
                  <a:cubicBezTo>
                    <a:pt x="853" y="1"/>
                    <a:pt x="842" y="1"/>
                    <a:pt x="83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5" name="Google Shape;2405;p38"/>
            <p:cNvSpPr/>
            <p:nvPr/>
          </p:nvSpPr>
          <p:spPr>
            <a:xfrm rot="10800000">
              <a:off x="7858268" y="922748"/>
              <a:ext cx="27198" cy="13585"/>
            </a:xfrm>
            <a:custGeom>
              <a:avLst/>
              <a:gdLst/>
              <a:ahLst/>
              <a:cxnLst/>
              <a:rect l="l" t="t" r="r" b="b"/>
              <a:pathLst>
                <a:path w="991" h="495" extrusionOk="0">
                  <a:moveTo>
                    <a:pt x="793" y="1"/>
                  </a:moveTo>
                  <a:cubicBezTo>
                    <a:pt x="693" y="1"/>
                    <a:pt x="612" y="41"/>
                    <a:pt x="512" y="73"/>
                  </a:cubicBezTo>
                  <a:cubicBezTo>
                    <a:pt x="406" y="111"/>
                    <a:pt x="299" y="145"/>
                    <a:pt x="185" y="168"/>
                  </a:cubicBezTo>
                  <a:cubicBezTo>
                    <a:pt x="0" y="202"/>
                    <a:pt x="44" y="495"/>
                    <a:pt x="224" y="495"/>
                  </a:cubicBezTo>
                  <a:cubicBezTo>
                    <a:pt x="225" y="495"/>
                    <a:pt x="226" y="495"/>
                    <a:pt x="227" y="495"/>
                  </a:cubicBezTo>
                  <a:cubicBezTo>
                    <a:pt x="451" y="488"/>
                    <a:pt x="820" y="457"/>
                    <a:pt x="945" y="240"/>
                  </a:cubicBezTo>
                  <a:cubicBezTo>
                    <a:pt x="991" y="161"/>
                    <a:pt x="957" y="19"/>
                    <a:pt x="850" y="5"/>
                  </a:cubicBezTo>
                  <a:cubicBezTo>
                    <a:pt x="830" y="2"/>
                    <a:pt x="812" y="1"/>
                    <a:pt x="79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6" name="Google Shape;2406;p38"/>
            <p:cNvSpPr/>
            <p:nvPr/>
          </p:nvSpPr>
          <p:spPr>
            <a:xfrm rot="10800000">
              <a:off x="7883792" y="835775"/>
              <a:ext cx="52118" cy="15808"/>
            </a:xfrm>
            <a:custGeom>
              <a:avLst/>
              <a:gdLst/>
              <a:ahLst/>
              <a:cxnLst/>
              <a:rect l="l" t="t" r="r" b="b"/>
              <a:pathLst>
                <a:path w="1899" h="576" extrusionOk="0">
                  <a:moveTo>
                    <a:pt x="1723" y="0"/>
                  </a:moveTo>
                  <a:cubicBezTo>
                    <a:pt x="1198" y="11"/>
                    <a:pt x="643" y="221"/>
                    <a:pt x="137" y="350"/>
                  </a:cubicBezTo>
                  <a:cubicBezTo>
                    <a:pt x="0" y="386"/>
                    <a:pt x="48" y="576"/>
                    <a:pt x="177" y="576"/>
                  </a:cubicBezTo>
                  <a:cubicBezTo>
                    <a:pt x="183" y="576"/>
                    <a:pt x="191" y="575"/>
                    <a:pt x="198" y="574"/>
                  </a:cubicBezTo>
                  <a:cubicBezTo>
                    <a:pt x="715" y="479"/>
                    <a:pt x="1300" y="437"/>
                    <a:pt x="1784" y="228"/>
                  </a:cubicBezTo>
                  <a:cubicBezTo>
                    <a:pt x="1898" y="179"/>
                    <a:pt x="1837" y="0"/>
                    <a:pt x="172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7" name="Google Shape;2407;p38"/>
            <p:cNvSpPr/>
            <p:nvPr/>
          </p:nvSpPr>
          <p:spPr>
            <a:xfrm rot="10800000">
              <a:off x="7967911" y="832591"/>
              <a:ext cx="49236" cy="17702"/>
            </a:xfrm>
            <a:custGeom>
              <a:avLst/>
              <a:gdLst/>
              <a:ahLst/>
              <a:cxnLst/>
              <a:rect l="l" t="t" r="r" b="b"/>
              <a:pathLst>
                <a:path w="1794" h="645" extrusionOk="0">
                  <a:moveTo>
                    <a:pt x="1508" y="1"/>
                  </a:moveTo>
                  <a:cubicBezTo>
                    <a:pt x="1083" y="1"/>
                    <a:pt x="596" y="181"/>
                    <a:pt x="204" y="306"/>
                  </a:cubicBezTo>
                  <a:cubicBezTo>
                    <a:pt x="0" y="371"/>
                    <a:pt x="69" y="644"/>
                    <a:pt x="259" y="644"/>
                  </a:cubicBezTo>
                  <a:cubicBezTo>
                    <a:pt x="271" y="644"/>
                    <a:pt x="283" y="643"/>
                    <a:pt x="296" y="641"/>
                  </a:cubicBezTo>
                  <a:cubicBezTo>
                    <a:pt x="729" y="569"/>
                    <a:pt x="1272" y="504"/>
                    <a:pt x="1656" y="283"/>
                  </a:cubicBezTo>
                  <a:cubicBezTo>
                    <a:pt x="1793" y="208"/>
                    <a:pt x="1728" y="6"/>
                    <a:pt x="1580" y="2"/>
                  </a:cubicBezTo>
                  <a:cubicBezTo>
                    <a:pt x="1556" y="1"/>
                    <a:pt x="1532" y="1"/>
                    <a:pt x="15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8" name="Google Shape;2408;p38"/>
            <p:cNvSpPr/>
            <p:nvPr/>
          </p:nvSpPr>
          <p:spPr>
            <a:xfrm rot="10800000">
              <a:off x="7731637" y="890665"/>
              <a:ext cx="34636" cy="17482"/>
            </a:xfrm>
            <a:custGeom>
              <a:avLst/>
              <a:gdLst/>
              <a:ahLst/>
              <a:cxnLst/>
              <a:rect l="l" t="t" r="r" b="b"/>
              <a:pathLst>
                <a:path w="1262" h="637" extrusionOk="0">
                  <a:moveTo>
                    <a:pt x="1119" y="1"/>
                  </a:moveTo>
                  <a:cubicBezTo>
                    <a:pt x="1110" y="1"/>
                    <a:pt x="1101" y="2"/>
                    <a:pt x="1092" y="4"/>
                  </a:cubicBezTo>
                  <a:cubicBezTo>
                    <a:pt x="758" y="99"/>
                    <a:pt x="450" y="247"/>
                    <a:pt x="138" y="400"/>
                  </a:cubicBezTo>
                  <a:cubicBezTo>
                    <a:pt x="1" y="465"/>
                    <a:pt x="94" y="636"/>
                    <a:pt x="218" y="636"/>
                  </a:cubicBezTo>
                  <a:cubicBezTo>
                    <a:pt x="225" y="636"/>
                    <a:pt x="231" y="636"/>
                    <a:pt x="237" y="635"/>
                  </a:cubicBezTo>
                  <a:cubicBezTo>
                    <a:pt x="602" y="578"/>
                    <a:pt x="929" y="438"/>
                    <a:pt x="1196" y="179"/>
                  </a:cubicBezTo>
                  <a:cubicBezTo>
                    <a:pt x="1261" y="113"/>
                    <a:pt x="1204" y="1"/>
                    <a:pt x="111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9" name="Google Shape;2409;p38"/>
            <p:cNvSpPr/>
            <p:nvPr/>
          </p:nvSpPr>
          <p:spPr>
            <a:xfrm rot="10800000">
              <a:off x="7735232" y="917478"/>
              <a:ext cx="32714" cy="17400"/>
            </a:xfrm>
            <a:custGeom>
              <a:avLst/>
              <a:gdLst/>
              <a:ahLst/>
              <a:cxnLst/>
              <a:rect l="l" t="t" r="r" b="b"/>
              <a:pathLst>
                <a:path w="1192" h="634" extrusionOk="0">
                  <a:moveTo>
                    <a:pt x="1001" y="1"/>
                  </a:moveTo>
                  <a:cubicBezTo>
                    <a:pt x="841" y="1"/>
                    <a:pt x="687" y="69"/>
                    <a:pt x="546" y="134"/>
                  </a:cubicBezTo>
                  <a:cubicBezTo>
                    <a:pt x="390" y="203"/>
                    <a:pt x="218" y="263"/>
                    <a:pt x="89" y="377"/>
                  </a:cubicBezTo>
                  <a:cubicBezTo>
                    <a:pt x="1" y="459"/>
                    <a:pt x="63" y="633"/>
                    <a:pt x="184" y="633"/>
                  </a:cubicBezTo>
                  <a:cubicBezTo>
                    <a:pt x="188" y="633"/>
                    <a:pt x="192" y="633"/>
                    <a:pt x="195" y="633"/>
                  </a:cubicBezTo>
                  <a:cubicBezTo>
                    <a:pt x="370" y="617"/>
                    <a:pt x="530" y="541"/>
                    <a:pt x="690" y="477"/>
                  </a:cubicBezTo>
                  <a:cubicBezTo>
                    <a:pt x="838" y="415"/>
                    <a:pt x="1006" y="347"/>
                    <a:pt x="1116" y="226"/>
                  </a:cubicBezTo>
                  <a:cubicBezTo>
                    <a:pt x="1192" y="138"/>
                    <a:pt x="1139" y="5"/>
                    <a:pt x="1025" y="1"/>
                  </a:cubicBezTo>
                  <a:cubicBezTo>
                    <a:pt x="1017" y="1"/>
                    <a:pt x="1009" y="1"/>
                    <a:pt x="100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0" name="Google Shape;2410;p38"/>
            <p:cNvSpPr/>
            <p:nvPr/>
          </p:nvSpPr>
          <p:spPr>
            <a:xfrm rot="10800000">
              <a:off x="7664342" y="1004754"/>
              <a:ext cx="48770" cy="17126"/>
            </a:xfrm>
            <a:custGeom>
              <a:avLst/>
              <a:gdLst/>
              <a:ahLst/>
              <a:cxnLst/>
              <a:rect l="l" t="t" r="r" b="b"/>
              <a:pathLst>
                <a:path w="1777" h="624" extrusionOk="0">
                  <a:moveTo>
                    <a:pt x="1615" y="0"/>
                  </a:moveTo>
                  <a:cubicBezTo>
                    <a:pt x="1612" y="0"/>
                    <a:pt x="1610" y="0"/>
                    <a:pt x="1608" y="0"/>
                  </a:cubicBezTo>
                  <a:cubicBezTo>
                    <a:pt x="1110" y="42"/>
                    <a:pt x="657" y="171"/>
                    <a:pt x="186" y="316"/>
                  </a:cubicBezTo>
                  <a:cubicBezTo>
                    <a:pt x="1" y="372"/>
                    <a:pt x="62" y="623"/>
                    <a:pt x="233" y="623"/>
                  </a:cubicBezTo>
                  <a:cubicBezTo>
                    <a:pt x="245" y="623"/>
                    <a:pt x="257" y="622"/>
                    <a:pt x="270" y="620"/>
                  </a:cubicBezTo>
                  <a:cubicBezTo>
                    <a:pt x="752" y="525"/>
                    <a:pt x="1212" y="426"/>
                    <a:pt x="1668" y="228"/>
                  </a:cubicBezTo>
                  <a:cubicBezTo>
                    <a:pt x="1777" y="180"/>
                    <a:pt x="1724" y="0"/>
                    <a:pt x="161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1" name="Google Shape;2411;p38"/>
            <p:cNvSpPr/>
            <p:nvPr/>
          </p:nvSpPr>
          <p:spPr>
            <a:xfrm rot="10800000">
              <a:off x="7655504" y="981178"/>
              <a:ext cx="38066" cy="16412"/>
            </a:xfrm>
            <a:custGeom>
              <a:avLst/>
              <a:gdLst/>
              <a:ahLst/>
              <a:cxnLst/>
              <a:rect l="l" t="t" r="r" b="b"/>
              <a:pathLst>
                <a:path w="1387" h="598" extrusionOk="0">
                  <a:moveTo>
                    <a:pt x="1152" y="0"/>
                  </a:moveTo>
                  <a:cubicBezTo>
                    <a:pt x="979" y="0"/>
                    <a:pt x="803" y="99"/>
                    <a:pt x="645" y="157"/>
                  </a:cubicBezTo>
                  <a:cubicBezTo>
                    <a:pt x="474" y="221"/>
                    <a:pt x="299" y="282"/>
                    <a:pt x="128" y="358"/>
                  </a:cubicBezTo>
                  <a:cubicBezTo>
                    <a:pt x="0" y="418"/>
                    <a:pt x="81" y="597"/>
                    <a:pt x="203" y="597"/>
                  </a:cubicBezTo>
                  <a:cubicBezTo>
                    <a:pt x="212" y="597"/>
                    <a:pt x="222" y="597"/>
                    <a:pt x="231" y="594"/>
                  </a:cubicBezTo>
                  <a:cubicBezTo>
                    <a:pt x="421" y="556"/>
                    <a:pt x="611" y="495"/>
                    <a:pt x="801" y="442"/>
                  </a:cubicBezTo>
                  <a:cubicBezTo>
                    <a:pt x="972" y="393"/>
                    <a:pt x="1147" y="366"/>
                    <a:pt x="1284" y="252"/>
                  </a:cubicBezTo>
                  <a:cubicBezTo>
                    <a:pt x="1386" y="165"/>
                    <a:pt x="1295" y="9"/>
                    <a:pt x="1181" y="1"/>
                  </a:cubicBezTo>
                  <a:cubicBezTo>
                    <a:pt x="1171" y="1"/>
                    <a:pt x="1162" y="0"/>
                    <a:pt x="11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2" name="Google Shape;2412;p38"/>
            <p:cNvSpPr/>
            <p:nvPr/>
          </p:nvSpPr>
          <p:spPr>
            <a:xfrm rot="10800000">
              <a:off x="7542102" y="1015100"/>
              <a:ext cx="24426" cy="11774"/>
            </a:xfrm>
            <a:custGeom>
              <a:avLst/>
              <a:gdLst/>
              <a:ahLst/>
              <a:cxnLst/>
              <a:rect l="l" t="t" r="r" b="b"/>
              <a:pathLst>
                <a:path w="890" h="429" extrusionOk="0">
                  <a:moveTo>
                    <a:pt x="689" y="1"/>
                  </a:moveTo>
                  <a:cubicBezTo>
                    <a:pt x="617" y="1"/>
                    <a:pt x="544" y="9"/>
                    <a:pt x="484" y="34"/>
                  </a:cubicBezTo>
                  <a:cubicBezTo>
                    <a:pt x="365" y="87"/>
                    <a:pt x="233" y="129"/>
                    <a:pt x="119" y="201"/>
                  </a:cubicBezTo>
                  <a:cubicBezTo>
                    <a:pt x="0" y="273"/>
                    <a:pt x="70" y="428"/>
                    <a:pt x="190" y="428"/>
                  </a:cubicBezTo>
                  <a:cubicBezTo>
                    <a:pt x="197" y="428"/>
                    <a:pt x="205" y="427"/>
                    <a:pt x="214" y="426"/>
                  </a:cubicBezTo>
                  <a:cubicBezTo>
                    <a:pt x="449" y="391"/>
                    <a:pt x="704" y="304"/>
                    <a:pt x="860" y="121"/>
                  </a:cubicBezTo>
                  <a:cubicBezTo>
                    <a:pt x="890" y="91"/>
                    <a:pt x="886" y="19"/>
                    <a:pt x="833" y="11"/>
                  </a:cubicBezTo>
                  <a:cubicBezTo>
                    <a:pt x="788" y="5"/>
                    <a:pt x="738" y="1"/>
                    <a:pt x="6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3" name="Google Shape;2413;p38"/>
            <p:cNvSpPr/>
            <p:nvPr/>
          </p:nvSpPr>
          <p:spPr>
            <a:xfrm rot="10800000">
              <a:off x="7569108" y="968005"/>
              <a:ext cx="38231" cy="15589"/>
            </a:xfrm>
            <a:custGeom>
              <a:avLst/>
              <a:gdLst/>
              <a:ahLst/>
              <a:cxnLst/>
              <a:rect l="l" t="t" r="r" b="b"/>
              <a:pathLst>
                <a:path w="1393" h="568" extrusionOk="0">
                  <a:moveTo>
                    <a:pt x="1243" y="0"/>
                  </a:moveTo>
                  <a:cubicBezTo>
                    <a:pt x="866" y="0"/>
                    <a:pt x="482" y="201"/>
                    <a:pt x="134" y="327"/>
                  </a:cubicBezTo>
                  <a:cubicBezTo>
                    <a:pt x="1" y="377"/>
                    <a:pt x="39" y="568"/>
                    <a:pt x="168" y="568"/>
                  </a:cubicBezTo>
                  <a:cubicBezTo>
                    <a:pt x="179" y="568"/>
                    <a:pt x="190" y="566"/>
                    <a:pt x="202" y="563"/>
                  </a:cubicBezTo>
                  <a:cubicBezTo>
                    <a:pt x="564" y="469"/>
                    <a:pt x="1004" y="415"/>
                    <a:pt x="1313" y="190"/>
                  </a:cubicBezTo>
                  <a:cubicBezTo>
                    <a:pt x="1392" y="134"/>
                    <a:pt x="1369" y="4"/>
                    <a:pt x="1263" y="0"/>
                  </a:cubicBezTo>
                  <a:cubicBezTo>
                    <a:pt x="1257" y="0"/>
                    <a:pt x="1250" y="0"/>
                    <a:pt x="124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4" name="Google Shape;2414;p38"/>
            <p:cNvSpPr/>
            <p:nvPr/>
          </p:nvSpPr>
          <p:spPr>
            <a:xfrm rot="10800000">
              <a:off x="7895291" y="560117"/>
              <a:ext cx="34142" cy="19706"/>
            </a:xfrm>
            <a:custGeom>
              <a:avLst/>
              <a:gdLst/>
              <a:ahLst/>
              <a:cxnLst/>
              <a:rect l="l" t="t" r="r" b="b"/>
              <a:pathLst>
                <a:path w="1244" h="718" extrusionOk="0">
                  <a:moveTo>
                    <a:pt x="112" y="1"/>
                  </a:moveTo>
                  <a:cubicBezTo>
                    <a:pt x="33" y="1"/>
                    <a:pt x="1" y="121"/>
                    <a:pt x="73" y="165"/>
                  </a:cubicBezTo>
                  <a:cubicBezTo>
                    <a:pt x="243" y="276"/>
                    <a:pt x="415" y="390"/>
                    <a:pt x="590" y="493"/>
                  </a:cubicBezTo>
                  <a:cubicBezTo>
                    <a:pt x="745" y="584"/>
                    <a:pt x="897" y="694"/>
                    <a:pt x="1080" y="717"/>
                  </a:cubicBezTo>
                  <a:cubicBezTo>
                    <a:pt x="1085" y="717"/>
                    <a:pt x="1091" y="718"/>
                    <a:pt x="1096" y="718"/>
                  </a:cubicBezTo>
                  <a:cubicBezTo>
                    <a:pt x="1209" y="718"/>
                    <a:pt x="1244" y="558"/>
                    <a:pt x="1175" y="485"/>
                  </a:cubicBezTo>
                  <a:cubicBezTo>
                    <a:pt x="1050" y="348"/>
                    <a:pt x="836" y="288"/>
                    <a:pt x="669" y="215"/>
                  </a:cubicBezTo>
                  <a:cubicBezTo>
                    <a:pt x="494" y="139"/>
                    <a:pt x="316" y="74"/>
                    <a:pt x="141" y="6"/>
                  </a:cubicBezTo>
                  <a:cubicBezTo>
                    <a:pt x="131" y="2"/>
                    <a:pt x="121" y="1"/>
                    <a:pt x="1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5" name="Google Shape;2415;p38"/>
            <p:cNvSpPr/>
            <p:nvPr/>
          </p:nvSpPr>
          <p:spPr>
            <a:xfrm rot="10800000">
              <a:off x="7902098" y="526634"/>
              <a:ext cx="29119" cy="17812"/>
            </a:xfrm>
            <a:custGeom>
              <a:avLst/>
              <a:gdLst/>
              <a:ahLst/>
              <a:cxnLst/>
              <a:rect l="l" t="t" r="r" b="b"/>
              <a:pathLst>
                <a:path w="1061" h="649" extrusionOk="0">
                  <a:moveTo>
                    <a:pt x="157" y="0"/>
                  </a:moveTo>
                  <a:cubicBezTo>
                    <a:pt x="72" y="0"/>
                    <a:pt x="1" y="122"/>
                    <a:pt x="76" y="189"/>
                  </a:cubicBezTo>
                  <a:cubicBezTo>
                    <a:pt x="293" y="375"/>
                    <a:pt x="597" y="649"/>
                    <a:pt x="903" y="649"/>
                  </a:cubicBezTo>
                  <a:cubicBezTo>
                    <a:pt x="909" y="649"/>
                    <a:pt x="915" y="649"/>
                    <a:pt x="920" y="648"/>
                  </a:cubicBezTo>
                  <a:cubicBezTo>
                    <a:pt x="1008" y="645"/>
                    <a:pt x="1061" y="534"/>
                    <a:pt x="997" y="470"/>
                  </a:cubicBezTo>
                  <a:cubicBezTo>
                    <a:pt x="898" y="371"/>
                    <a:pt x="738" y="310"/>
                    <a:pt x="613" y="249"/>
                  </a:cubicBezTo>
                  <a:cubicBezTo>
                    <a:pt x="472" y="185"/>
                    <a:pt x="339" y="108"/>
                    <a:pt x="210" y="17"/>
                  </a:cubicBezTo>
                  <a:cubicBezTo>
                    <a:pt x="192" y="5"/>
                    <a:pt x="174" y="0"/>
                    <a:pt x="1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6" name="Google Shape;2416;p38"/>
            <p:cNvSpPr/>
            <p:nvPr/>
          </p:nvSpPr>
          <p:spPr>
            <a:xfrm rot="10800000">
              <a:off x="7966539" y="600461"/>
              <a:ext cx="33236" cy="16659"/>
            </a:xfrm>
            <a:custGeom>
              <a:avLst/>
              <a:gdLst/>
              <a:ahLst/>
              <a:cxnLst/>
              <a:rect l="l" t="t" r="r" b="b"/>
              <a:pathLst>
                <a:path w="1211" h="607" extrusionOk="0">
                  <a:moveTo>
                    <a:pt x="201" y="1"/>
                  </a:moveTo>
                  <a:cubicBezTo>
                    <a:pt x="77" y="1"/>
                    <a:pt x="0" y="178"/>
                    <a:pt x="130" y="259"/>
                  </a:cubicBezTo>
                  <a:cubicBezTo>
                    <a:pt x="270" y="342"/>
                    <a:pt x="419" y="422"/>
                    <a:pt x="567" y="491"/>
                  </a:cubicBezTo>
                  <a:cubicBezTo>
                    <a:pt x="716" y="555"/>
                    <a:pt x="864" y="582"/>
                    <a:pt x="1023" y="605"/>
                  </a:cubicBezTo>
                  <a:cubicBezTo>
                    <a:pt x="1030" y="606"/>
                    <a:pt x="1036" y="606"/>
                    <a:pt x="1042" y="606"/>
                  </a:cubicBezTo>
                  <a:cubicBezTo>
                    <a:pt x="1140" y="606"/>
                    <a:pt x="1211" y="472"/>
                    <a:pt x="1103" y="419"/>
                  </a:cubicBezTo>
                  <a:cubicBezTo>
                    <a:pt x="830" y="278"/>
                    <a:pt x="544" y="164"/>
                    <a:pt x="270" y="19"/>
                  </a:cubicBezTo>
                  <a:cubicBezTo>
                    <a:pt x="247" y="6"/>
                    <a:pt x="223" y="1"/>
                    <a:pt x="20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7" name="Google Shape;2417;p38"/>
            <p:cNvSpPr/>
            <p:nvPr/>
          </p:nvSpPr>
          <p:spPr>
            <a:xfrm rot="10800000">
              <a:off x="7956823" y="480142"/>
              <a:ext cx="40207" cy="22450"/>
            </a:xfrm>
            <a:custGeom>
              <a:avLst/>
              <a:gdLst/>
              <a:ahLst/>
              <a:cxnLst/>
              <a:rect l="l" t="t" r="r" b="b"/>
              <a:pathLst>
                <a:path w="1465" h="818" extrusionOk="0">
                  <a:moveTo>
                    <a:pt x="137" y="1"/>
                  </a:moveTo>
                  <a:cubicBezTo>
                    <a:pt x="55" y="1"/>
                    <a:pt x="0" y="123"/>
                    <a:pt x="91" y="169"/>
                  </a:cubicBezTo>
                  <a:cubicBezTo>
                    <a:pt x="296" y="280"/>
                    <a:pt x="490" y="412"/>
                    <a:pt x="691" y="526"/>
                  </a:cubicBezTo>
                  <a:cubicBezTo>
                    <a:pt x="874" y="629"/>
                    <a:pt x="1064" y="770"/>
                    <a:pt x="1269" y="815"/>
                  </a:cubicBezTo>
                  <a:cubicBezTo>
                    <a:pt x="1277" y="817"/>
                    <a:pt x="1285" y="818"/>
                    <a:pt x="1293" y="818"/>
                  </a:cubicBezTo>
                  <a:cubicBezTo>
                    <a:pt x="1389" y="818"/>
                    <a:pt x="1464" y="695"/>
                    <a:pt x="1383" y="617"/>
                  </a:cubicBezTo>
                  <a:cubicBezTo>
                    <a:pt x="1228" y="477"/>
                    <a:pt x="1007" y="397"/>
                    <a:pt x="821" y="306"/>
                  </a:cubicBezTo>
                  <a:cubicBezTo>
                    <a:pt x="607" y="207"/>
                    <a:pt x="388" y="120"/>
                    <a:pt x="182" y="13"/>
                  </a:cubicBezTo>
                  <a:cubicBezTo>
                    <a:pt x="167" y="5"/>
                    <a:pt x="152" y="1"/>
                    <a:pt x="13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8" name="Google Shape;2418;p38"/>
            <p:cNvSpPr/>
            <p:nvPr/>
          </p:nvSpPr>
          <p:spPr>
            <a:xfrm rot="10800000">
              <a:off x="7912417" y="484122"/>
              <a:ext cx="41826" cy="18745"/>
            </a:xfrm>
            <a:custGeom>
              <a:avLst/>
              <a:gdLst/>
              <a:ahLst/>
              <a:cxnLst/>
              <a:rect l="l" t="t" r="r" b="b"/>
              <a:pathLst>
                <a:path w="1524" h="683" extrusionOk="0">
                  <a:moveTo>
                    <a:pt x="143" y="0"/>
                  </a:moveTo>
                  <a:cubicBezTo>
                    <a:pt x="39" y="0"/>
                    <a:pt x="1" y="135"/>
                    <a:pt x="64" y="206"/>
                  </a:cubicBezTo>
                  <a:cubicBezTo>
                    <a:pt x="235" y="392"/>
                    <a:pt x="490" y="483"/>
                    <a:pt x="722" y="567"/>
                  </a:cubicBezTo>
                  <a:cubicBezTo>
                    <a:pt x="865" y="620"/>
                    <a:pt x="1024" y="683"/>
                    <a:pt x="1177" y="683"/>
                  </a:cubicBezTo>
                  <a:cubicBezTo>
                    <a:pt x="1264" y="683"/>
                    <a:pt x="1349" y="662"/>
                    <a:pt x="1429" y="609"/>
                  </a:cubicBezTo>
                  <a:cubicBezTo>
                    <a:pt x="1508" y="551"/>
                    <a:pt x="1524" y="449"/>
                    <a:pt x="1459" y="376"/>
                  </a:cubicBezTo>
                  <a:cubicBezTo>
                    <a:pt x="1300" y="194"/>
                    <a:pt x="1052" y="206"/>
                    <a:pt x="832" y="160"/>
                  </a:cubicBezTo>
                  <a:cubicBezTo>
                    <a:pt x="604" y="114"/>
                    <a:pt x="383" y="19"/>
                    <a:pt x="152" y="0"/>
                  </a:cubicBezTo>
                  <a:cubicBezTo>
                    <a:pt x="149" y="0"/>
                    <a:pt x="146" y="0"/>
                    <a:pt x="14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9" name="Google Shape;2419;p38"/>
            <p:cNvSpPr/>
            <p:nvPr/>
          </p:nvSpPr>
          <p:spPr>
            <a:xfrm rot="10800000">
              <a:off x="7817759" y="406425"/>
              <a:ext cx="42622" cy="21050"/>
            </a:xfrm>
            <a:custGeom>
              <a:avLst/>
              <a:gdLst/>
              <a:ahLst/>
              <a:cxnLst/>
              <a:rect l="l" t="t" r="r" b="b"/>
              <a:pathLst>
                <a:path w="1553" h="767" extrusionOk="0">
                  <a:moveTo>
                    <a:pt x="197" y="1"/>
                  </a:moveTo>
                  <a:cubicBezTo>
                    <a:pt x="93" y="1"/>
                    <a:pt x="1" y="143"/>
                    <a:pt x="100" y="222"/>
                  </a:cubicBezTo>
                  <a:cubicBezTo>
                    <a:pt x="290" y="375"/>
                    <a:pt x="480" y="515"/>
                    <a:pt x="705" y="614"/>
                  </a:cubicBezTo>
                  <a:cubicBezTo>
                    <a:pt x="859" y="681"/>
                    <a:pt x="1045" y="766"/>
                    <a:pt x="1219" y="766"/>
                  </a:cubicBezTo>
                  <a:cubicBezTo>
                    <a:pt x="1272" y="766"/>
                    <a:pt x="1324" y="758"/>
                    <a:pt x="1373" y="740"/>
                  </a:cubicBezTo>
                  <a:cubicBezTo>
                    <a:pt x="1526" y="686"/>
                    <a:pt x="1552" y="500"/>
                    <a:pt x="1419" y="409"/>
                  </a:cubicBezTo>
                  <a:cubicBezTo>
                    <a:pt x="1259" y="303"/>
                    <a:pt x="1039" y="310"/>
                    <a:pt x="852" y="261"/>
                  </a:cubicBezTo>
                  <a:cubicBezTo>
                    <a:pt x="647" y="207"/>
                    <a:pt x="438" y="128"/>
                    <a:pt x="256" y="17"/>
                  </a:cubicBezTo>
                  <a:cubicBezTo>
                    <a:pt x="236" y="6"/>
                    <a:pt x="216" y="1"/>
                    <a:pt x="19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0" name="Google Shape;2420;p38"/>
            <p:cNvSpPr/>
            <p:nvPr/>
          </p:nvSpPr>
          <p:spPr>
            <a:xfrm rot="10800000">
              <a:off x="7800689" y="448279"/>
              <a:ext cx="40070" cy="16412"/>
            </a:xfrm>
            <a:custGeom>
              <a:avLst/>
              <a:gdLst/>
              <a:ahLst/>
              <a:cxnLst/>
              <a:rect l="l" t="t" r="r" b="b"/>
              <a:pathLst>
                <a:path w="1460" h="598" extrusionOk="0">
                  <a:moveTo>
                    <a:pt x="142" y="0"/>
                  </a:moveTo>
                  <a:cubicBezTo>
                    <a:pt x="22" y="0"/>
                    <a:pt x="0" y="195"/>
                    <a:pt x="123" y="225"/>
                  </a:cubicBezTo>
                  <a:cubicBezTo>
                    <a:pt x="347" y="278"/>
                    <a:pt x="560" y="347"/>
                    <a:pt x="769" y="434"/>
                  </a:cubicBezTo>
                  <a:cubicBezTo>
                    <a:pt x="948" y="510"/>
                    <a:pt x="1107" y="587"/>
                    <a:pt x="1305" y="598"/>
                  </a:cubicBezTo>
                  <a:cubicBezTo>
                    <a:pt x="1307" y="598"/>
                    <a:pt x="1308" y="598"/>
                    <a:pt x="1310" y="598"/>
                  </a:cubicBezTo>
                  <a:cubicBezTo>
                    <a:pt x="1420" y="598"/>
                    <a:pt x="1460" y="456"/>
                    <a:pt x="1392" y="381"/>
                  </a:cubicBezTo>
                  <a:cubicBezTo>
                    <a:pt x="1107" y="57"/>
                    <a:pt x="556" y="27"/>
                    <a:pt x="153" y="1"/>
                  </a:cubicBezTo>
                  <a:cubicBezTo>
                    <a:pt x="149" y="0"/>
                    <a:pt x="146" y="0"/>
                    <a:pt x="14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1" name="Google Shape;2421;p38"/>
            <p:cNvSpPr/>
            <p:nvPr/>
          </p:nvSpPr>
          <p:spPr>
            <a:xfrm rot="10800000">
              <a:off x="7762238" y="474297"/>
              <a:ext cx="38286" cy="19541"/>
            </a:xfrm>
            <a:custGeom>
              <a:avLst/>
              <a:gdLst/>
              <a:ahLst/>
              <a:cxnLst/>
              <a:rect l="l" t="t" r="r" b="b"/>
              <a:pathLst>
                <a:path w="1395" h="712" extrusionOk="0">
                  <a:moveTo>
                    <a:pt x="211" y="1"/>
                  </a:moveTo>
                  <a:cubicBezTo>
                    <a:pt x="111" y="1"/>
                    <a:pt x="0" y="125"/>
                    <a:pt x="108" y="207"/>
                  </a:cubicBezTo>
                  <a:cubicBezTo>
                    <a:pt x="299" y="359"/>
                    <a:pt x="524" y="462"/>
                    <a:pt x="744" y="572"/>
                  </a:cubicBezTo>
                  <a:cubicBezTo>
                    <a:pt x="890" y="647"/>
                    <a:pt x="1005" y="712"/>
                    <a:pt x="1139" y="712"/>
                  </a:cubicBezTo>
                  <a:cubicBezTo>
                    <a:pt x="1196" y="712"/>
                    <a:pt x="1257" y="700"/>
                    <a:pt x="1326" y="671"/>
                  </a:cubicBezTo>
                  <a:cubicBezTo>
                    <a:pt x="1368" y="652"/>
                    <a:pt x="1394" y="584"/>
                    <a:pt x="1379" y="542"/>
                  </a:cubicBezTo>
                  <a:cubicBezTo>
                    <a:pt x="1295" y="326"/>
                    <a:pt x="1147" y="280"/>
                    <a:pt x="942" y="211"/>
                  </a:cubicBezTo>
                  <a:cubicBezTo>
                    <a:pt x="710" y="131"/>
                    <a:pt x="470" y="33"/>
                    <a:pt x="227" y="2"/>
                  </a:cubicBezTo>
                  <a:cubicBezTo>
                    <a:pt x="222" y="1"/>
                    <a:pt x="217" y="1"/>
                    <a:pt x="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2" name="Google Shape;2422;p38"/>
            <p:cNvSpPr/>
            <p:nvPr/>
          </p:nvSpPr>
          <p:spPr>
            <a:xfrm rot="10800000">
              <a:off x="7686600" y="360812"/>
              <a:ext cx="38066" cy="17098"/>
            </a:xfrm>
            <a:custGeom>
              <a:avLst/>
              <a:gdLst/>
              <a:ahLst/>
              <a:cxnLst/>
              <a:rect l="l" t="t" r="r" b="b"/>
              <a:pathLst>
                <a:path w="1387" h="623" extrusionOk="0">
                  <a:moveTo>
                    <a:pt x="174" y="0"/>
                  </a:moveTo>
                  <a:cubicBezTo>
                    <a:pt x="36" y="0"/>
                    <a:pt x="0" y="208"/>
                    <a:pt x="143" y="264"/>
                  </a:cubicBezTo>
                  <a:cubicBezTo>
                    <a:pt x="318" y="333"/>
                    <a:pt x="489" y="405"/>
                    <a:pt x="660" y="473"/>
                  </a:cubicBezTo>
                  <a:cubicBezTo>
                    <a:pt x="814" y="532"/>
                    <a:pt x="975" y="622"/>
                    <a:pt x="1143" y="622"/>
                  </a:cubicBezTo>
                  <a:cubicBezTo>
                    <a:pt x="1149" y="622"/>
                    <a:pt x="1156" y="622"/>
                    <a:pt x="1162" y="622"/>
                  </a:cubicBezTo>
                  <a:cubicBezTo>
                    <a:pt x="1287" y="618"/>
                    <a:pt x="1387" y="447"/>
                    <a:pt x="1273" y="355"/>
                  </a:cubicBezTo>
                  <a:cubicBezTo>
                    <a:pt x="1136" y="238"/>
                    <a:pt x="957" y="211"/>
                    <a:pt x="785" y="162"/>
                  </a:cubicBezTo>
                  <a:cubicBezTo>
                    <a:pt x="596" y="108"/>
                    <a:pt x="406" y="59"/>
                    <a:pt x="215" y="6"/>
                  </a:cubicBezTo>
                  <a:cubicBezTo>
                    <a:pt x="201" y="2"/>
                    <a:pt x="187" y="0"/>
                    <a:pt x="17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3" name="Google Shape;2423;p38"/>
            <p:cNvSpPr/>
            <p:nvPr/>
          </p:nvSpPr>
          <p:spPr>
            <a:xfrm rot="10800000">
              <a:off x="7692555" y="397231"/>
              <a:ext cx="39329" cy="17620"/>
            </a:xfrm>
            <a:custGeom>
              <a:avLst/>
              <a:gdLst/>
              <a:ahLst/>
              <a:cxnLst/>
              <a:rect l="l" t="t" r="r" b="b"/>
              <a:pathLst>
                <a:path w="1433" h="642" extrusionOk="0">
                  <a:moveTo>
                    <a:pt x="227" y="0"/>
                  </a:moveTo>
                  <a:cubicBezTo>
                    <a:pt x="93" y="0"/>
                    <a:pt x="1" y="190"/>
                    <a:pt x="144" y="264"/>
                  </a:cubicBezTo>
                  <a:cubicBezTo>
                    <a:pt x="311" y="352"/>
                    <a:pt x="486" y="413"/>
                    <a:pt x="661" y="485"/>
                  </a:cubicBezTo>
                  <a:cubicBezTo>
                    <a:pt x="832" y="552"/>
                    <a:pt x="1000" y="641"/>
                    <a:pt x="1189" y="641"/>
                  </a:cubicBezTo>
                  <a:cubicBezTo>
                    <a:pt x="1193" y="641"/>
                    <a:pt x="1197" y="641"/>
                    <a:pt x="1201" y="641"/>
                  </a:cubicBezTo>
                  <a:cubicBezTo>
                    <a:pt x="1330" y="637"/>
                    <a:pt x="1433" y="454"/>
                    <a:pt x="1315" y="359"/>
                  </a:cubicBezTo>
                  <a:cubicBezTo>
                    <a:pt x="1171" y="242"/>
                    <a:pt x="1003" y="203"/>
                    <a:pt x="829" y="154"/>
                  </a:cubicBezTo>
                  <a:cubicBezTo>
                    <a:pt x="638" y="101"/>
                    <a:pt x="448" y="36"/>
                    <a:pt x="254" y="2"/>
                  </a:cubicBezTo>
                  <a:cubicBezTo>
                    <a:pt x="245" y="1"/>
                    <a:pt x="236" y="0"/>
                    <a:pt x="22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4" name="Google Shape;2424;p38"/>
            <p:cNvSpPr/>
            <p:nvPr/>
          </p:nvSpPr>
          <p:spPr>
            <a:xfrm rot="10800000">
              <a:off x="7755981" y="396737"/>
              <a:ext cx="26622" cy="17867"/>
            </a:xfrm>
            <a:custGeom>
              <a:avLst/>
              <a:gdLst/>
              <a:ahLst/>
              <a:cxnLst/>
              <a:rect l="l" t="t" r="r" b="b"/>
              <a:pathLst>
                <a:path w="970" h="651" extrusionOk="0">
                  <a:moveTo>
                    <a:pt x="139" y="1"/>
                  </a:moveTo>
                  <a:cubicBezTo>
                    <a:pt x="55" y="1"/>
                    <a:pt x="1" y="127"/>
                    <a:pt x="68" y="187"/>
                  </a:cubicBezTo>
                  <a:cubicBezTo>
                    <a:pt x="182" y="285"/>
                    <a:pt x="285" y="392"/>
                    <a:pt x="410" y="480"/>
                  </a:cubicBezTo>
                  <a:cubicBezTo>
                    <a:pt x="519" y="560"/>
                    <a:pt x="653" y="651"/>
                    <a:pt x="792" y="651"/>
                  </a:cubicBezTo>
                  <a:cubicBezTo>
                    <a:pt x="798" y="651"/>
                    <a:pt x="804" y="651"/>
                    <a:pt x="810" y="650"/>
                  </a:cubicBezTo>
                  <a:cubicBezTo>
                    <a:pt x="920" y="647"/>
                    <a:pt x="969" y="545"/>
                    <a:pt x="927" y="450"/>
                  </a:cubicBezTo>
                  <a:cubicBezTo>
                    <a:pt x="866" y="324"/>
                    <a:pt x="710" y="240"/>
                    <a:pt x="589" y="176"/>
                  </a:cubicBezTo>
                  <a:cubicBezTo>
                    <a:pt x="452" y="108"/>
                    <a:pt x="315" y="62"/>
                    <a:pt x="175" y="8"/>
                  </a:cubicBezTo>
                  <a:cubicBezTo>
                    <a:pt x="162" y="3"/>
                    <a:pt x="151" y="1"/>
                    <a:pt x="13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5" name="Google Shape;2425;p38"/>
            <p:cNvSpPr/>
            <p:nvPr/>
          </p:nvSpPr>
          <p:spPr>
            <a:xfrm rot="10800000">
              <a:off x="8176164" y="939627"/>
              <a:ext cx="33675" cy="31315"/>
            </a:xfrm>
            <a:custGeom>
              <a:avLst/>
              <a:gdLst/>
              <a:ahLst/>
              <a:cxnLst/>
              <a:rect l="l" t="t" r="r" b="b"/>
              <a:pathLst>
                <a:path w="1227" h="1141" extrusionOk="0">
                  <a:moveTo>
                    <a:pt x="1071" y="1"/>
                  </a:moveTo>
                  <a:cubicBezTo>
                    <a:pt x="1051" y="1"/>
                    <a:pt x="1030" y="5"/>
                    <a:pt x="1009" y="15"/>
                  </a:cubicBezTo>
                  <a:cubicBezTo>
                    <a:pt x="823" y="94"/>
                    <a:pt x="679" y="311"/>
                    <a:pt x="542" y="456"/>
                  </a:cubicBezTo>
                  <a:cubicBezTo>
                    <a:pt x="386" y="624"/>
                    <a:pt x="230" y="790"/>
                    <a:pt x="74" y="957"/>
                  </a:cubicBezTo>
                  <a:cubicBezTo>
                    <a:pt x="0" y="1037"/>
                    <a:pt x="69" y="1141"/>
                    <a:pt x="152" y="1141"/>
                  </a:cubicBezTo>
                  <a:cubicBezTo>
                    <a:pt x="176" y="1141"/>
                    <a:pt x="202" y="1132"/>
                    <a:pt x="226" y="1110"/>
                  </a:cubicBezTo>
                  <a:cubicBezTo>
                    <a:pt x="397" y="957"/>
                    <a:pt x="564" y="806"/>
                    <a:pt x="731" y="650"/>
                  </a:cubicBezTo>
                  <a:cubicBezTo>
                    <a:pt x="879" y="513"/>
                    <a:pt x="1096" y="368"/>
                    <a:pt x="1180" y="186"/>
                  </a:cubicBezTo>
                  <a:cubicBezTo>
                    <a:pt x="1227" y="89"/>
                    <a:pt x="1161" y="1"/>
                    <a:pt x="10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6" name="Google Shape;2426;p38"/>
            <p:cNvSpPr/>
            <p:nvPr/>
          </p:nvSpPr>
          <p:spPr>
            <a:xfrm rot="10800000">
              <a:off x="8167024" y="921650"/>
              <a:ext cx="23273" cy="18855"/>
            </a:xfrm>
            <a:custGeom>
              <a:avLst/>
              <a:gdLst/>
              <a:ahLst/>
              <a:cxnLst/>
              <a:rect l="l" t="t" r="r" b="b"/>
              <a:pathLst>
                <a:path w="848" h="687" extrusionOk="0">
                  <a:moveTo>
                    <a:pt x="675" y="1"/>
                  </a:moveTo>
                  <a:cubicBezTo>
                    <a:pt x="533" y="1"/>
                    <a:pt x="443" y="159"/>
                    <a:pt x="346" y="248"/>
                  </a:cubicBezTo>
                  <a:cubicBezTo>
                    <a:pt x="251" y="339"/>
                    <a:pt x="133" y="422"/>
                    <a:pt x="58" y="529"/>
                  </a:cubicBezTo>
                  <a:cubicBezTo>
                    <a:pt x="0" y="611"/>
                    <a:pt x="87" y="686"/>
                    <a:pt x="164" y="686"/>
                  </a:cubicBezTo>
                  <a:cubicBezTo>
                    <a:pt x="169" y="686"/>
                    <a:pt x="174" y="686"/>
                    <a:pt x="179" y="685"/>
                  </a:cubicBezTo>
                  <a:cubicBezTo>
                    <a:pt x="312" y="666"/>
                    <a:pt x="453" y="571"/>
                    <a:pt x="555" y="487"/>
                  </a:cubicBezTo>
                  <a:cubicBezTo>
                    <a:pt x="662" y="408"/>
                    <a:pt x="848" y="297"/>
                    <a:pt x="829" y="145"/>
                  </a:cubicBezTo>
                  <a:cubicBezTo>
                    <a:pt x="818" y="66"/>
                    <a:pt x="772" y="5"/>
                    <a:pt x="685" y="1"/>
                  </a:cubicBezTo>
                  <a:cubicBezTo>
                    <a:pt x="681" y="1"/>
                    <a:pt x="678" y="1"/>
                    <a:pt x="67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7" name="Google Shape;2427;p38"/>
            <p:cNvSpPr/>
            <p:nvPr/>
          </p:nvSpPr>
          <p:spPr>
            <a:xfrm rot="10800000">
              <a:off x="8101266" y="1026353"/>
              <a:ext cx="34745" cy="31726"/>
            </a:xfrm>
            <a:custGeom>
              <a:avLst/>
              <a:gdLst/>
              <a:ahLst/>
              <a:cxnLst/>
              <a:rect l="l" t="t" r="r" b="b"/>
              <a:pathLst>
                <a:path w="1266" h="1156" extrusionOk="0">
                  <a:moveTo>
                    <a:pt x="1015" y="1"/>
                  </a:moveTo>
                  <a:cubicBezTo>
                    <a:pt x="990" y="1"/>
                    <a:pt x="965" y="5"/>
                    <a:pt x="942" y="15"/>
                  </a:cubicBezTo>
                  <a:cubicBezTo>
                    <a:pt x="744" y="103"/>
                    <a:pt x="584" y="293"/>
                    <a:pt x="440" y="449"/>
                  </a:cubicBezTo>
                  <a:cubicBezTo>
                    <a:pt x="300" y="600"/>
                    <a:pt x="125" y="768"/>
                    <a:pt x="37" y="962"/>
                  </a:cubicBezTo>
                  <a:cubicBezTo>
                    <a:pt x="0" y="1044"/>
                    <a:pt x="59" y="1156"/>
                    <a:pt x="145" y="1156"/>
                  </a:cubicBezTo>
                  <a:cubicBezTo>
                    <a:pt x="166" y="1156"/>
                    <a:pt x="189" y="1149"/>
                    <a:pt x="212" y="1133"/>
                  </a:cubicBezTo>
                  <a:cubicBezTo>
                    <a:pt x="391" y="1019"/>
                    <a:pt x="532" y="840"/>
                    <a:pt x="691" y="696"/>
                  </a:cubicBezTo>
                  <a:cubicBezTo>
                    <a:pt x="855" y="551"/>
                    <a:pt x="1049" y="430"/>
                    <a:pt x="1174" y="247"/>
                  </a:cubicBezTo>
                  <a:cubicBezTo>
                    <a:pt x="1266" y="117"/>
                    <a:pt x="1139" y="1"/>
                    <a:pt x="10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8" name="Google Shape;2428;p38"/>
            <p:cNvSpPr/>
            <p:nvPr/>
          </p:nvSpPr>
          <p:spPr>
            <a:xfrm rot="10800000">
              <a:off x="8090178" y="995807"/>
              <a:ext cx="37545" cy="28872"/>
            </a:xfrm>
            <a:custGeom>
              <a:avLst/>
              <a:gdLst/>
              <a:ahLst/>
              <a:cxnLst/>
              <a:rect l="l" t="t" r="r" b="b"/>
              <a:pathLst>
                <a:path w="1368" h="1052" extrusionOk="0">
                  <a:moveTo>
                    <a:pt x="1201" y="1"/>
                  </a:moveTo>
                  <a:cubicBezTo>
                    <a:pt x="1190" y="1"/>
                    <a:pt x="1180" y="2"/>
                    <a:pt x="1168" y="4"/>
                  </a:cubicBezTo>
                  <a:cubicBezTo>
                    <a:pt x="963" y="34"/>
                    <a:pt x="815" y="227"/>
                    <a:pt x="667" y="353"/>
                  </a:cubicBezTo>
                  <a:cubicBezTo>
                    <a:pt x="492" y="506"/>
                    <a:pt x="314" y="661"/>
                    <a:pt x="123" y="794"/>
                  </a:cubicBezTo>
                  <a:cubicBezTo>
                    <a:pt x="0" y="882"/>
                    <a:pt x="73" y="1051"/>
                    <a:pt x="196" y="1051"/>
                  </a:cubicBezTo>
                  <a:cubicBezTo>
                    <a:pt x="217" y="1051"/>
                    <a:pt x="240" y="1046"/>
                    <a:pt x="264" y="1034"/>
                  </a:cubicBezTo>
                  <a:cubicBezTo>
                    <a:pt x="484" y="920"/>
                    <a:pt x="701" y="809"/>
                    <a:pt x="903" y="661"/>
                  </a:cubicBezTo>
                  <a:cubicBezTo>
                    <a:pt x="1074" y="536"/>
                    <a:pt x="1302" y="403"/>
                    <a:pt x="1347" y="182"/>
                  </a:cubicBezTo>
                  <a:cubicBezTo>
                    <a:pt x="1368" y="76"/>
                    <a:pt x="1296" y="1"/>
                    <a:pt x="120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9" name="Google Shape;2429;p38"/>
            <p:cNvSpPr/>
            <p:nvPr/>
          </p:nvSpPr>
          <p:spPr>
            <a:xfrm rot="10800000">
              <a:off x="8072476" y="945802"/>
              <a:ext cx="32769" cy="25359"/>
            </a:xfrm>
            <a:custGeom>
              <a:avLst/>
              <a:gdLst/>
              <a:ahLst/>
              <a:cxnLst/>
              <a:rect l="l" t="t" r="r" b="b"/>
              <a:pathLst>
                <a:path w="1194" h="924" extrusionOk="0">
                  <a:moveTo>
                    <a:pt x="975" y="0"/>
                  </a:moveTo>
                  <a:cubicBezTo>
                    <a:pt x="792" y="0"/>
                    <a:pt x="653" y="157"/>
                    <a:pt x="517" y="270"/>
                  </a:cubicBezTo>
                  <a:cubicBezTo>
                    <a:pt x="376" y="392"/>
                    <a:pt x="224" y="509"/>
                    <a:pt x="102" y="654"/>
                  </a:cubicBezTo>
                  <a:cubicBezTo>
                    <a:pt x="1" y="772"/>
                    <a:pt x="91" y="924"/>
                    <a:pt x="221" y="924"/>
                  </a:cubicBezTo>
                  <a:cubicBezTo>
                    <a:pt x="246" y="924"/>
                    <a:pt x="273" y="918"/>
                    <a:pt x="300" y="905"/>
                  </a:cubicBezTo>
                  <a:cubicBezTo>
                    <a:pt x="467" y="825"/>
                    <a:pt x="623" y="715"/>
                    <a:pt x="779" y="612"/>
                  </a:cubicBezTo>
                  <a:cubicBezTo>
                    <a:pt x="928" y="513"/>
                    <a:pt x="1118" y="418"/>
                    <a:pt x="1163" y="239"/>
                  </a:cubicBezTo>
                  <a:cubicBezTo>
                    <a:pt x="1194" y="118"/>
                    <a:pt x="1106" y="4"/>
                    <a:pt x="981" y="0"/>
                  </a:cubicBezTo>
                  <a:cubicBezTo>
                    <a:pt x="979" y="0"/>
                    <a:pt x="977" y="0"/>
                    <a:pt x="97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0" name="Google Shape;2430;p38"/>
            <p:cNvSpPr/>
            <p:nvPr/>
          </p:nvSpPr>
          <p:spPr>
            <a:xfrm rot="10800000">
              <a:off x="8032956" y="1117525"/>
              <a:ext cx="29174" cy="31040"/>
            </a:xfrm>
            <a:custGeom>
              <a:avLst/>
              <a:gdLst/>
              <a:ahLst/>
              <a:cxnLst/>
              <a:rect l="l" t="t" r="r" b="b"/>
              <a:pathLst>
                <a:path w="1063" h="1131" extrusionOk="0">
                  <a:moveTo>
                    <a:pt x="882" y="0"/>
                  </a:moveTo>
                  <a:cubicBezTo>
                    <a:pt x="877" y="0"/>
                    <a:pt x="871" y="1"/>
                    <a:pt x="866" y="1"/>
                  </a:cubicBezTo>
                  <a:cubicBezTo>
                    <a:pt x="649" y="16"/>
                    <a:pt x="516" y="225"/>
                    <a:pt x="387" y="389"/>
                  </a:cubicBezTo>
                  <a:cubicBezTo>
                    <a:pt x="254" y="556"/>
                    <a:pt x="147" y="731"/>
                    <a:pt x="49" y="924"/>
                  </a:cubicBezTo>
                  <a:cubicBezTo>
                    <a:pt x="0" y="1021"/>
                    <a:pt x="81" y="1130"/>
                    <a:pt x="170" y="1130"/>
                  </a:cubicBezTo>
                  <a:cubicBezTo>
                    <a:pt x="200" y="1130"/>
                    <a:pt x="231" y="1118"/>
                    <a:pt x="258" y="1088"/>
                  </a:cubicBezTo>
                  <a:cubicBezTo>
                    <a:pt x="387" y="944"/>
                    <a:pt x="528" y="803"/>
                    <a:pt x="665" y="666"/>
                  </a:cubicBezTo>
                  <a:cubicBezTo>
                    <a:pt x="790" y="540"/>
                    <a:pt x="1014" y="415"/>
                    <a:pt x="1045" y="236"/>
                  </a:cubicBezTo>
                  <a:cubicBezTo>
                    <a:pt x="1063" y="131"/>
                    <a:pt x="1000" y="0"/>
                    <a:pt x="88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1" name="Google Shape;2431;p38"/>
            <p:cNvSpPr/>
            <p:nvPr/>
          </p:nvSpPr>
          <p:spPr>
            <a:xfrm rot="10800000">
              <a:off x="8013881" y="1083521"/>
              <a:ext cx="38807" cy="32879"/>
            </a:xfrm>
            <a:custGeom>
              <a:avLst/>
              <a:gdLst/>
              <a:ahLst/>
              <a:cxnLst/>
              <a:rect l="l" t="t" r="r" b="b"/>
              <a:pathLst>
                <a:path w="1414" h="1198" extrusionOk="0">
                  <a:moveTo>
                    <a:pt x="1157" y="0"/>
                  </a:moveTo>
                  <a:cubicBezTo>
                    <a:pt x="1126" y="0"/>
                    <a:pt x="1094" y="7"/>
                    <a:pt x="1066" y="23"/>
                  </a:cubicBezTo>
                  <a:cubicBezTo>
                    <a:pt x="872" y="125"/>
                    <a:pt x="728" y="326"/>
                    <a:pt x="579" y="482"/>
                  </a:cubicBezTo>
                  <a:cubicBezTo>
                    <a:pt x="427" y="646"/>
                    <a:pt x="268" y="817"/>
                    <a:pt x="103" y="965"/>
                  </a:cubicBezTo>
                  <a:cubicBezTo>
                    <a:pt x="1" y="1055"/>
                    <a:pt x="94" y="1197"/>
                    <a:pt x="206" y="1197"/>
                  </a:cubicBezTo>
                  <a:cubicBezTo>
                    <a:pt x="226" y="1197"/>
                    <a:pt x="247" y="1193"/>
                    <a:pt x="268" y="1182"/>
                  </a:cubicBezTo>
                  <a:cubicBezTo>
                    <a:pt x="659" y="973"/>
                    <a:pt x="1198" y="695"/>
                    <a:pt x="1363" y="251"/>
                  </a:cubicBezTo>
                  <a:cubicBezTo>
                    <a:pt x="1414" y="111"/>
                    <a:pt x="1283" y="0"/>
                    <a:pt x="11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2" name="Google Shape;2432;p38"/>
            <p:cNvSpPr/>
            <p:nvPr/>
          </p:nvSpPr>
          <p:spPr>
            <a:xfrm rot="10800000">
              <a:off x="7926798" y="1229363"/>
              <a:ext cx="36914" cy="28762"/>
            </a:xfrm>
            <a:custGeom>
              <a:avLst/>
              <a:gdLst/>
              <a:ahLst/>
              <a:cxnLst/>
              <a:rect l="l" t="t" r="r" b="b"/>
              <a:pathLst>
                <a:path w="1345" h="1048" extrusionOk="0">
                  <a:moveTo>
                    <a:pt x="1145" y="1"/>
                  </a:moveTo>
                  <a:cubicBezTo>
                    <a:pt x="906" y="1"/>
                    <a:pt x="721" y="168"/>
                    <a:pt x="546" y="316"/>
                  </a:cubicBezTo>
                  <a:cubicBezTo>
                    <a:pt x="360" y="475"/>
                    <a:pt x="204" y="663"/>
                    <a:pt x="63" y="863"/>
                  </a:cubicBezTo>
                  <a:cubicBezTo>
                    <a:pt x="0" y="949"/>
                    <a:pt x="86" y="1048"/>
                    <a:pt x="172" y="1048"/>
                  </a:cubicBezTo>
                  <a:cubicBezTo>
                    <a:pt x="201" y="1048"/>
                    <a:pt x="230" y="1037"/>
                    <a:pt x="253" y="1012"/>
                  </a:cubicBezTo>
                  <a:cubicBezTo>
                    <a:pt x="409" y="845"/>
                    <a:pt x="592" y="693"/>
                    <a:pt x="781" y="571"/>
                  </a:cubicBezTo>
                  <a:cubicBezTo>
                    <a:pt x="964" y="453"/>
                    <a:pt x="1150" y="384"/>
                    <a:pt x="1280" y="210"/>
                  </a:cubicBezTo>
                  <a:cubicBezTo>
                    <a:pt x="1344" y="122"/>
                    <a:pt x="1257" y="5"/>
                    <a:pt x="1162" y="1"/>
                  </a:cubicBezTo>
                  <a:cubicBezTo>
                    <a:pt x="1156" y="1"/>
                    <a:pt x="1150" y="1"/>
                    <a:pt x="114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3" name="Google Shape;2433;p38"/>
            <p:cNvSpPr/>
            <p:nvPr/>
          </p:nvSpPr>
          <p:spPr>
            <a:xfrm rot="10800000">
              <a:off x="7925646" y="1173897"/>
              <a:ext cx="33126" cy="27253"/>
            </a:xfrm>
            <a:custGeom>
              <a:avLst/>
              <a:gdLst/>
              <a:ahLst/>
              <a:cxnLst/>
              <a:rect l="l" t="t" r="r" b="b"/>
              <a:pathLst>
                <a:path w="1207" h="993" extrusionOk="0">
                  <a:moveTo>
                    <a:pt x="991" y="0"/>
                  </a:moveTo>
                  <a:cubicBezTo>
                    <a:pt x="987" y="0"/>
                    <a:pt x="982" y="1"/>
                    <a:pt x="978" y="1"/>
                  </a:cubicBezTo>
                  <a:cubicBezTo>
                    <a:pt x="754" y="12"/>
                    <a:pt x="655" y="217"/>
                    <a:pt x="506" y="361"/>
                  </a:cubicBezTo>
                  <a:cubicBezTo>
                    <a:pt x="366" y="503"/>
                    <a:pt x="217" y="635"/>
                    <a:pt x="80" y="776"/>
                  </a:cubicBezTo>
                  <a:cubicBezTo>
                    <a:pt x="1" y="864"/>
                    <a:pt x="71" y="992"/>
                    <a:pt x="177" y="992"/>
                  </a:cubicBezTo>
                  <a:cubicBezTo>
                    <a:pt x="187" y="992"/>
                    <a:pt x="196" y="991"/>
                    <a:pt x="206" y="989"/>
                  </a:cubicBezTo>
                  <a:cubicBezTo>
                    <a:pt x="404" y="943"/>
                    <a:pt x="617" y="837"/>
                    <a:pt x="780" y="715"/>
                  </a:cubicBezTo>
                  <a:cubicBezTo>
                    <a:pt x="944" y="598"/>
                    <a:pt x="1206" y="445"/>
                    <a:pt x="1191" y="213"/>
                  </a:cubicBezTo>
                  <a:cubicBezTo>
                    <a:pt x="1184" y="107"/>
                    <a:pt x="1105" y="0"/>
                    <a:pt x="99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4" name="Google Shape;2434;p38"/>
            <p:cNvSpPr/>
            <p:nvPr/>
          </p:nvSpPr>
          <p:spPr>
            <a:xfrm rot="10800000">
              <a:off x="7991074" y="1136243"/>
              <a:ext cx="27308" cy="23630"/>
            </a:xfrm>
            <a:custGeom>
              <a:avLst/>
              <a:gdLst/>
              <a:ahLst/>
              <a:cxnLst/>
              <a:rect l="l" t="t" r="r" b="b"/>
              <a:pathLst>
                <a:path w="995" h="861" extrusionOk="0">
                  <a:moveTo>
                    <a:pt x="845" y="0"/>
                  </a:moveTo>
                  <a:cubicBezTo>
                    <a:pt x="833" y="0"/>
                    <a:pt x="821" y="2"/>
                    <a:pt x="808" y="6"/>
                  </a:cubicBezTo>
                  <a:cubicBezTo>
                    <a:pt x="462" y="124"/>
                    <a:pt x="245" y="375"/>
                    <a:pt x="55" y="679"/>
                  </a:cubicBezTo>
                  <a:cubicBezTo>
                    <a:pt x="1" y="767"/>
                    <a:pt x="82" y="861"/>
                    <a:pt x="168" y="861"/>
                  </a:cubicBezTo>
                  <a:cubicBezTo>
                    <a:pt x="196" y="861"/>
                    <a:pt x="225" y="851"/>
                    <a:pt x="249" y="827"/>
                  </a:cubicBezTo>
                  <a:cubicBezTo>
                    <a:pt x="466" y="610"/>
                    <a:pt x="717" y="436"/>
                    <a:pt x="926" y="208"/>
                  </a:cubicBezTo>
                  <a:cubicBezTo>
                    <a:pt x="994" y="133"/>
                    <a:pt x="943" y="0"/>
                    <a:pt x="8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5" name="Google Shape;2435;p38"/>
            <p:cNvSpPr/>
            <p:nvPr/>
          </p:nvSpPr>
          <p:spPr>
            <a:xfrm rot="10800000">
              <a:off x="7939505" y="1025502"/>
              <a:ext cx="38670" cy="28351"/>
            </a:xfrm>
            <a:custGeom>
              <a:avLst/>
              <a:gdLst/>
              <a:ahLst/>
              <a:cxnLst/>
              <a:rect l="l" t="t" r="r" b="b"/>
              <a:pathLst>
                <a:path w="1409" h="1033" extrusionOk="0">
                  <a:moveTo>
                    <a:pt x="1215" y="1"/>
                  </a:moveTo>
                  <a:cubicBezTo>
                    <a:pt x="1210" y="1"/>
                    <a:pt x="1204" y="1"/>
                    <a:pt x="1198" y="2"/>
                  </a:cubicBezTo>
                  <a:cubicBezTo>
                    <a:pt x="966" y="25"/>
                    <a:pt x="784" y="211"/>
                    <a:pt x="605" y="348"/>
                  </a:cubicBezTo>
                  <a:cubicBezTo>
                    <a:pt x="419" y="492"/>
                    <a:pt x="229" y="652"/>
                    <a:pt x="77" y="830"/>
                  </a:cubicBezTo>
                  <a:cubicBezTo>
                    <a:pt x="1" y="916"/>
                    <a:pt x="64" y="1032"/>
                    <a:pt x="160" y="1032"/>
                  </a:cubicBezTo>
                  <a:cubicBezTo>
                    <a:pt x="179" y="1032"/>
                    <a:pt x="200" y="1028"/>
                    <a:pt x="222" y="1017"/>
                  </a:cubicBezTo>
                  <a:cubicBezTo>
                    <a:pt x="427" y="911"/>
                    <a:pt x="628" y="778"/>
                    <a:pt x="826" y="652"/>
                  </a:cubicBezTo>
                  <a:cubicBezTo>
                    <a:pt x="1001" y="542"/>
                    <a:pt x="1244" y="446"/>
                    <a:pt x="1350" y="264"/>
                  </a:cubicBezTo>
                  <a:cubicBezTo>
                    <a:pt x="1409" y="162"/>
                    <a:pt x="1341" y="1"/>
                    <a:pt x="12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6" name="Google Shape;2436;p38"/>
            <p:cNvSpPr/>
            <p:nvPr/>
          </p:nvSpPr>
          <p:spPr>
            <a:xfrm rot="10800000">
              <a:off x="7840978" y="1198927"/>
              <a:ext cx="27912" cy="29284"/>
            </a:xfrm>
            <a:custGeom>
              <a:avLst/>
              <a:gdLst/>
              <a:ahLst/>
              <a:cxnLst/>
              <a:rect l="l" t="t" r="r" b="b"/>
              <a:pathLst>
                <a:path w="1017" h="1067" extrusionOk="0">
                  <a:moveTo>
                    <a:pt x="886" y="0"/>
                  </a:moveTo>
                  <a:cubicBezTo>
                    <a:pt x="875" y="0"/>
                    <a:pt x="863" y="2"/>
                    <a:pt x="851" y="6"/>
                  </a:cubicBezTo>
                  <a:cubicBezTo>
                    <a:pt x="676" y="66"/>
                    <a:pt x="555" y="207"/>
                    <a:pt x="444" y="352"/>
                  </a:cubicBezTo>
                  <a:cubicBezTo>
                    <a:pt x="318" y="508"/>
                    <a:pt x="204" y="671"/>
                    <a:pt x="79" y="831"/>
                  </a:cubicBezTo>
                  <a:cubicBezTo>
                    <a:pt x="0" y="933"/>
                    <a:pt x="80" y="1066"/>
                    <a:pt x="180" y="1066"/>
                  </a:cubicBezTo>
                  <a:cubicBezTo>
                    <a:pt x="210" y="1066"/>
                    <a:pt x="243" y="1054"/>
                    <a:pt x="273" y="1024"/>
                  </a:cubicBezTo>
                  <a:cubicBezTo>
                    <a:pt x="414" y="884"/>
                    <a:pt x="562" y="751"/>
                    <a:pt x="702" y="606"/>
                  </a:cubicBezTo>
                  <a:cubicBezTo>
                    <a:pt x="828" y="477"/>
                    <a:pt x="965" y="344"/>
                    <a:pt x="1003" y="157"/>
                  </a:cubicBezTo>
                  <a:cubicBezTo>
                    <a:pt x="1016" y="85"/>
                    <a:pt x="963" y="0"/>
                    <a:pt x="88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7" name="Google Shape;2437;p38"/>
            <p:cNvSpPr/>
            <p:nvPr/>
          </p:nvSpPr>
          <p:spPr>
            <a:xfrm rot="10800000">
              <a:off x="7853136" y="1243168"/>
              <a:ext cx="25222" cy="21599"/>
            </a:xfrm>
            <a:custGeom>
              <a:avLst/>
              <a:gdLst/>
              <a:ahLst/>
              <a:cxnLst/>
              <a:rect l="l" t="t" r="r" b="b"/>
              <a:pathLst>
                <a:path w="919" h="787" extrusionOk="0">
                  <a:moveTo>
                    <a:pt x="745" y="1"/>
                  </a:moveTo>
                  <a:cubicBezTo>
                    <a:pt x="737" y="1"/>
                    <a:pt x="729" y="2"/>
                    <a:pt x="721" y="3"/>
                  </a:cubicBezTo>
                  <a:cubicBezTo>
                    <a:pt x="641" y="15"/>
                    <a:pt x="572" y="22"/>
                    <a:pt x="504" y="75"/>
                  </a:cubicBezTo>
                  <a:cubicBezTo>
                    <a:pt x="440" y="121"/>
                    <a:pt x="382" y="178"/>
                    <a:pt x="326" y="231"/>
                  </a:cubicBezTo>
                  <a:cubicBezTo>
                    <a:pt x="215" y="334"/>
                    <a:pt x="93" y="448"/>
                    <a:pt x="36" y="589"/>
                  </a:cubicBezTo>
                  <a:cubicBezTo>
                    <a:pt x="0" y="680"/>
                    <a:pt x="92" y="787"/>
                    <a:pt x="184" y="787"/>
                  </a:cubicBezTo>
                  <a:cubicBezTo>
                    <a:pt x="198" y="787"/>
                    <a:pt x="212" y="784"/>
                    <a:pt x="226" y="779"/>
                  </a:cubicBezTo>
                  <a:cubicBezTo>
                    <a:pt x="367" y="722"/>
                    <a:pt x="485" y="603"/>
                    <a:pt x="599" y="505"/>
                  </a:cubicBezTo>
                  <a:cubicBezTo>
                    <a:pt x="652" y="463"/>
                    <a:pt x="717" y="421"/>
                    <a:pt x="766" y="372"/>
                  </a:cubicBezTo>
                  <a:cubicBezTo>
                    <a:pt x="828" y="315"/>
                    <a:pt x="850" y="235"/>
                    <a:pt x="880" y="159"/>
                  </a:cubicBezTo>
                  <a:cubicBezTo>
                    <a:pt x="918" y="66"/>
                    <a:pt x="826" y="1"/>
                    <a:pt x="74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8" name="Google Shape;2438;p38"/>
            <p:cNvSpPr/>
            <p:nvPr/>
          </p:nvSpPr>
          <p:spPr>
            <a:xfrm rot="10800000">
              <a:off x="7836532" y="1311397"/>
              <a:ext cx="26292" cy="18086"/>
            </a:xfrm>
            <a:custGeom>
              <a:avLst/>
              <a:gdLst/>
              <a:ahLst/>
              <a:cxnLst/>
              <a:rect l="l" t="t" r="r" b="b"/>
              <a:pathLst>
                <a:path w="958" h="659" extrusionOk="0">
                  <a:moveTo>
                    <a:pt x="681" y="0"/>
                  </a:moveTo>
                  <a:cubicBezTo>
                    <a:pt x="641" y="0"/>
                    <a:pt x="599" y="15"/>
                    <a:pt x="558" y="50"/>
                  </a:cubicBezTo>
                  <a:cubicBezTo>
                    <a:pt x="402" y="183"/>
                    <a:pt x="250" y="315"/>
                    <a:pt x="94" y="448"/>
                  </a:cubicBezTo>
                  <a:cubicBezTo>
                    <a:pt x="1" y="525"/>
                    <a:pt x="86" y="659"/>
                    <a:pt x="188" y="659"/>
                  </a:cubicBezTo>
                  <a:cubicBezTo>
                    <a:pt x="207" y="659"/>
                    <a:pt x="227" y="654"/>
                    <a:pt x="246" y="643"/>
                  </a:cubicBezTo>
                  <a:cubicBezTo>
                    <a:pt x="421" y="540"/>
                    <a:pt x="599" y="441"/>
                    <a:pt x="778" y="338"/>
                  </a:cubicBezTo>
                  <a:cubicBezTo>
                    <a:pt x="958" y="235"/>
                    <a:pt x="840" y="0"/>
                    <a:pt x="68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9" name="Google Shape;2439;p38"/>
            <p:cNvSpPr/>
            <p:nvPr/>
          </p:nvSpPr>
          <p:spPr>
            <a:xfrm rot="10800000">
              <a:off x="7763802" y="1358575"/>
              <a:ext cx="30272" cy="21078"/>
            </a:xfrm>
            <a:custGeom>
              <a:avLst/>
              <a:gdLst/>
              <a:ahLst/>
              <a:cxnLst/>
              <a:rect l="l" t="t" r="r" b="b"/>
              <a:pathLst>
                <a:path w="1103" h="768" extrusionOk="0">
                  <a:moveTo>
                    <a:pt x="752" y="0"/>
                  </a:moveTo>
                  <a:cubicBezTo>
                    <a:pt x="701" y="0"/>
                    <a:pt x="646" y="19"/>
                    <a:pt x="593" y="64"/>
                  </a:cubicBezTo>
                  <a:cubicBezTo>
                    <a:pt x="489" y="151"/>
                    <a:pt x="384" y="239"/>
                    <a:pt x="284" y="327"/>
                  </a:cubicBezTo>
                  <a:cubicBezTo>
                    <a:pt x="186" y="414"/>
                    <a:pt x="83" y="483"/>
                    <a:pt x="33" y="604"/>
                  </a:cubicBezTo>
                  <a:cubicBezTo>
                    <a:pt x="0" y="682"/>
                    <a:pt x="76" y="767"/>
                    <a:pt x="151" y="767"/>
                  </a:cubicBezTo>
                  <a:cubicBezTo>
                    <a:pt x="152" y="767"/>
                    <a:pt x="154" y="767"/>
                    <a:pt x="155" y="767"/>
                  </a:cubicBezTo>
                  <a:cubicBezTo>
                    <a:pt x="284" y="767"/>
                    <a:pt x="403" y="683"/>
                    <a:pt x="512" y="627"/>
                  </a:cubicBezTo>
                  <a:cubicBezTo>
                    <a:pt x="634" y="562"/>
                    <a:pt x="756" y="493"/>
                    <a:pt x="874" y="429"/>
                  </a:cubicBezTo>
                  <a:cubicBezTo>
                    <a:pt x="1102" y="304"/>
                    <a:pt x="957" y="0"/>
                    <a:pt x="7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0" name="Google Shape;2440;p38"/>
            <p:cNvSpPr/>
            <p:nvPr/>
          </p:nvSpPr>
          <p:spPr>
            <a:xfrm rot="10800000">
              <a:off x="8049423" y="748472"/>
              <a:ext cx="65978" cy="18525"/>
            </a:xfrm>
            <a:custGeom>
              <a:avLst/>
              <a:gdLst/>
              <a:ahLst/>
              <a:cxnLst/>
              <a:rect l="l" t="t" r="r" b="b"/>
              <a:pathLst>
                <a:path w="2404" h="675" extrusionOk="0">
                  <a:moveTo>
                    <a:pt x="179" y="0"/>
                  </a:moveTo>
                  <a:cubicBezTo>
                    <a:pt x="52" y="0"/>
                    <a:pt x="0" y="175"/>
                    <a:pt x="138" y="222"/>
                  </a:cubicBezTo>
                  <a:cubicBezTo>
                    <a:pt x="672" y="401"/>
                    <a:pt x="1352" y="675"/>
                    <a:pt x="1951" y="675"/>
                  </a:cubicBezTo>
                  <a:cubicBezTo>
                    <a:pt x="2039" y="675"/>
                    <a:pt x="2126" y="669"/>
                    <a:pt x="2210" y="656"/>
                  </a:cubicBezTo>
                  <a:cubicBezTo>
                    <a:pt x="2366" y="633"/>
                    <a:pt x="2404" y="366"/>
                    <a:pt x="2256" y="302"/>
                  </a:cubicBezTo>
                  <a:cubicBezTo>
                    <a:pt x="1978" y="180"/>
                    <a:pt x="1689" y="180"/>
                    <a:pt x="1389" y="146"/>
                  </a:cubicBezTo>
                  <a:cubicBezTo>
                    <a:pt x="993" y="100"/>
                    <a:pt x="594" y="54"/>
                    <a:pt x="198" y="1"/>
                  </a:cubicBezTo>
                  <a:cubicBezTo>
                    <a:pt x="192" y="0"/>
                    <a:pt x="185" y="0"/>
                    <a:pt x="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1" name="Google Shape;2441;p38"/>
            <p:cNvSpPr/>
            <p:nvPr/>
          </p:nvSpPr>
          <p:spPr>
            <a:xfrm rot="10800000">
              <a:off x="8096655" y="727614"/>
              <a:ext cx="32413" cy="10786"/>
            </a:xfrm>
            <a:custGeom>
              <a:avLst/>
              <a:gdLst/>
              <a:ahLst/>
              <a:cxnLst/>
              <a:rect l="l" t="t" r="r" b="b"/>
              <a:pathLst>
                <a:path w="1181" h="393" extrusionOk="0">
                  <a:moveTo>
                    <a:pt x="116" y="1"/>
                  </a:moveTo>
                  <a:cubicBezTo>
                    <a:pt x="16" y="1"/>
                    <a:pt x="1" y="166"/>
                    <a:pt x="100" y="191"/>
                  </a:cubicBezTo>
                  <a:cubicBezTo>
                    <a:pt x="363" y="259"/>
                    <a:pt x="684" y="392"/>
                    <a:pt x="969" y="392"/>
                  </a:cubicBezTo>
                  <a:cubicBezTo>
                    <a:pt x="1004" y="392"/>
                    <a:pt x="1039" y="390"/>
                    <a:pt x="1073" y="386"/>
                  </a:cubicBezTo>
                  <a:cubicBezTo>
                    <a:pt x="1176" y="370"/>
                    <a:pt x="1180" y="218"/>
                    <a:pt x="1100" y="168"/>
                  </a:cubicBezTo>
                  <a:cubicBezTo>
                    <a:pt x="959" y="89"/>
                    <a:pt x="796" y="84"/>
                    <a:pt x="636" y="66"/>
                  </a:cubicBezTo>
                  <a:cubicBezTo>
                    <a:pt x="465" y="43"/>
                    <a:pt x="298" y="24"/>
                    <a:pt x="126" y="1"/>
                  </a:cubicBezTo>
                  <a:cubicBezTo>
                    <a:pt x="123" y="1"/>
                    <a:pt x="119" y="1"/>
                    <a:pt x="1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2" name="Google Shape;2442;p38"/>
            <p:cNvSpPr/>
            <p:nvPr/>
          </p:nvSpPr>
          <p:spPr>
            <a:xfrm rot="10800000">
              <a:off x="8155525" y="761756"/>
              <a:ext cx="41140" cy="10649"/>
            </a:xfrm>
            <a:custGeom>
              <a:avLst/>
              <a:gdLst/>
              <a:ahLst/>
              <a:cxnLst/>
              <a:rect l="l" t="t" r="r" b="b"/>
              <a:pathLst>
                <a:path w="1499" h="388" extrusionOk="0">
                  <a:moveTo>
                    <a:pt x="169" y="10"/>
                  </a:moveTo>
                  <a:cubicBezTo>
                    <a:pt x="47" y="10"/>
                    <a:pt x="1" y="189"/>
                    <a:pt x="134" y="221"/>
                  </a:cubicBezTo>
                  <a:cubicBezTo>
                    <a:pt x="402" y="289"/>
                    <a:pt x="735" y="388"/>
                    <a:pt x="1040" y="388"/>
                  </a:cubicBezTo>
                  <a:cubicBezTo>
                    <a:pt x="1160" y="388"/>
                    <a:pt x="1275" y="373"/>
                    <a:pt x="1380" y="335"/>
                  </a:cubicBezTo>
                  <a:cubicBezTo>
                    <a:pt x="1487" y="297"/>
                    <a:pt x="1499" y="137"/>
                    <a:pt x="1380" y="103"/>
                  </a:cubicBezTo>
                  <a:cubicBezTo>
                    <a:pt x="1004" y="0"/>
                    <a:pt x="578" y="73"/>
                    <a:pt x="190" y="12"/>
                  </a:cubicBezTo>
                  <a:cubicBezTo>
                    <a:pt x="183" y="11"/>
                    <a:pt x="176" y="10"/>
                    <a:pt x="169" y="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3" name="Google Shape;2443;p38"/>
            <p:cNvSpPr/>
            <p:nvPr/>
          </p:nvSpPr>
          <p:spPr>
            <a:xfrm rot="10800000">
              <a:off x="7930256" y="675084"/>
              <a:ext cx="43638" cy="18525"/>
            </a:xfrm>
            <a:custGeom>
              <a:avLst/>
              <a:gdLst/>
              <a:ahLst/>
              <a:cxnLst/>
              <a:rect l="l" t="t" r="r" b="b"/>
              <a:pathLst>
                <a:path w="1590" h="675" extrusionOk="0">
                  <a:moveTo>
                    <a:pt x="176" y="1"/>
                  </a:moveTo>
                  <a:cubicBezTo>
                    <a:pt x="40" y="1"/>
                    <a:pt x="1" y="219"/>
                    <a:pt x="149" y="274"/>
                  </a:cubicBezTo>
                  <a:cubicBezTo>
                    <a:pt x="556" y="430"/>
                    <a:pt x="940" y="628"/>
                    <a:pt x="1380" y="673"/>
                  </a:cubicBezTo>
                  <a:cubicBezTo>
                    <a:pt x="1385" y="674"/>
                    <a:pt x="1389" y="674"/>
                    <a:pt x="1393" y="674"/>
                  </a:cubicBezTo>
                  <a:cubicBezTo>
                    <a:pt x="1456" y="674"/>
                    <a:pt x="1531" y="624"/>
                    <a:pt x="1559" y="570"/>
                  </a:cubicBezTo>
                  <a:cubicBezTo>
                    <a:pt x="1575" y="537"/>
                    <a:pt x="1589" y="506"/>
                    <a:pt x="1586" y="464"/>
                  </a:cubicBezTo>
                  <a:cubicBezTo>
                    <a:pt x="1575" y="373"/>
                    <a:pt x="1529" y="293"/>
                    <a:pt x="1434" y="266"/>
                  </a:cubicBezTo>
                  <a:cubicBezTo>
                    <a:pt x="1038" y="152"/>
                    <a:pt x="617" y="133"/>
                    <a:pt x="221" y="8"/>
                  </a:cubicBezTo>
                  <a:cubicBezTo>
                    <a:pt x="205" y="3"/>
                    <a:pt x="190" y="1"/>
                    <a:pt x="17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4" name="Google Shape;2444;p38"/>
            <p:cNvSpPr/>
            <p:nvPr/>
          </p:nvSpPr>
          <p:spPr>
            <a:xfrm rot="10800000">
              <a:off x="7924712" y="703956"/>
              <a:ext cx="40728" cy="12350"/>
            </a:xfrm>
            <a:custGeom>
              <a:avLst/>
              <a:gdLst/>
              <a:ahLst/>
              <a:cxnLst/>
              <a:rect l="l" t="t" r="r" b="b"/>
              <a:pathLst>
                <a:path w="1484" h="450" extrusionOk="0">
                  <a:moveTo>
                    <a:pt x="464" y="1"/>
                  </a:moveTo>
                  <a:cubicBezTo>
                    <a:pt x="375" y="1"/>
                    <a:pt x="287" y="4"/>
                    <a:pt x="198" y="9"/>
                  </a:cubicBezTo>
                  <a:cubicBezTo>
                    <a:pt x="0" y="21"/>
                    <a:pt x="0" y="299"/>
                    <a:pt x="198" y="314"/>
                  </a:cubicBezTo>
                  <a:cubicBezTo>
                    <a:pt x="415" y="333"/>
                    <a:pt x="632" y="356"/>
                    <a:pt x="844" y="394"/>
                  </a:cubicBezTo>
                  <a:cubicBezTo>
                    <a:pt x="961" y="414"/>
                    <a:pt x="1074" y="449"/>
                    <a:pt x="1187" y="449"/>
                  </a:cubicBezTo>
                  <a:cubicBezTo>
                    <a:pt x="1244" y="449"/>
                    <a:pt x="1301" y="441"/>
                    <a:pt x="1358" y="416"/>
                  </a:cubicBezTo>
                  <a:cubicBezTo>
                    <a:pt x="1449" y="379"/>
                    <a:pt x="1483" y="283"/>
                    <a:pt x="1415" y="204"/>
                  </a:cubicBezTo>
                  <a:cubicBezTo>
                    <a:pt x="1278" y="51"/>
                    <a:pt x="1088" y="44"/>
                    <a:pt x="894" y="25"/>
                  </a:cubicBezTo>
                  <a:cubicBezTo>
                    <a:pt x="750" y="9"/>
                    <a:pt x="607" y="1"/>
                    <a:pt x="4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5" name="Google Shape;2445;p38"/>
            <p:cNvSpPr/>
            <p:nvPr/>
          </p:nvSpPr>
          <p:spPr>
            <a:xfrm rot="10800000">
              <a:off x="7940905" y="761591"/>
              <a:ext cx="41607" cy="14601"/>
            </a:xfrm>
            <a:custGeom>
              <a:avLst/>
              <a:gdLst/>
              <a:ahLst/>
              <a:cxnLst/>
              <a:rect l="l" t="t" r="r" b="b"/>
              <a:pathLst>
                <a:path w="1516" h="532" extrusionOk="0">
                  <a:moveTo>
                    <a:pt x="215" y="1"/>
                  </a:moveTo>
                  <a:cubicBezTo>
                    <a:pt x="35" y="1"/>
                    <a:pt x="1" y="304"/>
                    <a:pt x="185" y="344"/>
                  </a:cubicBezTo>
                  <a:cubicBezTo>
                    <a:pt x="495" y="412"/>
                    <a:pt x="845" y="532"/>
                    <a:pt x="1174" y="532"/>
                  </a:cubicBezTo>
                  <a:cubicBezTo>
                    <a:pt x="1233" y="532"/>
                    <a:pt x="1291" y="528"/>
                    <a:pt x="1349" y="519"/>
                  </a:cubicBezTo>
                  <a:cubicBezTo>
                    <a:pt x="1497" y="496"/>
                    <a:pt x="1516" y="272"/>
                    <a:pt x="1391" y="207"/>
                  </a:cubicBezTo>
                  <a:cubicBezTo>
                    <a:pt x="1059" y="33"/>
                    <a:pt x="596" y="43"/>
                    <a:pt x="231" y="1"/>
                  </a:cubicBezTo>
                  <a:cubicBezTo>
                    <a:pt x="226" y="1"/>
                    <a:pt x="220" y="1"/>
                    <a:pt x="2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6" name="Google Shape;2446;p38"/>
            <p:cNvSpPr/>
            <p:nvPr/>
          </p:nvSpPr>
          <p:spPr>
            <a:xfrm rot="10800000">
              <a:off x="7728865" y="642507"/>
              <a:ext cx="56482" cy="14491"/>
            </a:xfrm>
            <a:custGeom>
              <a:avLst/>
              <a:gdLst/>
              <a:ahLst/>
              <a:cxnLst/>
              <a:rect l="l" t="t" r="r" b="b"/>
              <a:pathLst>
                <a:path w="2058" h="528" extrusionOk="0">
                  <a:moveTo>
                    <a:pt x="191" y="1"/>
                  </a:moveTo>
                  <a:cubicBezTo>
                    <a:pt x="23" y="1"/>
                    <a:pt x="1" y="253"/>
                    <a:pt x="160" y="305"/>
                  </a:cubicBezTo>
                  <a:cubicBezTo>
                    <a:pt x="468" y="400"/>
                    <a:pt x="780" y="449"/>
                    <a:pt x="1103" y="484"/>
                  </a:cubicBezTo>
                  <a:cubicBezTo>
                    <a:pt x="1253" y="501"/>
                    <a:pt x="1410" y="528"/>
                    <a:pt x="1562" y="528"/>
                  </a:cubicBezTo>
                  <a:cubicBezTo>
                    <a:pt x="1699" y="528"/>
                    <a:pt x="1832" y="506"/>
                    <a:pt x="1955" y="438"/>
                  </a:cubicBezTo>
                  <a:cubicBezTo>
                    <a:pt x="2057" y="385"/>
                    <a:pt x="2054" y="233"/>
                    <a:pt x="1955" y="175"/>
                  </a:cubicBezTo>
                  <a:cubicBezTo>
                    <a:pt x="1719" y="38"/>
                    <a:pt x="1434" y="77"/>
                    <a:pt x="1168" y="61"/>
                  </a:cubicBezTo>
                  <a:cubicBezTo>
                    <a:pt x="845" y="50"/>
                    <a:pt x="525" y="12"/>
                    <a:pt x="202" y="1"/>
                  </a:cubicBezTo>
                  <a:cubicBezTo>
                    <a:pt x="198" y="1"/>
                    <a:pt x="195" y="1"/>
                    <a:pt x="1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7" name="Google Shape;2447;p38"/>
            <p:cNvSpPr/>
            <p:nvPr/>
          </p:nvSpPr>
          <p:spPr>
            <a:xfrm rot="10800000">
              <a:off x="7725846" y="674179"/>
              <a:ext cx="39164" cy="9908"/>
            </a:xfrm>
            <a:custGeom>
              <a:avLst/>
              <a:gdLst/>
              <a:ahLst/>
              <a:cxnLst/>
              <a:rect l="l" t="t" r="r" b="b"/>
              <a:pathLst>
                <a:path w="1427" h="361" extrusionOk="0">
                  <a:moveTo>
                    <a:pt x="1054" y="0"/>
                  </a:moveTo>
                  <a:cubicBezTo>
                    <a:pt x="952" y="0"/>
                    <a:pt x="848" y="14"/>
                    <a:pt x="750" y="18"/>
                  </a:cubicBezTo>
                  <a:cubicBezTo>
                    <a:pt x="556" y="30"/>
                    <a:pt x="362" y="41"/>
                    <a:pt x="169" y="49"/>
                  </a:cubicBezTo>
                  <a:cubicBezTo>
                    <a:pt x="1" y="56"/>
                    <a:pt x="1" y="304"/>
                    <a:pt x="169" y="311"/>
                  </a:cubicBezTo>
                  <a:cubicBezTo>
                    <a:pt x="362" y="323"/>
                    <a:pt x="556" y="330"/>
                    <a:pt x="750" y="341"/>
                  </a:cubicBezTo>
                  <a:cubicBezTo>
                    <a:pt x="850" y="346"/>
                    <a:pt x="957" y="360"/>
                    <a:pt x="1061" y="360"/>
                  </a:cubicBezTo>
                  <a:cubicBezTo>
                    <a:pt x="1138" y="360"/>
                    <a:pt x="1215" y="352"/>
                    <a:pt x="1286" y="326"/>
                  </a:cubicBezTo>
                  <a:cubicBezTo>
                    <a:pt x="1427" y="273"/>
                    <a:pt x="1427" y="90"/>
                    <a:pt x="1286" y="37"/>
                  </a:cubicBezTo>
                  <a:cubicBezTo>
                    <a:pt x="1212" y="9"/>
                    <a:pt x="1134" y="0"/>
                    <a:pt x="105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8" name="Google Shape;2448;p38"/>
            <p:cNvSpPr/>
            <p:nvPr/>
          </p:nvSpPr>
          <p:spPr>
            <a:xfrm rot="10800000">
              <a:off x="7828847" y="715730"/>
              <a:ext cx="41415" cy="11390"/>
            </a:xfrm>
            <a:custGeom>
              <a:avLst/>
              <a:gdLst/>
              <a:ahLst/>
              <a:cxnLst/>
              <a:rect l="l" t="t" r="r" b="b"/>
              <a:pathLst>
                <a:path w="1509" h="415" extrusionOk="0">
                  <a:moveTo>
                    <a:pt x="175" y="1"/>
                  </a:moveTo>
                  <a:cubicBezTo>
                    <a:pt x="37" y="1"/>
                    <a:pt x="1" y="226"/>
                    <a:pt x="145" y="256"/>
                  </a:cubicBezTo>
                  <a:cubicBezTo>
                    <a:pt x="357" y="298"/>
                    <a:pt x="570" y="331"/>
                    <a:pt x="784" y="366"/>
                  </a:cubicBezTo>
                  <a:cubicBezTo>
                    <a:pt x="921" y="385"/>
                    <a:pt x="1059" y="414"/>
                    <a:pt x="1195" y="414"/>
                  </a:cubicBezTo>
                  <a:cubicBezTo>
                    <a:pt x="1247" y="414"/>
                    <a:pt x="1298" y="410"/>
                    <a:pt x="1349" y="400"/>
                  </a:cubicBezTo>
                  <a:cubicBezTo>
                    <a:pt x="1472" y="373"/>
                    <a:pt x="1509" y="172"/>
                    <a:pt x="1388" y="115"/>
                  </a:cubicBezTo>
                  <a:cubicBezTo>
                    <a:pt x="1209" y="35"/>
                    <a:pt x="1023" y="38"/>
                    <a:pt x="829" y="27"/>
                  </a:cubicBezTo>
                  <a:cubicBezTo>
                    <a:pt x="612" y="12"/>
                    <a:pt x="396" y="5"/>
                    <a:pt x="179" y="1"/>
                  </a:cubicBezTo>
                  <a:cubicBezTo>
                    <a:pt x="177" y="1"/>
                    <a:pt x="176" y="1"/>
                    <a:pt x="17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9" name="Google Shape;2449;p38"/>
            <p:cNvSpPr/>
            <p:nvPr/>
          </p:nvSpPr>
          <p:spPr>
            <a:xfrm rot="10800000">
              <a:off x="7835818" y="674426"/>
              <a:ext cx="46272" cy="12433"/>
            </a:xfrm>
            <a:custGeom>
              <a:avLst/>
              <a:gdLst/>
              <a:ahLst/>
              <a:cxnLst/>
              <a:rect l="l" t="t" r="r" b="b"/>
              <a:pathLst>
                <a:path w="1686" h="453" extrusionOk="0">
                  <a:moveTo>
                    <a:pt x="1150" y="1"/>
                  </a:moveTo>
                  <a:cubicBezTo>
                    <a:pt x="1077" y="1"/>
                    <a:pt x="999" y="10"/>
                    <a:pt x="929" y="13"/>
                  </a:cubicBezTo>
                  <a:cubicBezTo>
                    <a:pt x="697" y="17"/>
                    <a:pt x="462" y="20"/>
                    <a:pt x="234" y="51"/>
                  </a:cubicBezTo>
                  <a:cubicBezTo>
                    <a:pt x="1" y="77"/>
                    <a:pt x="1" y="378"/>
                    <a:pt x="234" y="405"/>
                  </a:cubicBezTo>
                  <a:cubicBezTo>
                    <a:pt x="462" y="431"/>
                    <a:pt x="697" y="438"/>
                    <a:pt x="929" y="442"/>
                  </a:cubicBezTo>
                  <a:cubicBezTo>
                    <a:pt x="991" y="445"/>
                    <a:pt x="1066" y="453"/>
                    <a:pt x="1135" y="453"/>
                  </a:cubicBezTo>
                  <a:cubicBezTo>
                    <a:pt x="1167" y="453"/>
                    <a:pt x="1198" y="451"/>
                    <a:pt x="1225" y="447"/>
                  </a:cubicBezTo>
                  <a:cubicBezTo>
                    <a:pt x="1340" y="431"/>
                    <a:pt x="1446" y="378"/>
                    <a:pt x="1560" y="355"/>
                  </a:cubicBezTo>
                  <a:cubicBezTo>
                    <a:pt x="1685" y="324"/>
                    <a:pt x="1685" y="127"/>
                    <a:pt x="1560" y="100"/>
                  </a:cubicBezTo>
                  <a:cubicBezTo>
                    <a:pt x="1446" y="73"/>
                    <a:pt x="1340" y="24"/>
                    <a:pt x="1225" y="5"/>
                  </a:cubicBezTo>
                  <a:cubicBezTo>
                    <a:pt x="1202" y="2"/>
                    <a:pt x="1176" y="1"/>
                    <a:pt x="115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0" name="Google Shape;2450;p38"/>
            <p:cNvSpPr/>
            <p:nvPr/>
          </p:nvSpPr>
          <p:spPr>
            <a:xfrm rot="10800000">
              <a:off x="7556263" y="677554"/>
              <a:ext cx="40536" cy="12762"/>
            </a:xfrm>
            <a:custGeom>
              <a:avLst/>
              <a:gdLst/>
              <a:ahLst/>
              <a:cxnLst/>
              <a:rect l="l" t="t" r="r" b="b"/>
              <a:pathLst>
                <a:path w="1477" h="465" extrusionOk="0">
                  <a:moveTo>
                    <a:pt x="514" y="1"/>
                  </a:moveTo>
                  <a:cubicBezTo>
                    <a:pt x="376" y="1"/>
                    <a:pt x="240" y="11"/>
                    <a:pt x="99" y="36"/>
                  </a:cubicBezTo>
                  <a:cubicBezTo>
                    <a:pt x="1" y="52"/>
                    <a:pt x="4" y="215"/>
                    <a:pt x="99" y="234"/>
                  </a:cubicBezTo>
                  <a:cubicBezTo>
                    <a:pt x="297" y="271"/>
                    <a:pt x="499" y="302"/>
                    <a:pt x="697" y="348"/>
                  </a:cubicBezTo>
                  <a:cubicBezTo>
                    <a:pt x="862" y="386"/>
                    <a:pt x="1034" y="465"/>
                    <a:pt x="1206" y="465"/>
                  </a:cubicBezTo>
                  <a:cubicBezTo>
                    <a:pt x="1224" y="465"/>
                    <a:pt x="1241" y="464"/>
                    <a:pt x="1259" y="462"/>
                  </a:cubicBezTo>
                  <a:cubicBezTo>
                    <a:pt x="1431" y="447"/>
                    <a:pt x="1476" y="257"/>
                    <a:pt x="1343" y="157"/>
                  </a:cubicBezTo>
                  <a:cubicBezTo>
                    <a:pt x="1180" y="36"/>
                    <a:pt x="940" y="29"/>
                    <a:pt x="743" y="10"/>
                  </a:cubicBezTo>
                  <a:cubicBezTo>
                    <a:pt x="666" y="4"/>
                    <a:pt x="590" y="1"/>
                    <a:pt x="51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1" name="Google Shape;2451;p38"/>
            <p:cNvSpPr/>
            <p:nvPr/>
          </p:nvSpPr>
          <p:spPr>
            <a:xfrm rot="10800000">
              <a:off x="7561999" y="654775"/>
              <a:ext cx="46684" cy="10292"/>
            </a:xfrm>
            <a:custGeom>
              <a:avLst/>
              <a:gdLst/>
              <a:ahLst/>
              <a:cxnLst/>
              <a:rect l="l" t="t" r="r" b="b"/>
              <a:pathLst>
                <a:path w="1701" h="375" extrusionOk="0">
                  <a:moveTo>
                    <a:pt x="1210" y="1"/>
                  </a:moveTo>
                  <a:cubicBezTo>
                    <a:pt x="1110" y="1"/>
                    <a:pt x="1008" y="8"/>
                    <a:pt x="909" y="9"/>
                  </a:cubicBezTo>
                  <a:cubicBezTo>
                    <a:pt x="666" y="18"/>
                    <a:pt x="426" y="32"/>
                    <a:pt x="183" y="44"/>
                  </a:cubicBezTo>
                  <a:cubicBezTo>
                    <a:pt x="0" y="55"/>
                    <a:pt x="0" y="321"/>
                    <a:pt x="183" y="329"/>
                  </a:cubicBezTo>
                  <a:cubicBezTo>
                    <a:pt x="426" y="344"/>
                    <a:pt x="666" y="360"/>
                    <a:pt x="909" y="367"/>
                  </a:cubicBezTo>
                  <a:cubicBezTo>
                    <a:pt x="1005" y="369"/>
                    <a:pt x="1102" y="374"/>
                    <a:pt x="1199" y="374"/>
                  </a:cubicBezTo>
                  <a:cubicBezTo>
                    <a:pt x="1325" y="374"/>
                    <a:pt x="1451" y="364"/>
                    <a:pt x="1567" y="321"/>
                  </a:cubicBezTo>
                  <a:cubicBezTo>
                    <a:pt x="1700" y="272"/>
                    <a:pt x="1700" y="104"/>
                    <a:pt x="1567" y="55"/>
                  </a:cubicBezTo>
                  <a:cubicBezTo>
                    <a:pt x="1454" y="11"/>
                    <a:pt x="1333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2" name="Google Shape;2452;p38"/>
            <p:cNvSpPr/>
            <p:nvPr/>
          </p:nvSpPr>
          <p:spPr>
            <a:xfrm rot="10800000">
              <a:off x="7655614" y="651509"/>
              <a:ext cx="34389" cy="11115"/>
            </a:xfrm>
            <a:custGeom>
              <a:avLst/>
              <a:gdLst/>
              <a:ahLst/>
              <a:cxnLst/>
              <a:rect l="l" t="t" r="r" b="b"/>
              <a:pathLst>
                <a:path w="1253" h="405" extrusionOk="0">
                  <a:moveTo>
                    <a:pt x="176" y="0"/>
                  </a:moveTo>
                  <a:cubicBezTo>
                    <a:pt x="20" y="0"/>
                    <a:pt x="0" y="233"/>
                    <a:pt x="147" y="282"/>
                  </a:cubicBezTo>
                  <a:cubicBezTo>
                    <a:pt x="337" y="343"/>
                    <a:pt x="565" y="404"/>
                    <a:pt x="784" y="404"/>
                  </a:cubicBezTo>
                  <a:cubicBezTo>
                    <a:pt x="918" y="404"/>
                    <a:pt x="1049" y="381"/>
                    <a:pt x="1165" y="320"/>
                  </a:cubicBezTo>
                  <a:cubicBezTo>
                    <a:pt x="1245" y="278"/>
                    <a:pt x="1252" y="134"/>
                    <a:pt x="1165" y="96"/>
                  </a:cubicBezTo>
                  <a:cubicBezTo>
                    <a:pt x="976" y="12"/>
                    <a:pt x="754" y="1"/>
                    <a:pt x="536" y="1"/>
                  </a:cubicBezTo>
                  <a:cubicBezTo>
                    <a:pt x="460" y="1"/>
                    <a:pt x="386" y="3"/>
                    <a:pt x="313" y="3"/>
                  </a:cubicBezTo>
                  <a:cubicBezTo>
                    <a:pt x="269" y="3"/>
                    <a:pt x="226" y="2"/>
                    <a:pt x="184" y="1"/>
                  </a:cubicBezTo>
                  <a:cubicBezTo>
                    <a:pt x="181" y="1"/>
                    <a:pt x="179" y="0"/>
                    <a:pt x="17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3" name="Google Shape;2453;p38"/>
            <p:cNvSpPr/>
            <p:nvPr/>
          </p:nvSpPr>
          <p:spPr>
            <a:xfrm rot="10800000">
              <a:off x="8249414" y="599775"/>
              <a:ext cx="21215" cy="32138"/>
            </a:xfrm>
            <a:custGeom>
              <a:avLst/>
              <a:gdLst/>
              <a:ahLst/>
              <a:cxnLst/>
              <a:rect l="l" t="t" r="r" b="b"/>
              <a:pathLst>
                <a:path w="773" h="1171" extrusionOk="0">
                  <a:moveTo>
                    <a:pt x="219" y="1"/>
                  </a:moveTo>
                  <a:cubicBezTo>
                    <a:pt x="171" y="1"/>
                    <a:pt x="124" y="31"/>
                    <a:pt x="106" y="82"/>
                  </a:cubicBezTo>
                  <a:cubicBezTo>
                    <a:pt x="0" y="421"/>
                    <a:pt x="235" y="1140"/>
                    <a:pt x="639" y="1170"/>
                  </a:cubicBezTo>
                  <a:cubicBezTo>
                    <a:pt x="642" y="1170"/>
                    <a:pt x="646" y="1171"/>
                    <a:pt x="649" y="1171"/>
                  </a:cubicBezTo>
                  <a:cubicBezTo>
                    <a:pt x="717" y="1171"/>
                    <a:pt x="772" y="1102"/>
                    <a:pt x="772" y="1037"/>
                  </a:cubicBezTo>
                  <a:cubicBezTo>
                    <a:pt x="767" y="847"/>
                    <a:pt x="631" y="718"/>
                    <a:pt x="539" y="566"/>
                  </a:cubicBezTo>
                  <a:cubicBezTo>
                    <a:pt x="441" y="402"/>
                    <a:pt x="402" y="216"/>
                    <a:pt x="311" y="56"/>
                  </a:cubicBezTo>
                  <a:cubicBezTo>
                    <a:pt x="290" y="18"/>
                    <a:pt x="254" y="1"/>
                    <a:pt x="21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4" name="Google Shape;2454;p38"/>
            <p:cNvSpPr/>
            <p:nvPr/>
          </p:nvSpPr>
          <p:spPr>
            <a:xfrm rot="10800000">
              <a:off x="8230340" y="613717"/>
              <a:ext cx="18498" cy="25332"/>
            </a:xfrm>
            <a:custGeom>
              <a:avLst/>
              <a:gdLst/>
              <a:ahLst/>
              <a:cxnLst/>
              <a:rect l="l" t="t" r="r" b="b"/>
              <a:pathLst>
                <a:path w="674" h="923" extrusionOk="0">
                  <a:moveTo>
                    <a:pt x="172" y="0"/>
                  </a:moveTo>
                  <a:cubicBezTo>
                    <a:pt x="137" y="0"/>
                    <a:pt x="101" y="23"/>
                    <a:pt x="80" y="54"/>
                  </a:cubicBezTo>
                  <a:cubicBezTo>
                    <a:pt x="1" y="183"/>
                    <a:pt x="88" y="384"/>
                    <a:pt x="145" y="510"/>
                  </a:cubicBezTo>
                  <a:cubicBezTo>
                    <a:pt x="213" y="677"/>
                    <a:pt x="282" y="844"/>
                    <a:pt x="457" y="913"/>
                  </a:cubicBezTo>
                  <a:cubicBezTo>
                    <a:pt x="473" y="919"/>
                    <a:pt x="490" y="922"/>
                    <a:pt x="506" y="922"/>
                  </a:cubicBezTo>
                  <a:cubicBezTo>
                    <a:pt x="594" y="922"/>
                    <a:pt x="673" y="833"/>
                    <a:pt x="673" y="746"/>
                  </a:cubicBezTo>
                  <a:cubicBezTo>
                    <a:pt x="673" y="582"/>
                    <a:pt x="548" y="457"/>
                    <a:pt x="468" y="320"/>
                  </a:cubicBezTo>
                  <a:cubicBezTo>
                    <a:pt x="403" y="210"/>
                    <a:pt x="331" y="46"/>
                    <a:pt x="198" y="5"/>
                  </a:cubicBezTo>
                  <a:cubicBezTo>
                    <a:pt x="190" y="2"/>
                    <a:pt x="181" y="0"/>
                    <a:pt x="1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5" name="Google Shape;2455;p38"/>
            <p:cNvSpPr/>
            <p:nvPr/>
          </p:nvSpPr>
          <p:spPr>
            <a:xfrm rot="10800000">
              <a:off x="8145617" y="533358"/>
              <a:ext cx="29311" cy="34636"/>
            </a:xfrm>
            <a:custGeom>
              <a:avLst/>
              <a:gdLst/>
              <a:ahLst/>
              <a:cxnLst/>
              <a:rect l="l" t="t" r="r" b="b"/>
              <a:pathLst>
                <a:path w="1068" h="1262" extrusionOk="0">
                  <a:moveTo>
                    <a:pt x="163" y="1"/>
                  </a:moveTo>
                  <a:cubicBezTo>
                    <a:pt x="75" y="1"/>
                    <a:pt x="1" y="130"/>
                    <a:pt x="79" y="203"/>
                  </a:cubicBezTo>
                  <a:cubicBezTo>
                    <a:pt x="246" y="359"/>
                    <a:pt x="368" y="559"/>
                    <a:pt x="490" y="750"/>
                  </a:cubicBezTo>
                  <a:cubicBezTo>
                    <a:pt x="607" y="936"/>
                    <a:pt x="710" y="1089"/>
                    <a:pt x="874" y="1236"/>
                  </a:cubicBezTo>
                  <a:cubicBezTo>
                    <a:pt x="892" y="1253"/>
                    <a:pt x="913" y="1261"/>
                    <a:pt x="934" y="1261"/>
                  </a:cubicBezTo>
                  <a:cubicBezTo>
                    <a:pt x="976" y="1261"/>
                    <a:pt x="1017" y="1227"/>
                    <a:pt x="1022" y="1175"/>
                  </a:cubicBezTo>
                  <a:cubicBezTo>
                    <a:pt x="1067" y="636"/>
                    <a:pt x="623" y="297"/>
                    <a:pt x="220" y="20"/>
                  </a:cubicBezTo>
                  <a:cubicBezTo>
                    <a:pt x="201" y="7"/>
                    <a:pt x="182" y="1"/>
                    <a:pt x="16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6" name="Google Shape;2456;p38"/>
            <p:cNvSpPr/>
            <p:nvPr/>
          </p:nvSpPr>
          <p:spPr>
            <a:xfrm rot="10800000">
              <a:off x="8193317" y="534813"/>
              <a:ext cx="23685" cy="29256"/>
            </a:xfrm>
            <a:custGeom>
              <a:avLst/>
              <a:gdLst/>
              <a:ahLst/>
              <a:cxnLst/>
              <a:rect l="l" t="t" r="r" b="b"/>
              <a:pathLst>
                <a:path w="863" h="1066" extrusionOk="0">
                  <a:moveTo>
                    <a:pt x="216" y="1"/>
                  </a:moveTo>
                  <a:cubicBezTo>
                    <a:pt x="108" y="1"/>
                    <a:pt x="1" y="97"/>
                    <a:pt x="42" y="216"/>
                  </a:cubicBezTo>
                  <a:cubicBezTo>
                    <a:pt x="99" y="379"/>
                    <a:pt x="175" y="527"/>
                    <a:pt x="259" y="679"/>
                  </a:cubicBezTo>
                  <a:cubicBezTo>
                    <a:pt x="338" y="831"/>
                    <a:pt x="410" y="1009"/>
                    <a:pt x="585" y="1060"/>
                  </a:cubicBezTo>
                  <a:cubicBezTo>
                    <a:pt x="601" y="1064"/>
                    <a:pt x="617" y="1066"/>
                    <a:pt x="633" y="1066"/>
                  </a:cubicBezTo>
                  <a:cubicBezTo>
                    <a:pt x="720" y="1066"/>
                    <a:pt x="809" y="1009"/>
                    <a:pt x="825" y="923"/>
                  </a:cubicBezTo>
                  <a:cubicBezTo>
                    <a:pt x="863" y="732"/>
                    <a:pt x="749" y="603"/>
                    <a:pt x="647" y="455"/>
                  </a:cubicBezTo>
                  <a:cubicBezTo>
                    <a:pt x="547" y="310"/>
                    <a:pt x="449" y="174"/>
                    <a:pt x="331" y="48"/>
                  </a:cubicBezTo>
                  <a:cubicBezTo>
                    <a:pt x="298" y="15"/>
                    <a:pt x="257" y="1"/>
                    <a:pt x="2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7" name="Google Shape;2457;p38"/>
            <p:cNvSpPr/>
            <p:nvPr/>
          </p:nvSpPr>
          <p:spPr>
            <a:xfrm rot="10800000">
              <a:off x="8199245" y="457143"/>
              <a:ext cx="20941" cy="27582"/>
            </a:xfrm>
            <a:custGeom>
              <a:avLst/>
              <a:gdLst/>
              <a:ahLst/>
              <a:cxnLst/>
              <a:rect l="l" t="t" r="r" b="b"/>
              <a:pathLst>
                <a:path w="763" h="1005" extrusionOk="0">
                  <a:moveTo>
                    <a:pt x="163" y="1"/>
                  </a:moveTo>
                  <a:cubicBezTo>
                    <a:pt x="79" y="1"/>
                    <a:pt x="1" y="113"/>
                    <a:pt x="40" y="206"/>
                  </a:cubicBezTo>
                  <a:cubicBezTo>
                    <a:pt x="105" y="350"/>
                    <a:pt x="161" y="491"/>
                    <a:pt x="234" y="632"/>
                  </a:cubicBezTo>
                  <a:cubicBezTo>
                    <a:pt x="303" y="761"/>
                    <a:pt x="359" y="924"/>
                    <a:pt x="496" y="985"/>
                  </a:cubicBezTo>
                  <a:cubicBezTo>
                    <a:pt x="526" y="998"/>
                    <a:pt x="556" y="1004"/>
                    <a:pt x="584" y="1004"/>
                  </a:cubicBezTo>
                  <a:cubicBezTo>
                    <a:pt x="672" y="1004"/>
                    <a:pt x="745" y="945"/>
                    <a:pt x="751" y="841"/>
                  </a:cubicBezTo>
                  <a:cubicBezTo>
                    <a:pt x="763" y="678"/>
                    <a:pt x="633" y="545"/>
                    <a:pt x="542" y="419"/>
                  </a:cubicBezTo>
                  <a:cubicBezTo>
                    <a:pt x="451" y="286"/>
                    <a:pt x="348" y="171"/>
                    <a:pt x="249" y="46"/>
                  </a:cubicBezTo>
                  <a:cubicBezTo>
                    <a:pt x="223" y="14"/>
                    <a:pt x="192" y="1"/>
                    <a:pt x="16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8" name="Google Shape;2458;p38"/>
            <p:cNvSpPr/>
            <p:nvPr/>
          </p:nvSpPr>
          <p:spPr>
            <a:xfrm rot="10800000">
              <a:off x="8194552" y="504596"/>
              <a:ext cx="17318" cy="22038"/>
            </a:xfrm>
            <a:custGeom>
              <a:avLst/>
              <a:gdLst/>
              <a:ahLst/>
              <a:cxnLst/>
              <a:rect l="l" t="t" r="r" b="b"/>
              <a:pathLst>
                <a:path w="631" h="803" extrusionOk="0">
                  <a:moveTo>
                    <a:pt x="115" y="1"/>
                  </a:moveTo>
                  <a:cubicBezTo>
                    <a:pt x="52" y="1"/>
                    <a:pt x="1" y="54"/>
                    <a:pt x="14" y="133"/>
                  </a:cubicBezTo>
                  <a:cubicBezTo>
                    <a:pt x="33" y="270"/>
                    <a:pt x="83" y="380"/>
                    <a:pt x="148" y="501"/>
                  </a:cubicBezTo>
                  <a:cubicBezTo>
                    <a:pt x="205" y="619"/>
                    <a:pt x="254" y="763"/>
                    <a:pt x="395" y="798"/>
                  </a:cubicBezTo>
                  <a:cubicBezTo>
                    <a:pt x="408" y="801"/>
                    <a:pt x="421" y="802"/>
                    <a:pt x="433" y="802"/>
                  </a:cubicBezTo>
                  <a:cubicBezTo>
                    <a:pt x="504" y="802"/>
                    <a:pt x="569" y="759"/>
                    <a:pt x="588" y="687"/>
                  </a:cubicBezTo>
                  <a:cubicBezTo>
                    <a:pt x="630" y="543"/>
                    <a:pt x="528" y="433"/>
                    <a:pt x="451" y="322"/>
                  </a:cubicBezTo>
                  <a:cubicBezTo>
                    <a:pt x="376" y="208"/>
                    <a:pt x="304" y="110"/>
                    <a:pt x="193" y="30"/>
                  </a:cubicBezTo>
                  <a:cubicBezTo>
                    <a:pt x="168" y="10"/>
                    <a:pt x="140" y="1"/>
                    <a:pt x="1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9" name="Google Shape;2459;p38"/>
            <p:cNvSpPr/>
            <p:nvPr/>
          </p:nvSpPr>
          <p:spPr>
            <a:xfrm rot="10800000">
              <a:off x="8083509" y="443970"/>
              <a:ext cx="22779" cy="42320"/>
            </a:xfrm>
            <a:custGeom>
              <a:avLst/>
              <a:gdLst/>
              <a:ahLst/>
              <a:cxnLst/>
              <a:rect l="l" t="t" r="r" b="b"/>
              <a:pathLst>
                <a:path w="830" h="1542" extrusionOk="0">
                  <a:moveTo>
                    <a:pt x="176" y="0"/>
                  </a:moveTo>
                  <a:cubicBezTo>
                    <a:pt x="90" y="0"/>
                    <a:pt x="0" y="73"/>
                    <a:pt x="38" y="168"/>
                  </a:cubicBezTo>
                  <a:cubicBezTo>
                    <a:pt x="221" y="605"/>
                    <a:pt x="293" y="1146"/>
                    <a:pt x="605" y="1510"/>
                  </a:cubicBezTo>
                  <a:cubicBezTo>
                    <a:pt x="624" y="1532"/>
                    <a:pt x="647" y="1542"/>
                    <a:pt x="670" y="1542"/>
                  </a:cubicBezTo>
                  <a:cubicBezTo>
                    <a:pt x="721" y="1542"/>
                    <a:pt x="771" y="1493"/>
                    <a:pt x="779" y="1437"/>
                  </a:cubicBezTo>
                  <a:cubicBezTo>
                    <a:pt x="829" y="958"/>
                    <a:pt x="505" y="472"/>
                    <a:pt x="289" y="65"/>
                  </a:cubicBezTo>
                  <a:cubicBezTo>
                    <a:pt x="264" y="20"/>
                    <a:pt x="221" y="0"/>
                    <a:pt x="17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0" name="Google Shape;2460;p38"/>
            <p:cNvSpPr/>
            <p:nvPr/>
          </p:nvSpPr>
          <p:spPr>
            <a:xfrm rot="10800000">
              <a:off x="8125473" y="410707"/>
              <a:ext cx="17675" cy="28762"/>
            </a:xfrm>
            <a:custGeom>
              <a:avLst/>
              <a:gdLst/>
              <a:ahLst/>
              <a:cxnLst/>
              <a:rect l="l" t="t" r="r" b="b"/>
              <a:pathLst>
                <a:path w="644" h="1048" extrusionOk="0">
                  <a:moveTo>
                    <a:pt x="199" y="0"/>
                  </a:moveTo>
                  <a:cubicBezTo>
                    <a:pt x="102" y="0"/>
                    <a:pt x="1" y="95"/>
                    <a:pt x="23" y="211"/>
                  </a:cubicBezTo>
                  <a:cubicBezTo>
                    <a:pt x="77" y="484"/>
                    <a:pt x="107" y="819"/>
                    <a:pt x="335" y="1009"/>
                  </a:cubicBezTo>
                  <a:cubicBezTo>
                    <a:pt x="365" y="1034"/>
                    <a:pt x="403" y="1047"/>
                    <a:pt x="441" y="1047"/>
                  </a:cubicBezTo>
                  <a:cubicBezTo>
                    <a:pt x="501" y="1047"/>
                    <a:pt x="559" y="1015"/>
                    <a:pt x="575" y="945"/>
                  </a:cubicBezTo>
                  <a:cubicBezTo>
                    <a:pt x="644" y="637"/>
                    <a:pt x="457" y="352"/>
                    <a:pt x="324" y="82"/>
                  </a:cubicBezTo>
                  <a:cubicBezTo>
                    <a:pt x="295" y="24"/>
                    <a:pt x="248" y="0"/>
                    <a:pt x="19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1" name="Google Shape;2461;p38"/>
            <p:cNvSpPr/>
            <p:nvPr/>
          </p:nvSpPr>
          <p:spPr>
            <a:xfrm rot="10800000">
              <a:off x="8156458" y="329250"/>
              <a:ext cx="24234" cy="40152"/>
            </a:xfrm>
            <a:custGeom>
              <a:avLst/>
              <a:gdLst/>
              <a:ahLst/>
              <a:cxnLst/>
              <a:rect l="l" t="t" r="r" b="b"/>
              <a:pathLst>
                <a:path w="883" h="1463" extrusionOk="0">
                  <a:moveTo>
                    <a:pt x="176" y="1"/>
                  </a:moveTo>
                  <a:cubicBezTo>
                    <a:pt x="86" y="1"/>
                    <a:pt x="0" y="116"/>
                    <a:pt x="45" y="212"/>
                  </a:cubicBezTo>
                  <a:cubicBezTo>
                    <a:pt x="148" y="418"/>
                    <a:pt x="243" y="628"/>
                    <a:pt x="312" y="844"/>
                  </a:cubicBezTo>
                  <a:cubicBezTo>
                    <a:pt x="373" y="1042"/>
                    <a:pt x="388" y="1247"/>
                    <a:pt x="521" y="1407"/>
                  </a:cubicBezTo>
                  <a:cubicBezTo>
                    <a:pt x="553" y="1445"/>
                    <a:pt x="601" y="1463"/>
                    <a:pt x="652" y="1463"/>
                  </a:cubicBezTo>
                  <a:cubicBezTo>
                    <a:pt x="740" y="1463"/>
                    <a:pt x="834" y="1409"/>
                    <a:pt x="848" y="1319"/>
                  </a:cubicBezTo>
                  <a:cubicBezTo>
                    <a:pt x="882" y="1084"/>
                    <a:pt x="761" y="867"/>
                    <a:pt x="654" y="661"/>
                  </a:cubicBezTo>
                  <a:cubicBezTo>
                    <a:pt x="540" y="445"/>
                    <a:pt x="415" y="240"/>
                    <a:pt x="263" y="45"/>
                  </a:cubicBezTo>
                  <a:cubicBezTo>
                    <a:pt x="237" y="14"/>
                    <a:pt x="206" y="1"/>
                    <a:pt x="17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2" name="Google Shape;2462;p38"/>
            <p:cNvSpPr/>
            <p:nvPr/>
          </p:nvSpPr>
          <p:spPr>
            <a:xfrm rot="10800000">
              <a:off x="8130193" y="352798"/>
              <a:ext cx="16083" cy="29997"/>
            </a:xfrm>
            <a:custGeom>
              <a:avLst/>
              <a:gdLst/>
              <a:ahLst/>
              <a:cxnLst/>
              <a:rect l="l" t="t" r="r" b="b"/>
              <a:pathLst>
                <a:path w="586" h="1093" extrusionOk="0">
                  <a:moveTo>
                    <a:pt x="144" y="1"/>
                  </a:moveTo>
                  <a:cubicBezTo>
                    <a:pt x="77" y="1"/>
                    <a:pt x="12" y="46"/>
                    <a:pt x="9" y="142"/>
                  </a:cubicBezTo>
                  <a:cubicBezTo>
                    <a:pt x="0" y="332"/>
                    <a:pt x="12" y="511"/>
                    <a:pt x="73" y="690"/>
                  </a:cubicBezTo>
                  <a:cubicBezTo>
                    <a:pt x="103" y="773"/>
                    <a:pt x="134" y="860"/>
                    <a:pt x="183" y="937"/>
                  </a:cubicBezTo>
                  <a:cubicBezTo>
                    <a:pt x="237" y="1024"/>
                    <a:pt x="302" y="1047"/>
                    <a:pt x="396" y="1085"/>
                  </a:cubicBezTo>
                  <a:cubicBezTo>
                    <a:pt x="409" y="1090"/>
                    <a:pt x="422" y="1092"/>
                    <a:pt x="436" y="1092"/>
                  </a:cubicBezTo>
                  <a:cubicBezTo>
                    <a:pt x="510" y="1092"/>
                    <a:pt x="585" y="1018"/>
                    <a:pt x="579" y="944"/>
                  </a:cubicBezTo>
                  <a:cubicBezTo>
                    <a:pt x="571" y="788"/>
                    <a:pt x="510" y="705"/>
                    <a:pt x="438" y="568"/>
                  </a:cubicBezTo>
                  <a:cubicBezTo>
                    <a:pt x="370" y="439"/>
                    <a:pt x="316" y="286"/>
                    <a:pt x="297" y="142"/>
                  </a:cubicBezTo>
                  <a:cubicBezTo>
                    <a:pt x="285" y="49"/>
                    <a:pt x="213" y="1"/>
                    <a:pt x="14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3" name="Google Shape;2463;p38"/>
            <p:cNvSpPr/>
            <p:nvPr/>
          </p:nvSpPr>
          <p:spPr>
            <a:xfrm rot="10800000">
              <a:off x="8053210" y="268020"/>
              <a:ext cx="24234" cy="32111"/>
            </a:xfrm>
            <a:custGeom>
              <a:avLst/>
              <a:gdLst/>
              <a:ahLst/>
              <a:cxnLst/>
              <a:rect l="l" t="t" r="r" b="b"/>
              <a:pathLst>
                <a:path w="883" h="1170" extrusionOk="0">
                  <a:moveTo>
                    <a:pt x="194" y="0"/>
                  </a:moveTo>
                  <a:cubicBezTo>
                    <a:pt x="98" y="0"/>
                    <a:pt x="0" y="114"/>
                    <a:pt x="63" y="213"/>
                  </a:cubicBezTo>
                  <a:cubicBezTo>
                    <a:pt x="161" y="369"/>
                    <a:pt x="249" y="522"/>
                    <a:pt x="333" y="685"/>
                  </a:cubicBezTo>
                  <a:cubicBezTo>
                    <a:pt x="409" y="829"/>
                    <a:pt x="466" y="1024"/>
                    <a:pt x="599" y="1129"/>
                  </a:cubicBezTo>
                  <a:cubicBezTo>
                    <a:pt x="633" y="1156"/>
                    <a:pt x="676" y="1169"/>
                    <a:pt x="718" y="1169"/>
                  </a:cubicBezTo>
                  <a:cubicBezTo>
                    <a:pt x="802" y="1169"/>
                    <a:pt x="883" y="1116"/>
                    <a:pt x="880" y="1012"/>
                  </a:cubicBezTo>
                  <a:cubicBezTo>
                    <a:pt x="873" y="822"/>
                    <a:pt x="744" y="659"/>
                    <a:pt x="637" y="506"/>
                  </a:cubicBezTo>
                  <a:cubicBezTo>
                    <a:pt x="526" y="346"/>
                    <a:pt x="409" y="194"/>
                    <a:pt x="287" y="46"/>
                  </a:cubicBezTo>
                  <a:cubicBezTo>
                    <a:pt x="261" y="14"/>
                    <a:pt x="228" y="0"/>
                    <a:pt x="19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4" name="Google Shape;2464;p38"/>
            <p:cNvSpPr/>
            <p:nvPr/>
          </p:nvSpPr>
          <p:spPr>
            <a:xfrm rot="10800000">
              <a:off x="8031364" y="294065"/>
              <a:ext cx="24755" cy="33675"/>
            </a:xfrm>
            <a:custGeom>
              <a:avLst/>
              <a:gdLst/>
              <a:ahLst/>
              <a:cxnLst/>
              <a:rect l="l" t="t" r="r" b="b"/>
              <a:pathLst>
                <a:path w="902" h="1227" extrusionOk="0">
                  <a:moveTo>
                    <a:pt x="231" y="0"/>
                  </a:moveTo>
                  <a:cubicBezTo>
                    <a:pt x="138" y="0"/>
                    <a:pt x="38" y="80"/>
                    <a:pt x="31" y="182"/>
                  </a:cubicBezTo>
                  <a:cubicBezTo>
                    <a:pt x="0" y="565"/>
                    <a:pt x="316" y="1219"/>
                    <a:pt x="753" y="1227"/>
                  </a:cubicBezTo>
                  <a:cubicBezTo>
                    <a:pt x="755" y="1227"/>
                    <a:pt x="757" y="1227"/>
                    <a:pt x="760" y="1227"/>
                  </a:cubicBezTo>
                  <a:cubicBezTo>
                    <a:pt x="844" y="1227"/>
                    <a:pt x="901" y="1141"/>
                    <a:pt x="883" y="1060"/>
                  </a:cubicBezTo>
                  <a:cubicBezTo>
                    <a:pt x="844" y="900"/>
                    <a:pt x="704" y="737"/>
                    <a:pt x="609" y="600"/>
                  </a:cubicBezTo>
                  <a:cubicBezTo>
                    <a:pt x="498" y="440"/>
                    <a:pt x="449" y="265"/>
                    <a:pt x="365" y="91"/>
                  </a:cubicBezTo>
                  <a:cubicBezTo>
                    <a:pt x="335" y="27"/>
                    <a:pt x="284" y="0"/>
                    <a:pt x="23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5" name="Google Shape;2465;p38"/>
            <p:cNvSpPr/>
            <p:nvPr/>
          </p:nvSpPr>
          <p:spPr>
            <a:xfrm rot="10800000">
              <a:off x="8097424" y="203058"/>
              <a:ext cx="22779" cy="34608"/>
            </a:xfrm>
            <a:custGeom>
              <a:avLst/>
              <a:gdLst/>
              <a:ahLst/>
              <a:cxnLst/>
              <a:rect l="l" t="t" r="r" b="b"/>
              <a:pathLst>
                <a:path w="830" h="1261" extrusionOk="0">
                  <a:moveTo>
                    <a:pt x="171" y="1"/>
                  </a:moveTo>
                  <a:cubicBezTo>
                    <a:pt x="87" y="1"/>
                    <a:pt x="0" y="89"/>
                    <a:pt x="28" y="180"/>
                  </a:cubicBezTo>
                  <a:cubicBezTo>
                    <a:pt x="85" y="374"/>
                    <a:pt x="176" y="568"/>
                    <a:pt x="259" y="755"/>
                  </a:cubicBezTo>
                  <a:cubicBezTo>
                    <a:pt x="340" y="929"/>
                    <a:pt x="404" y="1135"/>
                    <a:pt x="579" y="1238"/>
                  </a:cubicBezTo>
                  <a:cubicBezTo>
                    <a:pt x="605" y="1253"/>
                    <a:pt x="632" y="1260"/>
                    <a:pt x="658" y="1260"/>
                  </a:cubicBezTo>
                  <a:cubicBezTo>
                    <a:pt x="738" y="1260"/>
                    <a:pt x="806" y="1191"/>
                    <a:pt x="815" y="1104"/>
                  </a:cubicBezTo>
                  <a:cubicBezTo>
                    <a:pt x="830" y="906"/>
                    <a:pt x="689" y="724"/>
                    <a:pt x="591" y="561"/>
                  </a:cubicBezTo>
                  <a:cubicBezTo>
                    <a:pt x="488" y="382"/>
                    <a:pt x="385" y="203"/>
                    <a:pt x="259" y="43"/>
                  </a:cubicBezTo>
                  <a:cubicBezTo>
                    <a:pt x="234" y="13"/>
                    <a:pt x="203" y="1"/>
                    <a:pt x="1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6" name="Google Shape;2466;p38"/>
            <p:cNvSpPr/>
            <p:nvPr/>
          </p:nvSpPr>
          <p:spPr>
            <a:xfrm rot="10800000">
              <a:off x="8053210" y="200121"/>
              <a:ext cx="21160" cy="28433"/>
            </a:xfrm>
            <a:custGeom>
              <a:avLst/>
              <a:gdLst/>
              <a:ahLst/>
              <a:cxnLst/>
              <a:rect l="l" t="t" r="r" b="b"/>
              <a:pathLst>
                <a:path w="771" h="1036" extrusionOk="0">
                  <a:moveTo>
                    <a:pt x="149" y="0"/>
                  </a:moveTo>
                  <a:cubicBezTo>
                    <a:pt x="77" y="0"/>
                    <a:pt x="1" y="69"/>
                    <a:pt x="31" y="145"/>
                  </a:cubicBezTo>
                  <a:cubicBezTo>
                    <a:pt x="141" y="423"/>
                    <a:pt x="225" y="811"/>
                    <a:pt x="472" y="1001"/>
                  </a:cubicBezTo>
                  <a:cubicBezTo>
                    <a:pt x="504" y="1025"/>
                    <a:pt x="537" y="1036"/>
                    <a:pt x="568" y="1036"/>
                  </a:cubicBezTo>
                  <a:cubicBezTo>
                    <a:pt x="681" y="1036"/>
                    <a:pt x="771" y="895"/>
                    <a:pt x="753" y="783"/>
                  </a:cubicBezTo>
                  <a:cubicBezTo>
                    <a:pt x="734" y="636"/>
                    <a:pt x="605" y="499"/>
                    <a:pt x="517" y="381"/>
                  </a:cubicBezTo>
                  <a:cubicBezTo>
                    <a:pt x="426" y="259"/>
                    <a:pt x="319" y="149"/>
                    <a:pt x="225" y="35"/>
                  </a:cubicBezTo>
                  <a:cubicBezTo>
                    <a:pt x="204" y="11"/>
                    <a:pt x="177" y="0"/>
                    <a:pt x="1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7" name="Google Shape;2467;p38"/>
            <p:cNvSpPr/>
            <p:nvPr/>
          </p:nvSpPr>
          <p:spPr>
            <a:xfrm rot="10800000">
              <a:off x="8066246" y="131591"/>
              <a:ext cx="20803" cy="30601"/>
            </a:xfrm>
            <a:custGeom>
              <a:avLst/>
              <a:gdLst/>
              <a:ahLst/>
              <a:cxnLst/>
              <a:rect l="l" t="t" r="r" b="b"/>
              <a:pathLst>
                <a:path w="758" h="1115" extrusionOk="0">
                  <a:moveTo>
                    <a:pt x="168" y="0"/>
                  </a:moveTo>
                  <a:cubicBezTo>
                    <a:pt x="86" y="0"/>
                    <a:pt x="1" y="72"/>
                    <a:pt x="37" y="160"/>
                  </a:cubicBezTo>
                  <a:cubicBezTo>
                    <a:pt x="143" y="423"/>
                    <a:pt x="197" y="685"/>
                    <a:pt x="276" y="951"/>
                  </a:cubicBezTo>
                  <a:cubicBezTo>
                    <a:pt x="311" y="1065"/>
                    <a:pt x="399" y="1115"/>
                    <a:pt x="488" y="1115"/>
                  </a:cubicBezTo>
                  <a:cubicBezTo>
                    <a:pt x="621" y="1115"/>
                    <a:pt x="757" y="1003"/>
                    <a:pt x="721" y="829"/>
                  </a:cubicBezTo>
                  <a:cubicBezTo>
                    <a:pt x="660" y="537"/>
                    <a:pt x="458" y="244"/>
                    <a:pt x="253" y="35"/>
                  </a:cubicBezTo>
                  <a:cubicBezTo>
                    <a:pt x="230" y="11"/>
                    <a:pt x="199" y="0"/>
                    <a:pt x="16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68" name="Google Shape;2468;p38"/>
          <p:cNvSpPr txBox="1">
            <a:spLocks noGrp="1"/>
          </p:cNvSpPr>
          <p:nvPr>
            <p:ph type="ctrTitle"/>
          </p:nvPr>
        </p:nvSpPr>
        <p:spPr>
          <a:xfrm>
            <a:off x="3546081" y="112875"/>
            <a:ext cx="34617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SIMPLE OR CONTINUOUS?</a:t>
            </a:r>
            <a:endParaRPr/>
          </a:p>
        </p:txBody>
      </p:sp>
      <p:sp>
        <p:nvSpPr>
          <p:cNvPr id="2469" name="Google Shape;2469;p38"/>
          <p:cNvSpPr txBox="1">
            <a:spLocks noGrp="1"/>
          </p:cNvSpPr>
          <p:nvPr>
            <p:ph type="subTitle" idx="6"/>
          </p:nvPr>
        </p:nvSpPr>
        <p:spPr>
          <a:xfrm flipH="1">
            <a:off x="991728" y="2798675"/>
            <a:ext cx="2757000" cy="43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She goes to school every day. </a:t>
            </a:r>
            <a:endParaRPr/>
          </a:p>
        </p:txBody>
      </p:sp>
      <p:sp>
        <p:nvSpPr>
          <p:cNvPr id="2470" name="Google Shape;2470;p38"/>
          <p:cNvSpPr txBox="1">
            <a:spLocks noGrp="1"/>
          </p:cNvSpPr>
          <p:nvPr>
            <p:ph type="subTitle" idx="7"/>
          </p:nvPr>
        </p:nvSpPr>
        <p:spPr>
          <a:xfrm flipH="1">
            <a:off x="1194376" y="2220876"/>
            <a:ext cx="23517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They are playing footbal. </a:t>
            </a:r>
            <a:endParaRPr/>
          </a:p>
        </p:txBody>
      </p:sp>
      <p:sp>
        <p:nvSpPr>
          <p:cNvPr id="2471" name="Google Shape;2471;p38"/>
          <p:cNvSpPr txBox="1">
            <a:spLocks noGrp="1"/>
          </p:cNvSpPr>
          <p:nvPr>
            <p:ph type="subTitle" idx="1"/>
          </p:nvPr>
        </p:nvSpPr>
        <p:spPr>
          <a:xfrm flipH="1">
            <a:off x="5666717" y="3312275"/>
            <a:ext cx="2283000" cy="43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Are you going out tonight?</a:t>
            </a:r>
            <a:endParaRPr/>
          </a:p>
        </p:txBody>
      </p:sp>
      <p:sp>
        <p:nvSpPr>
          <p:cNvPr id="2472" name="Google Shape;2472;p38"/>
          <p:cNvSpPr txBox="1">
            <a:spLocks noGrp="1"/>
          </p:cNvSpPr>
          <p:nvPr>
            <p:ph type="subTitle" idx="5"/>
          </p:nvPr>
        </p:nvSpPr>
        <p:spPr>
          <a:xfrm flipH="1">
            <a:off x="5666728" y="2229172"/>
            <a:ext cx="2283000" cy="43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 he making dinner?</a:t>
            </a:r>
            <a:endParaRPr/>
          </a:p>
        </p:txBody>
      </p:sp>
      <p:grpSp>
        <p:nvGrpSpPr>
          <p:cNvPr id="2473" name="Google Shape;2473;p38"/>
          <p:cNvGrpSpPr/>
          <p:nvPr/>
        </p:nvGrpSpPr>
        <p:grpSpPr>
          <a:xfrm>
            <a:off x="3918238" y="1916230"/>
            <a:ext cx="1178821" cy="3227359"/>
            <a:chOff x="3918238" y="1916230"/>
            <a:chExt cx="1178821" cy="3227359"/>
          </a:xfrm>
        </p:grpSpPr>
        <p:sp>
          <p:nvSpPr>
            <p:cNvPr id="2474" name="Google Shape;2474;p38"/>
            <p:cNvSpPr/>
            <p:nvPr/>
          </p:nvSpPr>
          <p:spPr>
            <a:xfrm rot="387233">
              <a:off x="4038542" y="2285957"/>
              <a:ext cx="28476" cy="19469"/>
            </a:xfrm>
            <a:custGeom>
              <a:avLst/>
              <a:gdLst/>
              <a:ahLst/>
              <a:cxnLst/>
              <a:rect l="l" t="t" r="r" b="b"/>
              <a:pathLst>
                <a:path w="1135" h="776" extrusionOk="0">
                  <a:moveTo>
                    <a:pt x="145" y="1"/>
                  </a:moveTo>
                  <a:cubicBezTo>
                    <a:pt x="64" y="1"/>
                    <a:pt x="0" y="104"/>
                    <a:pt x="72" y="174"/>
                  </a:cubicBezTo>
                  <a:cubicBezTo>
                    <a:pt x="206" y="299"/>
                    <a:pt x="335" y="417"/>
                    <a:pt x="483" y="527"/>
                  </a:cubicBezTo>
                  <a:cubicBezTo>
                    <a:pt x="624" y="634"/>
                    <a:pt x="772" y="759"/>
                    <a:pt x="947" y="775"/>
                  </a:cubicBezTo>
                  <a:cubicBezTo>
                    <a:pt x="952" y="775"/>
                    <a:pt x="956" y="775"/>
                    <a:pt x="960" y="775"/>
                  </a:cubicBezTo>
                  <a:cubicBezTo>
                    <a:pt x="1060" y="775"/>
                    <a:pt x="1135" y="638"/>
                    <a:pt x="1076" y="554"/>
                  </a:cubicBezTo>
                  <a:cubicBezTo>
                    <a:pt x="978" y="417"/>
                    <a:pt x="814" y="353"/>
                    <a:pt x="670" y="273"/>
                  </a:cubicBezTo>
                  <a:cubicBezTo>
                    <a:pt x="510" y="185"/>
                    <a:pt x="351" y="102"/>
                    <a:pt x="195" y="14"/>
                  </a:cubicBezTo>
                  <a:cubicBezTo>
                    <a:pt x="178" y="5"/>
                    <a:pt x="161" y="1"/>
                    <a:pt x="14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5" name="Google Shape;2475;p38"/>
            <p:cNvSpPr/>
            <p:nvPr/>
          </p:nvSpPr>
          <p:spPr>
            <a:xfrm rot="387233">
              <a:off x="4049643" y="2268846"/>
              <a:ext cx="23985" cy="16534"/>
            </a:xfrm>
            <a:custGeom>
              <a:avLst/>
              <a:gdLst/>
              <a:ahLst/>
              <a:cxnLst/>
              <a:rect l="l" t="t" r="r" b="b"/>
              <a:pathLst>
                <a:path w="956" h="659" extrusionOk="0">
                  <a:moveTo>
                    <a:pt x="142" y="1"/>
                  </a:moveTo>
                  <a:cubicBezTo>
                    <a:pt x="53" y="1"/>
                    <a:pt x="1" y="119"/>
                    <a:pt x="66" y="188"/>
                  </a:cubicBezTo>
                  <a:cubicBezTo>
                    <a:pt x="180" y="305"/>
                    <a:pt x="298" y="408"/>
                    <a:pt x="431" y="500"/>
                  </a:cubicBezTo>
                  <a:cubicBezTo>
                    <a:pt x="539" y="569"/>
                    <a:pt x="642" y="658"/>
                    <a:pt x="769" y="658"/>
                  </a:cubicBezTo>
                  <a:cubicBezTo>
                    <a:pt x="793" y="658"/>
                    <a:pt x="819" y="655"/>
                    <a:pt x="845" y="648"/>
                  </a:cubicBezTo>
                  <a:cubicBezTo>
                    <a:pt x="917" y="625"/>
                    <a:pt x="955" y="553"/>
                    <a:pt x="940" y="484"/>
                  </a:cubicBezTo>
                  <a:cubicBezTo>
                    <a:pt x="906" y="321"/>
                    <a:pt x="747" y="260"/>
                    <a:pt x="613" y="188"/>
                  </a:cubicBezTo>
                  <a:cubicBezTo>
                    <a:pt x="473" y="107"/>
                    <a:pt x="328" y="51"/>
                    <a:pt x="172" y="5"/>
                  </a:cubicBezTo>
                  <a:cubicBezTo>
                    <a:pt x="161" y="2"/>
                    <a:pt x="152" y="1"/>
                    <a:pt x="14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6" name="Google Shape;2476;p38"/>
            <p:cNvSpPr/>
            <p:nvPr/>
          </p:nvSpPr>
          <p:spPr>
            <a:xfrm rot="387233">
              <a:off x="4061276" y="2250638"/>
              <a:ext cx="35501" cy="16233"/>
            </a:xfrm>
            <a:custGeom>
              <a:avLst/>
              <a:gdLst/>
              <a:ahLst/>
              <a:cxnLst/>
              <a:rect l="l" t="t" r="r" b="b"/>
              <a:pathLst>
                <a:path w="1415" h="647" extrusionOk="0">
                  <a:moveTo>
                    <a:pt x="171" y="0"/>
                  </a:moveTo>
                  <a:cubicBezTo>
                    <a:pt x="44" y="0"/>
                    <a:pt x="0" y="175"/>
                    <a:pt x="133" y="222"/>
                  </a:cubicBezTo>
                  <a:cubicBezTo>
                    <a:pt x="510" y="359"/>
                    <a:pt x="871" y="576"/>
                    <a:pt x="1266" y="644"/>
                  </a:cubicBezTo>
                  <a:cubicBezTo>
                    <a:pt x="1273" y="646"/>
                    <a:pt x="1279" y="646"/>
                    <a:pt x="1285" y="646"/>
                  </a:cubicBezTo>
                  <a:cubicBezTo>
                    <a:pt x="1363" y="646"/>
                    <a:pt x="1414" y="555"/>
                    <a:pt x="1354" y="488"/>
                  </a:cubicBezTo>
                  <a:cubicBezTo>
                    <a:pt x="1061" y="165"/>
                    <a:pt x="609" y="67"/>
                    <a:pt x="194" y="2"/>
                  </a:cubicBezTo>
                  <a:cubicBezTo>
                    <a:pt x="186" y="1"/>
                    <a:pt x="179" y="0"/>
                    <a:pt x="17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7" name="Google Shape;2477;p38"/>
            <p:cNvSpPr/>
            <p:nvPr/>
          </p:nvSpPr>
          <p:spPr>
            <a:xfrm rot="387233">
              <a:off x="4107861" y="2333508"/>
              <a:ext cx="25992" cy="13774"/>
            </a:xfrm>
            <a:custGeom>
              <a:avLst/>
              <a:gdLst/>
              <a:ahLst/>
              <a:cxnLst/>
              <a:rect l="l" t="t" r="r" b="b"/>
              <a:pathLst>
                <a:path w="1036" h="549" extrusionOk="0">
                  <a:moveTo>
                    <a:pt x="134" y="0"/>
                  </a:moveTo>
                  <a:cubicBezTo>
                    <a:pt x="5" y="0"/>
                    <a:pt x="1" y="180"/>
                    <a:pt x="85" y="245"/>
                  </a:cubicBezTo>
                  <a:cubicBezTo>
                    <a:pt x="199" y="332"/>
                    <a:pt x="347" y="385"/>
                    <a:pt x="476" y="447"/>
                  </a:cubicBezTo>
                  <a:cubicBezTo>
                    <a:pt x="602" y="503"/>
                    <a:pt x="731" y="545"/>
                    <a:pt x="868" y="549"/>
                  </a:cubicBezTo>
                  <a:cubicBezTo>
                    <a:pt x="978" y="549"/>
                    <a:pt x="1035" y="408"/>
                    <a:pt x="959" y="332"/>
                  </a:cubicBezTo>
                  <a:cubicBezTo>
                    <a:pt x="853" y="234"/>
                    <a:pt x="720" y="173"/>
                    <a:pt x="583" y="124"/>
                  </a:cubicBezTo>
                  <a:cubicBezTo>
                    <a:pt x="442" y="74"/>
                    <a:pt x="297" y="17"/>
                    <a:pt x="153" y="1"/>
                  </a:cubicBezTo>
                  <a:cubicBezTo>
                    <a:pt x="146" y="0"/>
                    <a:pt x="140" y="0"/>
                    <a:pt x="13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8" name="Google Shape;2478;p38"/>
            <p:cNvSpPr/>
            <p:nvPr/>
          </p:nvSpPr>
          <p:spPr>
            <a:xfrm rot="387233">
              <a:off x="4127062" y="2313668"/>
              <a:ext cx="32139" cy="17437"/>
            </a:xfrm>
            <a:custGeom>
              <a:avLst/>
              <a:gdLst/>
              <a:ahLst/>
              <a:cxnLst/>
              <a:rect l="l" t="t" r="r" b="b"/>
              <a:pathLst>
                <a:path w="1281" h="695" extrusionOk="0">
                  <a:moveTo>
                    <a:pt x="174" y="1"/>
                  </a:moveTo>
                  <a:cubicBezTo>
                    <a:pt x="40" y="1"/>
                    <a:pt x="0" y="204"/>
                    <a:pt x="143" y="253"/>
                  </a:cubicBezTo>
                  <a:cubicBezTo>
                    <a:pt x="444" y="363"/>
                    <a:pt x="741" y="522"/>
                    <a:pt x="1022" y="675"/>
                  </a:cubicBezTo>
                  <a:cubicBezTo>
                    <a:pt x="1047" y="688"/>
                    <a:pt x="1072" y="695"/>
                    <a:pt x="1095" y="695"/>
                  </a:cubicBezTo>
                  <a:cubicBezTo>
                    <a:pt x="1216" y="695"/>
                    <a:pt x="1281" y="521"/>
                    <a:pt x="1162" y="431"/>
                  </a:cubicBezTo>
                  <a:cubicBezTo>
                    <a:pt x="873" y="211"/>
                    <a:pt x="562" y="93"/>
                    <a:pt x="211" y="6"/>
                  </a:cubicBezTo>
                  <a:cubicBezTo>
                    <a:pt x="198" y="2"/>
                    <a:pt x="186" y="1"/>
                    <a:pt x="17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9" name="Google Shape;2479;p38"/>
            <p:cNvSpPr/>
            <p:nvPr/>
          </p:nvSpPr>
          <p:spPr>
            <a:xfrm rot="387233">
              <a:off x="4085347" y="2301970"/>
              <a:ext cx="20297" cy="10312"/>
            </a:xfrm>
            <a:custGeom>
              <a:avLst/>
              <a:gdLst/>
              <a:ahLst/>
              <a:cxnLst/>
              <a:rect l="l" t="t" r="r" b="b"/>
              <a:pathLst>
                <a:path w="809" h="411" extrusionOk="0">
                  <a:moveTo>
                    <a:pt x="165" y="0"/>
                  </a:moveTo>
                  <a:cubicBezTo>
                    <a:pt x="63" y="0"/>
                    <a:pt x="1" y="153"/>
                    <a:pt x="105" y="206"/>
                  </a:cubicBezTo>
                  <a:cubicBezTo>
                    <a:pt x="270" y="285"/>
                    <a:pt x="452" y="411"/>
                    <a:pt x="638" y="411"/>
                  </a:cubicBezTo>
                  <a:cubicBezTo>
                    <a:pt x="740" y="411"/>
                    <a:pt x="809" y="269"/>
                    <a:pt x="726" y="201"/>
                  </a:cubicBezTo>
                  <a:cubicBezTo>
                    <a:pt x="581" y="76"/>
                    <a:pt x="372" y="50"/>
                    <a:pt x="193" y="4"/>
                  </a:cubicBezTo>
                  <a:cubicBezTo>
                    <a:pt x="184" y="1"/>
                    <a:pt x="174" y="0"/>
                    <a:pt x="16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480" name="Google Shape;2480;p38"/>
            <p:cNvGrpSpPr/>
            <p:nvPr/>
          </p:nvGrpSpPr>
          <p:grpSpPr>
            <a:xfrm>
              <a:off x="4215843" y="2596389"/>
              <a:ext cx="754126" cy="2547200"/>
              <a:chOff x="4172480" y="2420689"/>
              <a:chExt cx="806121" cy="2722822"/>
            </a:xfrm>
          </p:grpSpPr>
          <p:sp>
            <p:nvSpPr>
              <p:cNvPr id="2481" name="Google Shape;2481;p38"/>
              <p:cNvSpPr/>
              <p:nvPr/>
            </p:nvSpPr>
            <p:spPr>
              <a:xfrm>
                <a:off x="4560819" y="2420689"/>
                <a:ext cx="152276" cy="2722822"/>
              </a:xfrm>
              <a:custGeom>
                <a:avLst/>
                <a:gdLst/>
                <a:ahLst/>
                <a:cxnLst/>
                <a:rect l="l" t="t" r="r" b="b"/>
                <a:pathLst>
                  <a:path w="3155" h="56414" extrusionOk="0">
                    <a:moveTo>
                      <a:pt x="283" y="1"/>
                    </a:moveTo>
                    <a:cubicBezTo>
                      <a:pt x="276" y="1"/>
                      <a:pt x="269" y="1"/>
                      <a:pt x="261" y="2"/>
                    </a:cubicBezTo>
                    <a:cubicBezTo>
                      <a:pt x="112" y="12"/>
                      <a:pt x="0" y="142"/>
                      <a:pt x="15" y="295"/>
                    </a:cubicBezTo>
                    <a:cubicBezTo>
                      <a:pt x="40" y="632"/>
                      <a:pt x="2611" y="33610"/>
                      <a:pt x="943" y="56414"/>
                    </a:cubicBezTo>
                    <a:lnTo>
                      <a:pt x="1491" y="56414"/>
                    </a:lnTo>
                    <a:cubicBezTo>
                      <a:pt x="3155" y="33566"/>
                      <a:pt x="584" y="585"/>
                      <a:pt x="559" y="251"/>
                    </a:cubicBezTo>
                    <a:cubicBezTo>
                      <a:pt x="548" y="106"/>
                      <a:pt x="429" y="1"/>
                      <a:pt x="28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2" name="Google Shape;2482;p38"/>
              <p:cNvSpPr/>
              <p:nvPr/>
            </p:nvSpPr>
            <p:spPr>
              <a:xfrm>
                <a:off x="4597404" y="2460411"/>
                <a:ext cx="381197" cy="409963"/>
              </a:xfrm>
              <a:custGeom>
                <a:avLst/>
                <a:gdLst/>
                <a:ahLst/>
                <a:cxnLst/>
                <a:rect l="l" t="t" r="r" b="b"/>
                <a:pathLst>
                  <a:path w="7898" h="8494" extrusionOk="0">
                    <a:moveTo>
                      <a:pt x="7897" y="1"/>
                    </a:moveTo>
                    <a:lnTo>
                      <a:pt x="7897" y="1"/>
                    </a:lnTo>
                    <a:cubicBezTo>
                      <a:pt x="2306" y="672"/>
                      <a:pt x="0" y="8493"/>
                      <a:pt x="0" y="8493"/>
                    </a:cubicBezTo>
                    <a:cubicBezTo>
                      <a:pt x="6247" y="6176"/>
                      <a:pt x="7897" y="1"/>
                      <a:pt x="789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3" name="Google Shape;2483;p38"/>
              <p:cNvSpPr/>
              <p:nvPr/>
            </p:nvSpPr>
            <p:spPr>
              <a:xfrm>
                <a:off x="4195406" y="3132837"/>
                <a:ext cx="433854" cy="372654"/>
              </a:xfrm>
              <a:custGeom>
                <a:avLst/>
                <a:gdLst/>
                <a:ahLst/>
                <a:cxnLst/>
                <a:rect l="l" t="t" r="r" b="b"/>
                <a:pathLst>
                  <a:path w="8989" h="7721" extrusionOk="0">
                    <a:moveTo>
                      <a:pt x="0" y="0"/>
                    </a:moveTo>
                    <a:cubicBezTo>
                      <a:pt x="0" y="0"/>
                      <a:pt x="2360" y="7720"/>
                      <a:pt x="8925" y="7720"/>
                    </a:cubicBezTo>
                    <a:cubicBezTo>
                      <a:pt x="8946" y="7720"/>
                      <a:pt x="8967" y="7720"/>
                      <a:pt x="8989" y="7720"/>
                    </a:cubicBezTo>
                    <a:cubicBezTo>
                      <a:pt x="8989" y="7720"/>
                      <a:pt x="5759" y="54"/>
                      <a:pt x="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4" name="Google Shape;2484;p38"/>
              <p:cNvSpPr/>
              <p:nvPr/>
            </p:nvSpPr>
            <p:spPr>
              <a:xfrm>
                <a:off x="4617338" y="3043595"/>
                <a:ext cx="345674" cy="461896"/>
              </a:xfrm>
              <a:custGeom>
                <a:avLst/>
                <a:gdLst/>
                <a:ahLst/>
                <a:cxnLst/>
                <a:rect l="l" t="t" r="r" b="b"/>
                <a:pathLst>
                  <a:path w="7162" h="9570" extrusionOk="0">
                    <a:moveTo>
                      <a:pt x="7162" y="0"/>
                    </a:moveTo>
                    <a:lnTo>
                      <a:pt x="7162" y="0"/>
                    </a:lnTo>
                    <a:cubicBezTo>
                      <a:pt x="482" y="2715"/>
                      <a:pt x="1" y="9569"/>
                      <a:pt x="319" y="9569"/>
                    </a:cubicBezTo>
                    <a:cubicBezTo>
                      <a:pt x="321" y="9569"/>
                      <a:pt x="322" y="9569"/>
                      <a:pt x="323" y="9569"/>
                    </a:cubicBezTo>
                    <a:cubicBezTo>
                      <a:pt x="5893" y="8590"/>
                      <a:pt x="7162" y="0"/>
                      <a:pt x="716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5" name="Google Shape;2485;p38"/>
              <p:cNvSpPr/>
              <p:nvPr/>
            </p:nvSpPr>
            <p:spPr>
              <a:xfrm>
                <a:off x="4264184" y="2454861"/>
                <a:ext cx="342006" cy="409866"/>
              </a:xfrm>
              <a:custGeom>
                <a:avLst/>
                <a:gdLst/>
                <a:ahLst/>
                <a:cxnLst/>
                <a:rect l="l" t="t" r="r" b="b"/>
                <a:pathLst>
                  <a:path w="7086" h="8492" extrusionOk="0">
                    <a:moveTo>
                      <a:pt x="1" y="0"/>
                    </a:moveTo>
                    <a:cubicBezTo>
                      <a:pt x="1" y="0"/>
                      <a:pt x="809" y="7361"/>
                      <a:pt x="7085" y="8492"/>
                    </a:cubicBezTo>
                    <a:cubicBezTo>
                      <a:pt x="7085" y="8492"/>
                      <a:pt x="4921" y="1494"/>
                      <a:pt x="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6" name="Google Shape;2486;p38"/>
              <p:cNvSpPr/>
              <p:nvPr/>
            </p:nvSpPr>
            <p:spPr>
              <a:xfrm>
                <a:off x="4644462" y="3778764"/>
                <a:ext cx="305083" cy="313433"/>
              </a:xfrm>
              <a:custGeom>
                <a:avLst/>
                <a:gdLst/>
                <a:ahLst/>
                <a:cxnLst/>
                <a:rect l="l" t="t" r="r" b="b"/>
                <a:pathLst>
                  <a:path w="6321" h="6494" extrusionOk="0">
                    <a:moveTo>
                      <a:pt x="6320" y="0"/>
                    </a:moveTo>
                    <a:cubicBezTo>
                      <a:pt x="1400" y="1490"/>
                      <a:pt x="1" y="6484"/>
                      <a:pt x="1" y="6484"/>
                    </a:cubicBezTo>
                    <a:cubicBezTo>
                      <a:pt x="110" y="6490"/>
                      <a:pt x="217" y="6494"/>
                      <a:pt x="323" y="6494"/>
                    </a:cubicBezTo>
                    <a:cubicBezTo>
                      <a:pt x="4979" y="6494"/>
                      <a:pt x="6320" y="1"/>
                      <a:pt x="632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7" name="Google Shape;2487;p38"/>
              <p:cNvSpPr/>
              <p:nvPr/>
            </p:nvSpPr>
            <p:spPr>
              <a:xfrm>
                <a:off x="4250718" y="3704195"/>
                <a:ext cx="393794" cy="387616"/>
              </a:xfrm>
              <a:custGeom>
                <a:avLst/>
                <a:gdLst/>
                <a:ahLst/>
                <a:cxnLst/>
                <a:rect l="l" t="t" r="r" b="b"/>
                <a:pathLst>
                  <a:path w="8159" h="8031" extrusionOk="0">
                    <a:moveTo>
                      <a:pt x="0" y="1"/>
                    </a:moveTo>
                    <a:cubicBezTo>
                      <a:pt x="0" y="1"/>
                      <a:pt x="1584" y="8031"/>
                      <a:pt x="7979" y="8031"/>
                    </a:cubicBezTo>
                    <a:cubicBezTo>
                      <a:pt x="8038" y="8031"/>
                      <a:pt x="8098" y="8030"/>
                      <a:pt x="8159" y="8029"/>
                    </a:cubicBezTo>
                    <a:cubicBezTo>
                      <a:pt x="8159" y="8029"/>
                      <a:pt x="5983" y="566"/>
                      <a:pt x="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8" name="Google Shape;2488;p38"/>
              <p:cNvSpPr/>
              <p:nvPr/>
            </p:nvSpPr>
            <p:spPr>
              <a:xfrm>
                <a:off x="4172480" y="4272369"/>
                <a:ext cx="470101" cy="344129"/>
              </a:xfrm>
              <a:custGeom>
                <a:avLst/>
                <a:gdLst/>
                <a:ahLst/>
                <a:cxnLst/>
                <a:rect l="l" t="t" r="r" b="b"/>
                <a:pathLst>
                  <a:path w="9740" h="7130" extrusionOk="0">
                    <a:moveTo>
                      <a:pt x="292" y="0"/>
                    </a:moveTo>
                    <a:cubicBezTo>
                      <a:pt x="195" y="0"/>
                      <a:pt x="98" y="2"/>
                      <a:pt x="0" y="6"/>
                    </a:cubicBezTo>
                    <a:cubicBezTo>
                      <a:pt x="0" y="6"/>
                      <a:pt x="2873" y="7129"/>
                      <a:pt x="8594" y="7129"/>
                    </a:cubicBezTo>
                    <a:cubicBezTo>
                      <a:pt x="8964" y="7129"/>
                      <a:pt x="9346" y="7100"/>
                      <a:pt x="9740" y="7036"/>
                    </a:cubicBezTo>
                    <a:cubicBezTo>
                      <a:pt x="9740" y="7036"/>
                      <a:pt x="6353" y="0"/>
                      <a:pt x="29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9" name="Google Shape;2489;p38"/>
              <p:cNvSpPr/>
              <p:nvPr/>
            </p:nvSpPr>
            <p:spPr>
              <a:xfrm>
                <a:off x="4642532" y="4234481"/>
                <a:ext cx="320480" cy="378542"/>
              </a:xfrm>
              <a:custGeom>
                <a:avLst/>
                <a:gdLst/>
                <a:ahLst/>
                <a:cxnLst/>
                <a:rect l="l" t="t" r="r" b="b"/>
                <a:pathLst>
                  <a:path w="6640" h="7843" extrusionOk="0">
                    <a:moveTo>
                      <a:pt x="6640" y="0"/>
                    </a:moveTo>
                    <a:cubicBezTo>
                      <a:pt x="740" y="1277"/>
                      <a:pt x="1" y="7843"/>
                      <a:pt x="1" y="7843"/>
                    </a:cubicBezTo>
                    <a:cubicBezTo>
                      <a:pt x="6520" y="7437"/>
                      <a:pt x="6640" y="1"/>
                      <a:pt x="664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0" name="Google Shape;2490;p38"/>
              <p:cNvSpPr/>
              <p:nvPr/>
            </p:nvSpPr>
            <p:spPr>
              <a:xfrm>
                <a:off x="4250718" y="4811969"/>
                <a:ext cx="374343" cy="247744"/>
              </a:xfrm>
              <a:custGeom>
                <a:avLst/>
                <a:gdLst/>
                <a:ahLst/>
                <a:cxnLst/>
                <a:rect l="l" t="t" r="r" b="b"/>
                <a:pathLst>
                  <a:path w="7756" h="5133" extrusionOk="0">
                    <a:moveTo>
                      <a:pt x="0" y="1"/>
                    </a:moveTo>
                    <a:cubicBezTo>
                      <a:pt x="0" y="1"/>
                      <a:pt x="1406" y="5132"/>
                      <a:pt x="7268" y="5132"/>
                    </a:cubicBezTo>
                    <a:cubicBezTo>
                      <a:pt x="7427" y="5132"/>
                      <a:pt x="7590" y="5128"/>
                      <a:pt x="7756" y="5121"/>
                    </a:cubicBezTo>
                    <a:cubicBezTo>
                      <a:pt x="7756" y="5121"/>
                      <a:pt x="5972" y="1049"/>
                      <a:pt x="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1" name="Google Shape;2491;p38"/>
              <p:cNvSpPr/>
              <p:nvPr/>
            </p:nvSpPr>
            <p:spPr>
              <a:xfrm>
                <a:off x="4625012" y="4750383"/>
                <a:ext cx="296347" cy="309186"/>
              </a:xfrm>
              <a:custGeom>
                <a:avLst/>
                <a:gdLst/>
                <a:ahLst/>
                <a:cxnLst/>
                <a:rect l="l" t="t" r="r" b="b"/>
                <a:pathLst>
                  <a:path w="6140" h="6406" extrusionOk="0">
                    <a:moveTo>
                      <a:pt x="5647" y="0"/>
                    </a:moveTo>
                    <a:lnTo>
                      <a:pt x="5647" y="0"/>
                    </a:lnTo>
                    <a:cubicBezTo>
                      <a:pt x="787" y="1451"/>
                      <a:pt x="1" y="6397"/>
                      <a:pt x="1" y="6397"/>
                    </a:cubicBezTo>
                    <a:cubicBezTo>
                      <a:pt x="133" y="6403"/>
                      <a:pt x="263" y="6406"/>
                      <a:pt x="389" y="6406"/>
                    </a:cubicBezTo>
                    <a:cubicBezTo>
                      <a:pt x="6139" y="6406"/>
                      <a:pt x="5647" y="1"/>
                      <a:pt x="564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2" name="Google Shape;2492;p38"/>
              <p:cNvSpPr/>
              <p:nvPr/>
            </p:nvSpPr>
            <p:spPr>
              <a:xfrm>
                <a:off x="4606140" y="2459398"/>
                <a:ext cx="372461" cy="391043"/>
              </a:xfrm>
              <a:custGeom>
                <a:avLst/>
                <a:gdLst/>
                <a:ahLst/>
                <a:cxnLst/>
                <a:rect l="l" t="t" r="r" b="b"/>
                <a:pathLst>
                  <a:path w="7717" h="8102" extrusionOk="0">
                    <a:moveTo>
                      <a:pt x="7716" y="0"/>
                    </a:moveTo>
                    <a:cubicBezTo>
                      <a:pt x="7568" y="182"/>
                      <a:pt x="7422" y="366"/>
                      <a:pt x="7281" y="548"/>
                    </a:cubicBezTo>
                    <a:cubicBezTo>
                      <a:pt x="7136" y="733"/>
                      <a:pt x="6980" y="907"/>
                      <a:pt x="6831" y="1084"/>
                    </a:cubicBezTo>
                    <a:cubicBezTo>
                      <a:pt x="6535" y="1444"/>
                      <a:pt x="6222" y="1792"/>
                      <a:pt x="5911" y="2137"/>
                    </a:cubicBezTo>
                    <a:cubicBezTo>
                      <a:pt x="5283" y="2825"/>
                      <a:pt x="4638" y="3496"/>
                      <a:pt x="3985" y="4163"/>
                    </a:cubicBezTo>
                    <a:cubicBezTo>
                      <a:pt x="3337" y="4834"/>
                      <a:pt x="2669" y="5483"/>
                      <a:pt x="2005" y="6143"/>
                    </a:cubicBezTo>
                    <a:lnTo>
                      <a:pt x="0" y="8101"/>
                    </a:lnTo>
                    <a:cubicBezTo>
                      <a:pt x="743" y="7532"/>
                      <a:pt x="1451" y="6918"/>
                      <a:pt x="2150" y="6295"/>
                    </a:cubicBezTo>
                    <a:cubicBezTo>
                      <a:pt x="2847" y="5671"/>
                      <a:pt x="3521" y="5022"/>
                      <a:pt x="4181" y="4356"/>
                    </a:cubicBezTo>
                    <a:cubicBezTo>
                      <a:pt x="4830" y="3681"/>
                      <a:pt x="5476" y="2999"/>
                      <a:pt x="6066" y="2274"/>
                    </a:cubicBezTo>
                    <a:cubicBezTo>
                      <a:pt x="6661" y="1549"/>
                      <a:pt x="7234" y="805"/>
                      <a:pt x="771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3" name="Google Shape;2493;p38"/>
              <p:cNvSpPr/>
              <p:nvPr/>
            </p:nvSpPr>
            <p:spPr>
              <a:xfrm>
                <a:off x="4264184" y="2453606"/>
                <a:ext cx="323810" cy="390657"/>
              </a:xfrm>
              <a:custGeom>
                <a:avLst/>
                <a:gdLst/>
                <a:ahLst/>
                <a:cxnLst/>
                <a:rect l="l" t="t" r="r" b="b"/>
                <a:pathLst>
                  <a:path w="6709" h="8094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399" y="791"/>
                      <a:pt x="853" y="1553"/>
                      <a:pt x="1328" y="2300"/>
                    </a:cubicBezTo>
                    <a:cubicBezTo>
                      <a:pt x="1799" y="3050"/>
                      <a:pt x="2310" y="3772"/>
                      <a:pt x="2851" y="4476"/>
                    </a:cubicBezTo>
                    <a:cubicBezTo>
                      <a:pt x="3390" y="5179"/>
                      <a:pt x="3964" y="5860"/>
                      <a:pt x="4602" y="6481"/>
                    </a:cubicBezTo>
                    <a:cubicBezTo>
                      <a:pt x="5232" y="7097"/>
                      <a:pt x="5910" y="7695"/>
                      <a:pt x="6708" y="8094"/>
                    </a:cubicBezTo>
                    <a:cubicBezTo>
                      <a:pt x="6531" y="7960"/>
                      <a:pt x="6353" y="7829"/>
                      <a:pt x="6175" y="7702"/>
                    </a:cubicBezTo>
                    <a:cubicBezTo>
                      <a:pt x="6005" y="7561"/>
                      <a:pt x="5845" y="7413"/>
                      <a:pt x="5679" y="7267"/>
                    </a:cubicBezTo>
                    <a:cubicBezTo>
                      <a:pt x="5359" y="6966"/>
                      <a:pt x="5040" y="6665"/>
                      <a:pt x="4750" y="6335"/>
                    </a:cubicBezTo>
                    <a:cubicBezTo>
                      <a:pt x="4159" y="5686"/>
                      <a:pt x="3597" y="5008"/>
                      <a:pt x="3068" y="4309"/>
                    </a:cubicBezTo>
                    <a:cubicBezTo>
                      <a:pt x="2528" y="3616"/>
                      <a:pt x="2013" y="2901"/>
                      <a:pt x="1502" y="2183"/>
                    </a:cubicBezTo>
                    <a:cubicBezTo>
                      <a:pt x="1244" y="1825"/>
                      <a:pt x="994" y="1462"/>
                      <a:pt x="747" y="1096"/>
                    </a:cubicBezTo>
                    <a:cubicBezTo>
                      <a:pt x="493" y="734"/>
                      <a:pt x="250" y="367"/>
                      <a:pt x="1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4" name="Google Shape;2494;p38"/>
              <p:cNvSpPr/>
              <p:nvPr/>
            </p:nvSpPr>
            <p:spPr>
              <a:xfrm>
                <a:off x="4195406" y="3131630"/>
                <a:ext cx="424249" cy="361408"/>
              </a:xfrm>
              <a:custGeom>
                <a:avLst/>
                <a:gdLst/>
                <a:ahLst/>
                <a:cxnLst/>
                <a:rect l="l" t="t" r="r" b="b"/>
                <a:pathLst>
                  <a:path w="8790" h="7488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562" y="797"/>
                      <a:pt x="1186" y="1548"/>
                      <a:pt x="1831" y="2277"/>
                    </a:cubicBezTo>
                    <a:cubicBezTo>
                      <a:pt x="2480" y="3006"/>
                      <a:pt x="3162" y="3702"/>
                      <a:pt x="3884" y="4358"/>
                    </a:cubicBezTo>
                    <a:cubicBezTo>
                      <a:pt x="4612" y="5007"/>
                      <a:pt x="5359" y="5642"/>
                      <a:pt x="6179" y="6179"/>
                    </a:cubicBezTo>
                    <a:cubicBezTo>
                      <a:pt x="6995" y="6715"/>
                      <a:pt x="7857" y="7197"/>
                      <a:pt x="8789" y="7487"/>
                    </a:cubicBezTo>
                    <a:cubicBezTo>
                      <a:pt x="8572" y="7379"/>
                      <a:pt x="8354" y="7273"/>
                      <a:pt x="8133" y="7168"/>
                    </a:cubicBezTo>
                    <a:cubicBezTo>
                      <a:pt x="7916" y="7066"/>
                      <a:pt x="7717" y="6925"/>
                      <a:pt x="7506" y="6810"/>
                    </a:cubicBezTo>
                    <a:cubicBezTo>
                      <a:pt x="7292" y="6693"/>
                      <a:pt x="7093" y="6555"/>
                      <a:pt x="6893" y="6421"/>
                    </a:cubicBezTo>
                    <a:cubicBezTo>
                      <a:pt x="6694" y="6283"/>
                      <a:pt x="6490" y="6157"/>
                      <a:pt x="6302" y="6005"/>
                    </a:cubicBezTo>
                    <a:cubicBezTo>
                      <a:pt x="5519" y="5439"/>
                      <a:pt x="4786" y="4804"/>
                      <a:pt x="4069" y="4155"/>
                    </a:cubicBezTo>
                    <a:cubicBezTo>
                      <a:pt x="3347" y="3510"/>
                      <a:pt x="2666" y="2824"/>
                      <a:pt x="1983" y="2132"/>
                    </a:cubicBezTo>
                    <a:cubicBezTo>
                      <a:pt x="1643" y="1788"/>
                      <a:pt x="1313" y="1436"/>
                      <a:pt x="983" y="1077"/>
                    </a:cubicBezTo>
                    <a:cubicBezTo>
                      <a:pt x="649" y="725"/>
                      <a:pt x="327" y="362"/>
                      <a:pt x="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5" name="Google Shape;2495;p38"/>
              <p:cNvSpPr/>
              <p:nvPr/>
            </p:nvSpPr>
            <p:spPr>
              <a:xfrm>
                <a:off x="4644462" y="3042340"/>
                <a:ext cx="318549" cy="450699"/>
              </a:xfrm>
              <a:custGeom>
                <a:avLst/>
                <a:gdLst/>
                <a:ahLst/>
                <a:cxnLst/>
                <a:rect l="l" t="t" r="r" b="b"/>
                <a:pathLst>
                  <a:path w="6600" h="9338" extrusionOk="0">
                    <a:moveTo>
                      <a:pt x="6600" y="1"/>
                    </a:moveTo>
                    <a:lnTo>
                      <a:pt x="6600" y="1"/>
                    </a:lnTo>
                    <a:cubicBezTo>
                      <a:pt x="6404" y="443"/>
                      <a:pt x="6263" y="903"/>
                      <a:pt x="6034" y="1328"/>
                    </a:cubicBezTo>
                    <a:cubicBezTo>
                      <a:pt x="5929" y="1545"/>
                      <a:pt x="5842" y="1767"/>
                      <a:pt x="5726" y="1976"/>
                    </a:cubicBezTo>
                    <a:lnTo>
                      <a:pt x="5381" y="2612"/>
                    </a:lnTo>
                    <a:cubicBezTo>
                      <a:pt x="4899" y="3438"/>
                      <a:pt x="4392" y="4254"/>
                      <a:pt x="3815" y="5019"/>
                    </a:cubicBezTo>
                    <a:cubicBezTo>
                      <a:pt x="3246" y="5791"/>
                      <a:pt x="2637" y="6534"/>
                      <a:pt x="2002" y="7256"/>
                    </a:cubicBezTo>
                    <a:cubicBezTo>
                      <a:pt x="1686" y="7619"/>
                      <a:pt x="1360" y="7970"/>
                      <a:pt x="1023" y="8315"/>
                    </a:cubicBezTo>
                    <a:cubicBezTo>
                      <a:pt x="693" y="8670"/>
                      <a:pt x="349" y="9003"/>
                      <a:pt x="1" y="9337"/>
                    </a:cubicBezTo>
                    <a:cubicBezTo>
                      <a:pt x="773" y="8757"/>
                      <a:pt x="1480" y="8094"/>
                      <a:pt x="2158" y="7398"/>
                    </a:cubicBezTo>
                    <a:cubicBezTo>
                      <a:pt x="2832" y="6705"/>
                      <a:pt x="3452" y="5958"/>
                      <a:pt x="4032" y="5182"/>
                    </a:cubicBezTo>
                    <a:cubicBezTo>
                      <a:pt x="4613" y="4402"/>
                      <a:pt x="5120" y="3572"/>
                      <a:pt x="5567" y="2709"/>
                    </a:cubicBezTo>
                    <a:cubicBezTo>
                      <a:pt x="6012" y="1846"/>
                      <a:pt x="6353" y="932"/>
                      <a:pt x="660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6" name="Google Shape;2496;p38"/>
              <p:cNvSpPr/>
              <p:nvPr/>
            </p:nvSpPr>
            <p:spPr>
              <a:xfrm>
                <a:off x="4250718" y="3703182"/>
                <a:ext cx="390126" cy="375936"/>
              </a:xfrm>
              <a:custGeom>
                <a:avLst/>
                <a:gdLst/>
                <a:ahLst/>
                <a:cxnLst/>
                <a:rect l="l" t="t" r="r" b="b"/>
                <a:pathLst>
                  <a:path w="8083" h="7789" extrusionOk="0">
                    <a:moveTo>
                      <a:pt x="0" y="0"/>
                    </a:moveTo>
                    <a:cubicBezTo>
                      <a:pt x="449" y="842"/>
                      <a:pt x="979" y="1635"/>
                      <a:pt x="1541" y="2404"/>
                    </a:cubicBezTo>
                    <a:cubicBezTo>
                      <a:pt x="2107" y="3173"/>
                      <a:pt x="2716" y="3909"/>
                      <a:pt x="3379" y="4597"/>
                    </a:cubicBezTo>
                    <a:cubicBezTo>
                      <a:pt x="4050" y="5280"/>
                      <a:pt x="4757" y="5932"/>
                      <a:pt x="5540" y="6483"/>
                    </a:cubicBezTo>
                    <a:cubicBezTo>
                      <a:pt x="6328" y="7031"/>
                      <a:pt x="7172" y="7499"/>
                      <a:pt x="8082" y="7789"/>
                    </a:cubicBezTo>
                    <a:cubicBezTo>
                      <a:pt x="7868" y="7680"/>
                      <a:pt x="7655" y="7575"/>
                      <a:pt x="7444" y="7473"/>
                    </a:cubicBezTo>
                    <a:lnTo>
                      <a:pt x="7285" y="7397"/>
                    </a:lnTo>
                    <a:lnTo>
                      <a:pt x="7133" y="7303"/>
                    </a:lnTo>
                    <a:lnTo>
                      <a:pt x="6832" y="7118"/>
                    </a:lnTo>
                    <a:lnTo>
                      <a:pt x="6527" y="6937"/>
                    </a:lnTo>
                    <a:cubicBezTo>
                      <a:pt x="6429" y="6871"/>
                      <a:pt x="6335" y="6798"/>
                      <a:pt x="6236" y="6733"/>
                    </a:cubicBezTo>
                    <a:cubicBezTo>
                      <a:pt x="6048" y="6592"/>
                      <a:pt x="5849" y="6465"/>
                      <a:pt x="5667" y="6316"/>
                    </a:cubicBezTo>
                    <a:cubicBezTo>
                      <a:pt x="4924" y="5732"/>
                      <a:pt x="4235" y="5087"/>
                      <a:pt x="3575" y="4410"/>
                    </a:cubicBezTo>
                    <a:cubicBezTo>
                      <a:pt x="2916" y="3735"/>
                      <a:pt x="2306" y="3009"/>
                      <a:pt x="1708" y="2277"/>
                    </a:cubicBezTo>
                    <a:cubicBezTo>
                      <a:pt x="1407" y="1911"/>
                      <a:pt x="1117" y="1533"/>
                      <a:pt x="837" y="1153"/>
                    </a:cubicBezTo>
                    <a:cubicBezTo>
                      <a:pt x="548" y="776"/>
                      <a:pt x="272" y="392"/>
                      <a:pt x="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7" name="Google Shape;2497;p38"/>
              <p:cNvSpPr/>
              <p:nvPr/>
            </p:nvSpPr>
            <p:spPr>
              <a:xfrm>
                <a:off x="4644462" y="3767567"/>
                <a:ext cx="305083" cy="323086"/>
              </a:xfrm>
              <a:custGeom>
                <a:avLst/>
                <a:gdLst/>
                <a:ahLst/>
                <a:cxnLst/>
                <a:rect l="l" t="t" r="r" b="b"/>
                <a:pathLst>
                  <a:path w="6321" h="6694" extrusionOk="0">
                    <a:moveTo>
                      <a:pt x="6320" y="0"/>
                    </a:moveTo>
                    <a:cubicBezTo>
                      <a:pt x="6237" y="178"/>
                      <a:pt x="6150" y="356"/>
                      <a:pt x="6070" y="534"/>
                    </a:cubicBezTo>
                    <a:lnTo>
                      <a:pt x="5950" y="802"/>
                    </a:lnTo>
                    <a:lnTo>
                      <a:pt x="5806" y="1059"/>
                    </a:lnTo>
                    <a:lnTo>
                      <a:pt x="5523" y="1570"/>
                    </a:lnTo>
                    <a:lnTo>
                      <a:pt x="5200" y="2060"/>
                    </a:lnTo>
                    <a:cubicBezTo>
                      <a:pt x="4762" y="2701"/>
                      <a:pt x="4275" y="3315"/>
                      <a:pt x="3721" y="3862"/>
                    </a:cubicBezTo>
                    <a:cubicBezTo>
                      <a:pt x="3180" y="4420"/>
                      <a:pt x="2590" y="4932"/>
                      <a:pt x="1969" y="5407"/>
                    </a:cubicBezTo>
                    <a:cubicBezTo>
                      <a:pt x="1658" y="5643"/>
                      <a:pt x="1338" y="5871"/>
                      <a:pt x="1008" y="6081"/>
                    </a:cubicBezTo>
                    <a:cubicBezTo>
                      <a:pt x="682" y="6302"/>
                      <a:pt x="345" y="6502"/>
                      <a:pt x="1" y="6694"/>
                    </a:cubicBezTo>
                    <a:cubicBezTo>
                      <a:pt x="740" y="6411"/>
                      <a:pt x="1433" y="6019"/>
                      <a:pt x="2089" y="5577"/>
                    </a:cubicBezTo>
                    <a:cubicBezTo>
                      <a:pt x="2749" y="5134"/>
                      <a:pt x="3358" y="4616"/>
                      <a:pt x="3917" y="4055"/>
                    </a:cubicBezTo>
                    <a:cubicBezTo>
                      <a:pt x="4479" y="3489"/>
                      <a:pt x="4971" y="2854"/>
                      <a:pt x="5378" y="2172"/>
                    </a:cubicBezTo>
                    <a:cubicBezTo>
                      <a:pt x="5806" y="1501"/>
                      <a:pt x="6096" y="751"/>
                      <a:pt x="632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8" name="Google Shape;2498;p38"/>
              <p:cNvSpPr/>
              <p:nvPr/>
            </p:nvSpPr>
            <p:spPr>
              <a:xfrm>
                <a:off x="4172480" y="4273672"/>
                <a:ext cx="463971" cy="327478"/>
              </a:xfrm>
              <a:custGeom>
                <a:avLst/>
                <a:gdLst/>
                <a:ahLst/>
                <a:cxnLst/>
                <a:rect l="l" t="t" r="r" b="b"/>
                <a:pathLst>
                  <a:path w="9613" h="6785" extrusionOk="0">
                    <a:moveTo>
                      <a:pt x="0" y="0"/>
                    </a:moveTo>
                    <a:cubicBezTo>
                      <a:pt x="541" y="852"/>
                      <a:pt x="1178" y="1635"/>
                      <a:pt x="1864" y="2383"/>
                    </a:cubicBezTo>
                    <a:cubicBezTo>
                      <a:pt x="2546" y="3126"/>
                      <a:pt x="3297" y="3808"/>
                      <a:pt x="4094" y="4432"/>
                    </a:cubicBezTo>
                    <a:cubicBezTo>
                      <a:pt x="4906" y="5041"/>
                      <a:pt x="5773" y="5578"/>
                      <a:pt x="6694" y="6001"/>
                    </a:cubicBezTo>
                    <a:cubicBezTo>
                      <a:pt x="7626" y="6411"/>
                      <a:pt x="8612" y="6687"/>
                      <a:pt x="9613" y="6785"/>
                    </a:cubicBezTo>
                    <a:cubicBezTo>
                      <a:pt x="9127" y="6651"/>
                      <a:pt x="8630" y="6578"/>
                      <a:pt x="8166" y="6383"/>
                    </a:cubicBezTo>
                    <a:cubicBezTo>
                      <a:pt x="7688" y="6241"/>
                      <a:pt x="7238" y="6016"/>
                      <a:pt x="6784" y="5813"/>
                    </a:cubicBezTo>
                    <a:cubicBezTo>
                      <a:pt x="5899" y="5352"/>
                      <a:pt x="5055" y="4820"/>
                      <a:pt x="4261" y="4217"/>
                    </a:cubicBezTo>
                    <a:cubicBezTo>
                      <a:pt x="3471" y="3605"/>
                      <a:pt x="2727" y="2937"/>
                      <a:pt x="2013" y="2234"/>
                    </a:cubicBezTo>
                    <a:cubicBezTo>
                      <a:pt x="1657" y="1886"/>
                      <a:pt x="1313" y="1520"/>
                      <a:pt x="979" y="1146"/>
                    </a:cubicBezTo>
                    <a:cubicBezTo>
                      <a:pt x="639" y="780"/>
                      <a:pt x="316" y="392"/>
                      <a:pt x="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9" name="Google Shape;2499;p38"/>
              <p:cNvSpPr/>
              <p:nvPr/>
            </p:nvSpPr>
            <p:spPr>
              <a:xfrm>
                <a:off x="4656529" y="4234481"/>
                <a:ext cx="306483" cy="366669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7597" extrusionOk="0">
                    <a:moveTo>
                      <a:pt x="6350" y="0"/>
                    </a:moveTo>
                    <a:lnTo>
                      <a:pt x="6350" y="0"/>
                    </a:lnTo>
                    <a:cubicBezTo>
                      <a:pt x="6008" y="772"/>
                      <a:pt x="5672" y="1542"/>
                      <a:pt x="5222" y="2252"/>
                    </a:cubicBezTo>
                    <a:cubicBezTo>
                      <a:pt x="5016" y="2615"/>
                      <a:pt x="4768" y="2956"/>
                      <a:pt x="4537" y="3300"/>
                    </a:cubicBezTo>
                    <a:cubicBezTo>
                      <a:pt x="4283" y="3634"/>
                      <a:pt x="4043" y="3975"/>
                      <a:pt x="3764" y="4286"/>
                    </a:cubicBezTo>
                    <a:cubicBezTo>
                      <a:pt x="3228" y="4928"/>
                      <a:pt x="2636" y="5523"/>
                      <a:pt x="2010" y="6081"/>
                    </a:cubicBezTo>
                    <a:cubicBezTo>
                      <a:pt x="1697" y="6357"/>
                      <a:pt x="1371" y="6621"/>
                      <a:pt x="1038" y="6875"/>
                    </a:cubicBezTo>
                    <a:cubicBezTo>
                      <a:pt x="704" y="7133"/>
                      <a:pt x="360" y="7372"/>
                      <a:pt x="0" y="7597"/>
                    </a:cubicBezTo>
                    <a:cubicBezTo>
                      <a:pt x="770" y="7245"/>
                      <a:pt x="1480" y="6766"/>
                      <a:pt x="2147" y="6241"/>
                    </a:cubicBezTo>
                    <a:cubicBezTo>
                      <a:pt x="2815" y="5715"/>
                      <a:pt x="3424" y="5113"/>
                      <a:pt x="3971" y="4464"/>
                    </a:cubicBezTo>
                    <a:cubicBezTo>
                      <a:pt x="4254" y="4144"/>
                      <a:pt x="4497" y="3793"/>
                      <a:pt x="4747" y="3448"/>
                    </a:cubicBezTo>
                    <a:cubicBezTo>
                      <a:pt x="4972" y="3086"/>
                      <a:pt x="5222" y="2742"/>
                      <a:pt x="5404" y="2354"/>
                    </a:cubicBezTo>
                    <a:cubicBezTo>
                      <a:pt x="5501" y="2165"/>
                      <a:pt x="5610" y="1984"/>
                      <a:pt x="5693" y="1788"/>
                    </a:cubicBezTo>
                    <a:lnTo>
                      <a:pt x="5948" y="1204"/>
                    </a:lnTo>
                    <a:cubicBezTo>
                      <a:pt x="6035" y="1008"/>
                      <a:pt x="6095" y="805"/>
                      <a:pt x="6161" y="606"/>
                    </a:cubicBezTo>
                    <a:cubicBezTo>
                      <a:pt x="6226" y="402"/>
                      <a:pt x="6291" y="200"/>
                      <a:pt x="635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00" name="Google Shape;2500;p38"/>
              <p:cNvSpPr/>
              <p:nvPr/>
            </p:nvSpPr>
            <p:spPr>
              <a:xfrm>
                <a:off x="4250718" y="4811969"/>
                <a:ext cx="359816" cy="241759"/>
              </a:xfrm>
              <a:custGeom>
                <a:avLst/>
                <a:gdLst/>
                <a:ahLst/>
                <a:cxnLst/>
                <a:rect l="l" t="t" r="r" b="b"/>
                <a:pathLst>
                  <a:path w="7455" h="5009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457" y="617"/>
                      <a:pt x="976" y="1186"/>
                      <a:pt x="1515" y="1730"/>
                    </a:cubicBezTo>
                    <a:cubicBezTo>
                      <a:pt x="2056" y="2274"/>
                      <a:pt x="2636" y="2782"/>
                      <a:pt x="3252" y="3246"/>
                    </a:cubicBezTo>
                    <a:cubicBezTo>
                      <a:pt x="3873" y="3699"/>
                      <a:pt x="4518" y="4135"/>
                      <a:pt x="5229" y="4446"/>
                    </a:cubicBezTo>
                    <a:cubicBezTo>
                      <a:pt x="5932" y="4762"/>
                      <a:pt x="6686" y="5001"/>
                      <a:pt x="7455" y="5008"/>
                    </a:cubicBezTo>
                    <a:cubicBezTo>
                      <a:pt x="7270" y="4968"/>
                      <a:pt x="7081" y="4928"/>
                      <a:pt x="6897" y="4893"/>
                    </a:cubicBezTo>
                    <a:cubicBezTo>
                      <a:pt x="6711" y="4852"/>
                      <a:pt x="6534" y="4772"/>
                      <a:pt x="6356" y="4715"/>
                    </a:cubicBezTo>
                    <a:cubicBezTo>
                      <a:pt x="6175" y="4667"/>
                      <a:pt x="6005" y="4580"/>
                      <a:pt x="5831" y="4504"/>
                    </a:cubicBezTo>
                    <a:cubicBezTo>
                      <a:pt x="5657" y="4428"/>
                      <a:pt x="5486" y="4356"/>
                      <a:pt x="5323" y="4258"/>
                    </a:cubicBezTo>
                    <a:cubicBezTo>
                      <a:pt x="4653" y="3910"/>
                      <a:pt x="4025" y="3482"/>
                      <a:pt x="3419" y="3025"/>
                    </a:cubicBezTo>
                    <a:cubicBezTo>
                      <a:pt x="2807" y="2579"/>
                      <a:pt x="2230" y="2083"/>
                      <a:pt x="1661" y="1578"/>
                    </a:cubicBezTo>
                    <a:cubicBezTo>
                      <a:pt x="1374" y="1328"/>
                      <a:pt x="1095" y="1067"/>
                      <a:pt x="824" y="802"/>
                    </a:cubicBezTo>
                    <a:cubicBezTo>
                      <a:pt x="541" y="541"/>
                      <a:pt x="272" y="273"/>
                      <a:pt x="0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01" name="Google Shape;2501;p38"/>
              <p:cNvSpPr/>
              <p:nvPr/>
            </p:nvSpPr>
            <p:spPr>
              <a:xfrm>
                <a:off x="4629066" y="4744784"/>
                <a:ext cx="269029" cy="308944"/>
              </a:xfrm>
              <a:custGeom>
                <a:avLst/>
                <a:gdLst/>
                <a:ahLst/>
                <a:cxnLst/>
                <a:rect l="l" t="t" r="r" b="b"/>
                <a:pathLst>
                  <a:path w="5574" h="6401" extrusionOk="0">
                    <a:moveTo>
                      <a:pt x="5573" y="1"/>
                    </a:moveTo>
                    <a:lnTo>
                      <a:pt x="5573" y="1"/>
                    </a:lnTo>
                    <a:cubicBezTo>
                      <a:pt x="5446" y="356"/>
                      <a:pt x="5337" y="715"/>
                      <a:pt x="5218" y="1070"/>
                    </a:cubicBezTo>
                    <a:cubicBezTo>
                      <a:pt x="5073" y="1418"/>
                      <a:pt x="4950" y="1770"/>
                      <a:pt x="4793" y="2111"/>
                    </a:cubicBezTo>
                    <a:cubicBezTo>
                      <a:pt x="4612" y="2437"/>
                      <a:pt x="4482" y="2789"/>
                      <a:pt x="4271" y="3097"/>
                    </a:cubicBezTo>
                    <a:cubicBezTo>
                      <a:pt x="4174" y="3253"/>
                      <a:pt x="4083" y="3416"/>
                      <a:pt x="3982" y="3572"/>
                    </a:cubicBezTo>
                    <a:lnTo>
                      <a:pt x="3652" y="4018"/>
                    </a:lnTo>
                    <a:cubicBezTo>
                      <a:pt x="3195" y="4598"/>
                      <a:pt x="2658" y="5117"/>
                      <a:pt x="2045" y="5534"/>
                    </a:cubicBezTo>
                    <a:cubicBezTo>
                      <a:pt x="1893" y="5635"/>
                      <a:pt x="1737" y="5741"/>
                      <a:pt x="1570" y="5824"/>
                    </a:cubicBezTo>
                    <a:cubicBezTo>
                      <a:pt x="1411" y="5918"/>
                      <a:pt x="1240" y="5990"/>
                      <a:pt x="1070" y="6067"/>
                    </a:cubicBezTo>
                    <a:cubicBezTo>
                      <a:pt x="730" y="6219"/>
                      <a:pt x="374" y="6335"/>
                      <a:pt x="0" y="6400"/>
                    </a:cubicBezTo>
                    <a:cubicBezTo>
                      <a:pt x="762" y="6375"/>
                      <a:pt x="1498" y="6096"/>
                      <a:pt x="2158" y="5708"/>
                    </a:cubicBezTo>
                    <a:cubicBezTo>
                      <a:pt x="2822" y="5319"/>
                      <a:pt x="3387" y="4783"/>
                      <a:pt x="3866" y="4185"/>
                    </a:cubicBezTo>
                    <a:lnTo>
                      <a:pt x="4203" y="3717"/>
                    </a:lnTo>
                    <a:cubicBezTo>
                      <a:pt x="4308" y="3557"/>
                      <a:pt x="4398" y="3391"/>
                      <a:pt x="4497" y="3224"/>
                    </a:cubicBezTo>
                    <a:cubicBezTo>
                      <a:pt x="4591" y="3061"/>
                      <a:pt x="4685" y="2894"/>
                      <a:pt x="4758" y="2717"/>
                    </a:cubicBezTo>
                    <a:cubicBezTo>
                      <a:pt x="4837" y="2543"/>
                      <a:pt x="4914" y="2369"/>
                      <a:pt x="4986" y="2191"/>
                    </a:cubicBezTo>
                    <a:cubicBezTo>
                      <a:pt x="5124" y="1839"/>
                      <a:pt x="5225" y="1469"/>
                      <a:pt x="5349" y="1110"/>
                    </a:cubicBezTo>
                    <a:cubicBezTo>
                      <a:pt x="5424" y="740"/>
                      <a:pt x="5508" y="370"/>
                      <a:pt x="557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02" name="Google Shape;2502;p38"/>
            <p:cNvSpPr/>
            <p:nvPr/>
          </p:nvSpPr>
          <p:spPr>
            <a:xfrm rot="387233">
              <a:off x="4036070" y="2059074"/>
              <a:ext cx="578929" cy="456469"/>
            </a:xfrm>
            <a:custGeom>
              <a:avLst/>
              <a:gdLst/>
              <a:ahLst/>
              <a:cxnLst/>
              <a:rect l="l" t="t" r="r" b="b"/>
              <a:pathLst>
                <a:path w="23075" h="18194" extrusionOk="0">
                  <a:moveTo>
                    <a:pt x="6353" y="1"/>
                  </a:moveTo>
                  <a:cubicBezTo>
                    <a:pt x="5892" y="1"/>
                    <a:pt x="5465" y="121"/>
                    <a:pt x="5083" y="381"/>
                  </a:cubicBezTo>
                  <a:cubicBezTo>
                    <a:pt x="0" y="3836"/>
                    <a:pt x="23075" y="18193"/>
                    <a:pt x="23075" y="18193"/>
                  </a:cubicBezTo>
                  <a:cubicBezTo>
                    <a:pt x="23075" y="18193"/>
                    <a:pt x="12034" y="1"/>
                    <a:pt x="635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3" name="Google Shape;2503;p38"/>
            <p:cNvSpPr/>
            <p:nvPr/>
          </p:nvSpPr>
          <p:spPr>
            <a:xfrm rot="387233">
              <a:off x="4190134" y="2096931"/>
              <a:ext cx="25641" cy="25114"/>
            </a:xfrm>
            <a:custGeom>
              <a:avLst/>
              <a:gdLst/>
              <a:ahLst/>
              <a:cxnLst/>
              <a:rect l="l" t="t" r="r" b="b"/>
              <a:pathLst>
                <a:path w="1022" h="1001" extrusionOk="0">
                  <a:moveTo>
                    <a:pt x="135" y="1"/>
                  </a:moveTo>
                  <a:cubicBezTo>
                    <a:pt x="61" y="1"/>
                    <a:pt x="1" y="98"/>
                    <a:pt x="62" y="171"/>
                  </a:cubicBezTo>
                  <a:cubicBezTo>
                    <a:pt x="199" y="338"/>
                    <a:pt x="343" y="498"/>
                    <a:pt x="491" y="654"/>
                  </a:cubicBezTo>
                  <a:cubicBezTo>
                    <a:pt x="617" y="787"/>
                    <a:pt x="758" y="928"/>
                    <a:pt x="933" y="996"/>
                  </a:cubicBezTo>
                  <a:cubicBezTo>
                    <a:pt x="940" y="999"/>
                    <a:pt x="947" y="1000"/>
                    <a:pt x="954" y="1000"/>
                  </a:cubicBezTo>
                  <a:cubicBezTo>
                    <a:pt x="998" y="1000"/>
                    <a:pt x="1022" y="941"/>
                    <a:pt x="1005" y="901"/>
                  </a:cubicBezTo>
                  <a:cubicBezTo>
                    <a:pt x="925" y="730"/>
                    <a:pt x="773" y="589"/>
                    <a:pt x="640" y="460"/>
                  </a:cubicBezTo>
                  <a:cubicBezTo>
                    <a:pt x="496" y="319"/>
                    <a:pt x="351" y="175"/>
                    <a:pt x="203" y="31"/>
                  </a:cubicBezTo>
                  <a:cubicBezTo>
                    <a:pt x="181" y="10"/>
                    <a:pt x="157" y="1"/>
                    <a:pt x="1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4" name="Google Shape;2504;p38"/>
            <p:cNvSpPr/>
            <p:nvPr/>
          </p:nvSpPr>
          <p:spPr>
            <a:xfrm rot="387233">
              <a:off x="4203352" y="2082498"/>
              <a:ext cx="20673" cy="19544"/>
            </a:xfrm>
            <a:custGeom>
              <a:avLst/>
              <a:gdLst/>
              <a:ahLst/>
              <a:cxnLst/>
              <a:rect l="l" t="t" r="r" b="b"/>
              <a:pathLst>
                <a:path w="824" h="779" extrusionOk="0">
                  <a:moveTo>
                    <a:pt x="139" y="0"/>
                  </a:moveTo>
                  <a:cubicBezTo>
                    <a:pt x="69" y="0"/>
                    <a:pt x="0" y="80"/>
                    <a:pt x="49" y="151"/>
                  </a:cubicBezTo>
                  <a:cubicBezTo>
                    <a:pt x="144" y="288"/>
                    <a:pt x="246" y="422"/>
                    <a:pt x="364" y="539"/>
                  </a:cubicBezTo>
                  <a:cubicBezTo>
                    <a:pt x="470" y="650"/>
                    <a:pt x="581" y="760"/>
                    <a:pt x="740" y="778"/>
                  </a:cubicBezTo>
                  <a:cubicBezTo>
                    <a:pt x="742" y="778"/>
                    <a:pt x="744" y="779"/>
                    <a:pt x="746" y="779"/>
                  </a:cubicBezTo>
                  <a:cubicBezTo>
                    <a:pt x="789" y="779"/>
                    <a:pt x="824" y="727"/>
                    <a:pt x="809" y="687"/>
                  </a:cubicBezTo>
                  <a:cubicBezTo>
                    <a:pt x="756" y="550"/>
                    <a:pt x="642" y="467"/>
                    <a:pt x="535" y="368"/>
                  </a:cubicBezTo>
                  <a:cubicBezTo>
                    <a:pt x="417" y="262"/>
                    <a:pt x="307" y="148"/>
                    <a:pt x="204" y="30"/>
                  </a:cubicBezTo>
                  <a:cubicBezTo>
                    <a:pt x="185" y="9"/>
                    <a:pt x="162" y="0"/>
                    <a:pt x="13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5" name="Google Shape;2505;p38"/>
            <p:cNvSpPr/>
            <p:nvPr/>
          </p:nvSpPr>
          <p:spPr>
            <a:xfrm rot="387233">
              <a:off x="4221121" y="2139795"/>
              <a:ext cx="23257" cy="18591"/>
            </a:xfrm>
            <a:custGeom>
              <a:avLst/>
              <a:gdLst/>
              <a:ahLst/>
              <a:cxnLst/>
              <a:rect l="l" t="t" r="r" b="b"/>
              <a:pathLst>
                <a:path w="927" h="741" extrusionOk="0">
                  <a:moveTo>
                    <a:pt x="122" y="1"/>
                  </a:moveTo>
                  <a:cubicBezTo>
                    <a:pt x="51" y="1"/>
                    <a:pt x="0" y="99"/>
                    <a:pt x="56" y="161"/>
                  </a:cubicBezTo>
                  <a:cubicBezTo>
                    <a:pt x="181" y="294"/>
                    <a:pt x="314" y="419"/>
                    <a:pt x="455" y="538"/>
                  </a:cubicBezTo>
                  <a:cubicBezTo>
                    <a:pt x="551" y="620"/>
                    <a:pt x="664" y="740"/>
                    <a:pt x="794" y="740"/>
                  </a:cubicBezTo>
                  <a:cubicBezTo>
                    <a:pt x="814" y="740"/>
                    <a:pt x="834" y="737"/>
                    <a:pt x="855" y="731"/>
                  </a:cubicBezTo>
                  <a:cubicBezTo>
                    <a:pt x="893" y="720"/>
                    <a:pt x="927" y="682"/>
                    <a:pt x="923" y="640"/>
                  </a:cubicBezTo>
                  <a:cubicBezTo>
                    <a:pt x="911" y="477"/>
                    <a:pt x="748" y="405"/>
                    <a:pt x="623" y="321"/>
                  </a:cubicBezTo>
                  <a:cubicBezTo>
                    <a:pt x="470" y="222"/>
                    <a:pt x="323" y="115"/>
                    <a:pt x="170" y="17"/>
                  </a:cubicBezTo>
                  <a:cubicBezTo>
                    <a:pt x="154" y="6"/>
                    <a:pt x="137" y="1"/>
                    <a:pt x="12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6" name="Google Shape;2506;p38"/>
            <p:cNvSpPr/>
            <p:nvPr/>
          </p:nvSpPr>
          <p:spPr>
            <a:xfrm rot="387233">
              <a:off x="4232953" y="2114992"/>
              <a:ext cx="26469" cy="22128"/>
            </a:xfrm>
            <a:custGeom>
              <a:avLst/>
              <a:gdLst/>
              <a:ahLst/>
              <a:cxnLst/>
              <a:rect l="l" t="t" r="r" b="b"/>
              <a:pathLst>
                <a:path w="1055" h="882" extrusionOk="0">
                  <a:moveTo>
                    <a:pt x="112" y="1"/>
                  </a:moveTo>
                  <a:cubicBezTo>
                    <a:pt x="52" y="1"/>
                    <a:pt x="1" y="84"/>
                    <a:pt x="53" y="147"/>
                  </a:cubicBezTo>
                  <a:cubicBezTo>
                    <a:pt x="178" y="303"/>
                    <a:pt x="284" y="467"/>
                    <a:pt x="432" y="604"/>
                  </a:cubicBezTo>
                  <a:cubicBezTo>
                    <a:pt x="558" y="718"/>
                    <a:pt x="714" y="874"/>
                    <a:pt x="888" y="881"/>
                  </a:cubicBezTo>
                  <a:cubicBezTo>
                    <a:pt x="891" y="881"/>
                    <a:pt x="894" y="881"/>
                    <a:pt x="897" y="881"/>
                  </a:cubicBezTo>
                  <a:cubicBezTo>
                    <a:pt x="999" y="881"/>
                    <a:pt x="1055" y="761"/>
                    <a:pt x="1007" y="676"/>
                  </a:cubicBezTo>
                  <a:cubicBezTo>
                    <a:pt x="930" y="539"/>
                    <a:pt x="741" y="463"/>
                    <a:pt x="611" y="372"/>
                  </a:cubicBezTo>
                  <a:cubicBezTo>
                    <a:pt x="463" y="265"/>
                    <a:pt x="295" y="162"/>
                    <a:pt x="170" y="30"/>
                  </a:cubicBezTo>
                  <a:cubicBezTo>
                    <a:pt x="152" y="9"/>
                    <a:pt x="132" y="1"/>
                    <a:pt x="1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7" name="Google Shape;2507;p38"/>
            <p:cNvSpPr/>
            <p:nvPr/>
          </p:nvSpPr>
          <p:spPr>
            <a:xfrm rot="387233">
              <a:off x="4248535" y="2095933"/>
              <a:ext cx="33318" cy="22179"/>
            </a:xfrm>
            <a:custGeom>
              <a:avLst/>
              <a:gdLst/>
              <a:ahLst/>
              <a:cxnLst/>
              <a:rect l="l" t="t" r="r" b="b"/>
              <a:pathLst>
                <a:path w="1328" h="884" extrusionOk="0">
                  <a:moveTo>
                    <a:pt x="121" y="0"/>
                  </a:moveTo>
                  <a:cubicBezTo>
                    <a:pt x="55" y="0"/>
                    <a:pt x="0" y="82"/>
                    <a:pt x="61" y="140"/>
                  </a:cubicBezTo>
                  <a:cubicBezTo>
                    <a:pt x="221" y="295"/>
                    <a:pt x="399" y="444"/>
                    <a:pt x="578" y="577"/>
                  </a:cubicBezTo>
                  <a:cubicBezTo>
                    <a:pt x="734" y="691"/>
                    <a:pt x="920" y="847"/>
                    <a:pt x="1110" y="881"/>
                  </a:cubicBezTo>
                  <a:cubicBezTo>
                    <a:pt x="1121" y="883"/>
                    <a:pt x="1132" y="884"/>
                    <a:pt x="1143" y="884"/>
                  </a:cubicBezTo>
                  <a:cubicBezTo>
                    <a:pt x="1264" y="884"/>
                    <a:pt x="1328" y="750"/>
                    <a:pt x="1247" y="649"/>
                  </a:cubicBezTo>
                  <a:cubicBezTo>
                    <a:pt x="1126" y="500"/>
                    <a:pt x="901" y="405"/>
                    <a:pt x="734" y="314"/>
                  </a:cubicBezTo>
                  <a:cubicBezTo>
                    <a:pt x="544" y="212"/>
                    <a:pt x="354" y="105"/>
                    <a:pt x="160" y="10"/>
                  </a:cubicBezTo>
                  <a:cubicBezTo>
                    <a:pt x="147" y="3"/>
                    <a:pt x="134" y="0"/>
                    <a:pt x="12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8" name="Google Shape;2508;p38"/>
            <p:cNvSpPr/>
            <p:nvPr/>
          </p:nvSpPr>
          <p:spPr>
            <a:xfrm rot="387233">
              <a:off x="4249246" y="2183577"/>
              <a:ext cx="31963" cy="22630"/>
            </a:xfrm>
            <a:custGeom>
              <a:avLst/>
              <a:gdLst/>
              <a:ahLst/>
              <a:cxnLst/>
              <a:rect l="l" t="t" r="r" b="b"/>
              <a:pathLst>
                <a:path w="1274" h="902" extrusionOk="0">
                  <a:moveTo>
                    <a:pt x="160" y="1"/>
                  </a:moveTo>
                  <a:cubicBezTo>
                    <a:pt x="74" y="1"/>
                    <a:pt x="1" y="111"/>
                    <a:pt x="80" y="182"/>
                  </a:cubicBezTo>
                  <a:cubicBezTo>
                    <a:pt x="240" y="322"/>
                    <a:pt x="403" y="463"/>
                    <a:pt x="570" y="592"/>
                  </a:cubicBezTo>
                  <a:cubicBezTo>
                    <a:pt x="749" y="725"/>
                    <a:pt x="902" y="866"/>
                    <a:pt x="1122" y="900"/>
                  </a:cubicBezTo>
                  <a:cubicBezTo>
                    <a:pt x="1129" y="901"/>
                    <a:pt x="1136" y="902"/>
                    <a:pt x="1143" y="902"/>
                  </a:cubicBezTo>
                  <a:cubicBezTo>
                    <a:pt x="1217" y="902"/>
                    <a:pt x="1274" y="831"/>
                    <a:pt x="1236" y="756"/>
                  </a:cubicBezTo>
                  <a:cubicBezTo>
                    <a:pt x="1133" y="565"/>
                    <a:pt x="974" y="478"/>
                    <a:pt x="795" y="360"/>
                  </a:cubicBezTo>
                  <a:cubicBezTo>
                    <a:pt x="605" y="235"/>
                    <a:pt x="407" y="124"/>
                    <a:pt x="209" y="14"/>
                  </a:cubicBezTo>
                  <a:cubicBezTo>
                    <a:pt x="193" y="5"/>
                    <a:pt x="176" y="1"/>
                    <a:pt x="1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9" name="Google Shape;2509;p38"/>
            <p:cNvSpPr/>
            <p:nvPr/>
          </p:nvSpPr>
          <p:spPr>
            <a:xfrm rot="387233">
              <a:off x="4272024" y="2169948"/>
              <a:ext cx="24161" cy="19921"/>
            </a:xfrm>
            <a:custGeom>
              <a:avLst/>
              <a:gdLst/>
              <a:ahLst/>
              <a:cxnLst/>
              <a:rect l="l" t="t" r="r" b="b"/>
              <a:pathLst>
                <a:path w="963" h="794" extrusionOk="0">
                  <a:moveTo>
                    <a:pt x="185" y="1"/>
                  </a:moveTo>
                  <a:cubicBezTo>
                    <a:pt x="83" y="1"/>
                    <a:pt x="0" y="119"/>
                    <a:pt x="89" y="220"/>
                  </a:cubicBezTo>
                  <a:cubicBezTo>
                    <a:pt x="191" y="338"/>
                    <a:pt x="294" y="452"/>
                    <a:pt x="412" y="558"/>
                  </a:cubicBezTo>
                  <a:cubicBezTo>
                    <a:pt x="517" y="656"/>
                    <a:pt x="633" y="794"/>
                    <a:pt x="790" y="794"/>
                  </a:cubicBezTo>
                  <a:cubicBezTo>
                    <a:pt x="792" y="794"/>
                    <a:pt x="794" y="794"/>
                    <a:pt x="796" y="794"/>
                  </a:cubicBezTo>
                  <a:cubicBezTo>
                    <a:pt x="891" y="790"/>
                    <a:pt x="963" y="699"/>
                    <a:pt x="940" y="604"/>
                  </a:cubicBezTo>
                  <a:cubicBezTo>
                    <a:pt x="902" y="455"/>
                    <a:pt x="750" y="383"/>
                    <a:pt x="636" y="304"/>
                  </a:cubicBezTo>
                  <a:cubicBezTo>
                    <a:pt x="514" y="213"/>
                    <a:pt x="392" y="125"/>
                    <a:pt x="275" y="34"/>
                  </a:cubicBezTo>
                  <a:cubicBezTo>
                    <a:pt x="246" y="11"/>
                    <a:pt x="214" y="1"/>
                    <a:pt x="18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0" name="Google Shape;2510;p38"/>
            <p:cNvSpPr/>
            <p:nvPr/>
          </p:nvSpPr>
          <p:spPr>
            <a:xfrm rot="387233">
              <a:off x="4298085" y="2147990"/>
              <a:ext cx="34397" cy="25064"/>
            </a:xfrm>
            <a:custGeom>
              <a:avLst/>
              <a:gdLst/>
              <a:ahLst/>
              <a:cxnLst/>
              <a:rect l="l" t="t" r="r" b="b"/>
              <a:pathLst>
                <a:path w="1371" h="999" extrusionOk="0">
                  <a:moveTo>
                    <a:pt x="152" y="0"/>
                  </a:moveTo>
                  <a:cubicBezTo>
                    <a:pt x="63" y="0"/>
                    <a:pt x="0" y="138"/>
                    <a:pt x="68" y="219"/>
                  </a:cubicBezTo>
                  <a:cubicBezTo>
                    <a:pt x="357" y="561"/>
                    <a:pt x="768" y="986"/>
                    <a:pt x="1247" y="998"/>
                  </a:cubicBezTo>
                  <a:cubicBezTo>
                    <a:pt x="1248" y="998"/>
                    <a:pt x="1249" y="998"/>
                    <a:pt x="1251" y="998"/>
                  </a:cubicBezTo>
                  <a:cubicBezTo>
                    <a:pt x="1314" y="998"/>
                    <a:pt x="1371" y="913"/>
                    <a:pt x="1326" y="858"/>
                  </a:cubicBezTo>
                  <a:cubicBezTo>
                    <a:pt x="1052" y="496"/>
                    <a:pt x="578" y="295"/>
                    <a:pt x="217" y="25"/>
                  </a:cubicBezTo>
                  <a:cubicBezTo>
                    <a:pt x="195" y="7"/>
                    <a:pt x="173" y="0"/>
                    <a:pt x="1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1" name="Google Shape;2511;p38"/>
            <p:cNvSpPr/>
            <p:nvPr/>
          </p:nvSpPr>
          <p:spPr>
            <a:xfrm rot="387233">
              <a:off x="4284124" y="2224758"/>
              <a:ext cx="33619" cy="22781"/>
            </a:xfrm>
            <a:custGeom>
              <a:avLst/>
              <a:gdLst/>
              <a:ahLst/>
              <a:cxnLst/>
              <a:rect l="l" t="t" r="r" b="b"/>
              <a:pathLst>
                <a:path w="1340" h="908" extrusionOk="0">
                  <a:moveTo>
                    <a:pt x="73" y="0"/>
                  </a:moveTo>
                  <a:cubicBezTo>
                    <a:pt x="34" y="0"/>
                    <a:pt x="0" y="49"/>
                    <a:pt x="24" y="83"/>
                  </a:cubicBezTo>
                  <a:cubicBezTo>
                    <a:pt x="145" y="269"/>
                    <a:pt x="343" y="402"/>
                    <a:pt x="522" y="536"/>
                  </a:cubicBezTo>
                  <a:cubicBezTo>
                    <a:pt x="715" y="683"/>
                    <a:pt x="924" y="843"/>
                    <a:pt x="1168" y="904"/>
                  </a:cubicBezTo>
                  <a:cubicBezTo>
                    <a:pt x="1178" y="907"/>
                    <a:pt x="1187" y="908"/>
                    <a:pt x="1196" y="908"/>
                  </a:cubicBezTo>
                  <a:cubicBezTo>
                    <a:pt x="1286" y="908"/>
                    <a:pt x="1340" y="794"/>
                    <a:pt x="1271" y="722"/>
                  </a:cubicBezTo>
                  <a:cubicBezTo>
                    <a:pt x="1111" y="554"/>
                    <a:pt x="891" y="444"/>
                    <a:pt x="693" y="326"/>
                  </a:cubicBezTo>
                  <a:cubicBezTo>
                    <a:pt x="495" y="212"/>
                    <a:pt x="301" y="68"/>
                    <a:pt x="88" y="3"/>
                  </a:cubicBezTo>
                  <a:cubicBezTo>
                    <a:pt x="83" y="1"/>
                    <a:pt x="78" y="0"/>
                    <a:pt x="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2" name="Google Shape;2512;p38"/>
            <p:cNvSpPr/>
            <p:nvPr/>
          </p:nvSpPr>
          <p:spPr>
            <a:xfrm rot="387233">
              <a:off x="4307355" y="2218961"/>
              <a:ext cx="23458" cy="15480"/>
            </a:xfrm>
            <a:custGeom>
              <a:avLst/>
              <a:gdLst/>
              <a:ahLst/>
              <a:cxnLst/>
              <a:rect l="l" t="t" r="r" b="b"/>
              <a:pathLst>
                <a:path w="935" h="617" extrusionOk="0">
                  <a:moveTo>
                    <a:pt x="146" y="1"/>
                  </a:moveTo>
                  <a:cubicBezTo>
                    <a:pt x="64" y="1"/>
                    <a:pt x="0" y="105"/>
                    <a:pt x="64" y="188"/>
                  </a:cubicBezTo>
                  <a:cubicBezTo>
                    <a:pt x="168" y="313"/>
                    <a:pt x="285" y="420"/>
                    <a:pt x="426" y="499"/>
                  </a:cubicBezTo>
                  <a:cubicBezTo>
                    <a:pt x="524" y="554"/>
                    <a:pt x="637" y="617"/>
                    <a:pt x="750" y="617"/>
                  </a:cubicBezTo>
                  <a:cubicBezTo>
                    <a:pt x="786" y="617"/>
                    <a:pt x="823" y="610"/>
                    <a:pt x="859" y="595"/>
                  </a:cubicBezTo>
                  <a:cubicBezTo>
                    <a:pt x="935" y="560"/>
                    <a:pt x="928" y="458"/>
                    <a:pt x="882" y="404"/>
                  </a:cubicBezTo>
                  <a:cubicBezTo>
                    <a:pt x="806" y="309"/>
                    <a:pt x="650" y="305"/>
                    <a:pt x="544" y="256"/>
                  </a:cubicBezTo>
                  <a:cubicBezTo>
                    <a:pt x="426" y="199"/>
                    <a:pt x="315" y="123"/>
                    <a:pt x="220" y="32"/>
                  </a:cubicBezTo>
                  <a:cubicBezTo>
                    <a:pt x="196" y="10"/>
                    <a:pt x="170" y="1"/>
                    <a:pt x="14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3" name="Google Shape;2513;p38"/>
            <p:cNvSpPr/>
            <p:nvPr/>
          </p:nvSpPr>
          <p:spPr>
            <a:xfrm rot="387233">
              <a:off x="4343707" y="2211111"/>
              <a:ext cx="30358" cy="21853"/>
            </a:xfrm>
            <a:custGeom>
              <a:avLst/>
              <a:gdLst/>
              <a:ahLst/>
              <a:cxnLst/>
              <a:rect l="l" t="t" r="r" b="b"/>
              <a:pathLst>
                <a:path w="1210" h="871" extrusionOk="0">
                  <a:moveTo>
                    <a:pt x="163" y="0"/>
                  </a:moveTo>
                  <a:cubicBezTo>
                    <a:pt x="63" y="0"/>
                    <a:pt x="0" y="146"/>
                    <a:pt x="103" y="213"/>
                  </a:cubicBezTo>
                  <a:cubicBezTo>
                    <a:pt x="403" y="408"/>
                    <a:pt x="662" y="647"/>
                    <a:pt x="954" y="848"/>
                  </a:cubicBezTo>
                  <a:cubicBezTo>
                    <a:pt x="978" y="864"/>
                    <a:pt x="1001" y="871"/>
                    <a:pt x="1024" y="871"/>
                  </a:cubicBezTo>
                  <a:cubicBezTo>
                    <a:pt x="1129" y="871"/>
                    <a:pt x="1209" y="723"/>
                    <a:pt x="1122" y="632"/>
                  </a:cubicBezTo>
                  <a:cubicBezTo>
                    <a:pt x="859" y="366"/>
                    <a:pt x="543" y="195"/>
                    <a:pt x="220" y="16"/>
                  </a:cubicBezTo>
                  <a:cubicBezTo>
                    <a:pt x="201" y="5"/>
                    <a:pt x="181" y="0"/>
                    <a:pt x="16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4" name="Google Shape;2514;p38"/>
            <p:cNvSpPr/>
            <p:nvPr/>
          </p:nvSpPr>
          <p:spPr>
            <a:xfrm rot="387233">
              <a:off x="4318114" y="2292750"/>
              <a:ext cx="28903" cy="15906"/>
            </a:xfrm>
            <a:custGeom>
              <a:avLst/>
              <a:gdLst/>
              <a:ahLst/>
              <a:cxnLst/>
              <a:rect l="l" t="t" r="r" b="b"/>
              <a:pathLst>
                <a:path w="1152" h="634" extrusionOk="0">
                  <a:moveTo>
                    <a:pt x="174" y="0"/>
                  </a:moveTo>
                  <a:cubicBezTo>
                    <a:pt x="81" y="0"/>
                    <a:pt x="1" y="111"/>
                    <a:pt x="87" y="188"/>
                  </a:cubicBezTo>
                  <a:cubicBezTo>
                    <a:pt x="340" y="414"/>
                    <a:pt x="674" y="634"/>
                    <a:pt x="1025" y="634"/>
                  </a:cubicBezTo>
                  <a:cubicBezTo>
                    <a:pt x="1028" y="634"/>
                    <a:pt x="1031" y="634"/>
                    <a:pt x="1034" y="633"/>
                  </a:cubicBezTo>
                  <a:cubicBezTo>
                    <a:pt x="1118" y="633"/>
                    <a:pt x="1152" y="516"/>
                    <a:pt x="1076" y="474"/>
                  </a:cubicBezTo>
                  <a:cubicBezTo>
                    <a:pt x="794" y="325"/>
                    <a:pt x="502" y="230"/>
                    <a:pt x="251" y="29"/>
                  </a:cubicBezTo>
                  <a:cubicBezTo>
                    <a:pt x="226" y="9"/>
                    <a:pt x="200" y="0"/>
                    <a:pt x="17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5" name="Google Shape;2515;p38"/>
            <p:cNvSpPr/>
            <p:nvPr/>
          </p:nvSpPr>
          <p:spPr>
            <a:xfrm rot="387233">
              <a:off x="4346141" y="2282511"/>
              <a:ext cx="22254" cy="14577"/>
            </a:xfrm>
            <a:custGeom>
              <a:avLst/>
              <a:gdLst/>
              <a:ahLst/>
              <a:cxnLst/>
              <a:rect l="l" t="t" r="r" b="b"/>
              <a:pathLst>
                <a:path w="887" h="581" extrusionOk="0">
                  <a:moveTo>
                    <a:pt x="148" y="0"/>
                  </a:moveTo>
                  <a:cubicBezTo>
                    <a:pt x="67" y="0"/>
                    <a:pt x="0" y="101"/>
                    <a:pt x="70" y="180"/>
                  </a:cubicBezTo>
                  <a:cubicBezTo>
                    <a:pt x="158" y="283"/>
                    <a:pt x="257" y="370"/>
                    <a:pt x="363" y="446"/>
                  </a:cubicBezTo>
                  <a:cubicBezTo>
                    <a:pt x="477" y="525"/>
                    <a:pt x="595" y="556"/>
                    <a:pt x="732" y="579"/>
                  </a:cubicBezTo>
                  <a:cubicBezTo>
                    <a:pt x="737" y="580"/>
                    <a:pt x="742" y="580"/>
                    <a:pt x="747" y="580"/>
                  </a:cubicBezTo>
                  <a:cubicBezTo>
                    <a:pt x="830" y="580"/>
                    <a:pt x="887" y="469"/>
                    <a:pt x="800" y="416"/>
                  </a:cubicBezTo>
                  <a:cubicBezTo>
                    <a:pt x="702" y="358"/>
                    <a:pt x="611" y="290"/>
                    <a:pt x="507" y="237"/>
                  </a:cubicBezTo>
                  <a:cubicBezTo>
                    <a:pt x="405" y="180"/>
                    <a:pt x="310" y="111"/>
                    <a:pt x="223" y="32"/>
                  </a:cubicBezTo>
                  <a:cubicBezTo>
                    <a:pt x="199" y="10"/>
                    <a:pt x="173" y="0"/>
                    <a:pt x="1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6" name="Google Shape;2516;p38"/>
            <p:cNvSpPr/>
            <p:nvPr/>
          </p:nvSpPr>
          <p:spPr>
            <a:xfrm rot="387233">
              <a:off x="4367169" y="2265246"/>
              <a:ext cx="26544" cy="17738"/>
            </a:xfrm>
            <a:custGeom>
              <a:avLst/>
              <a:gdLst/>
              <a:ahLst/>
              <a:cxnLst/>
              <a:rect l="l" t="t" r="r" b="b"/>
              <a:pathLst>
                <a:path w="1058" h="707" extrusionOk="0">
                  <a:moveTo>
                    <a:pt x="132" y="1"/>
                  </a:moveTo>
                  <a:cubicBezTo>
                    <a:pt x="48" y="1"/>
                    <a:pt x="0" y="120"/>
                    <a:pt x="84" y="181"/>
                  </a:cubicBezTo>
                  <a:cubicBezTo>
                    <a:pt x="214" y="280"/>
                    <a:pt x="343" y="378"/>
                    <a:pt x="480" y="469"/>
                  </a:cubicBezTo>
                  <a:cubicBezTo>
                    <a:pt x="605" y="557"/>
                    <a:pt x="726" y="656"/>
                    <a:pt x="875" y="702"/>
                  </a:cubicBezTo>
                  <a:cubicBezTo>
                    <a:pt x="887" y="705"/>
                    <a:pt x="898" y="707"/>
                    <a:pt x="909" y="707"/>
                  </a:cubicBezTo>
                  <a:cubicBezTo>
                    <a:pt x="1006" y="707"/>
                    <a:pt x="1057" y="580"/>
                    <a:pt x="989" y="504"/>
                  </a:cubicBezTo>
                  <a:cubicBezTo>
                    <a:pt x="886" y="390"/>
                    <a:pt x="742" y="321"/>
                    <a:pt x="609" y="246"/>
                  </a:cubicBezTo>
                  <a:cubicBezTo>
                    <a:pt x="468" y="165"/>
                    <a:pt x="324" y="90"/>
                    <a:pt x="179" y="13"/>
                  </a:cubicBezTo>
                  <a:cubicBezTo>
                    <a:pt x="162" y="5"/>
                    <a:pt x="146" y="1"/>
                    <a:pt x="13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7" name="Google Shape;2517;p38"/>
            <p:cNvSpPr/>
            <p:nvPr/>
          </p:nvSpPr>
          <p:spPr>
            <a:xfrm rot="387233">
              <a:off x="4370804" y="2320038"/>
              <a:ext cx="21802" cy="12795"/>
            </a:xfrm>
            <a:custGeom>
              <a:avLst/>
              <a:gdLst/>
              <a:ahLst/>
              <a:cxnLst/>
              <a:rect l="l" t="t" r="r" b="b"/>
              <a:pathLst>
                <a:path w="869" h="510" extrusionOk="0">
                  <a:moveTo>
                    <a:pt x="170" y="0"/>
                  </a:moveTo>
                  <a:cubicBezTo>
                    <a:pt x="42" y="0"/>
                    <a:pt x="0" y="164"/>
                    <a:pt x="105" y="243"/>
                  </a:cubicBezTo>
                  <a:cubicBezTo>
                    <a:pt x="203" y="320"/>
                    <a:pt x="333" y="369"/>
                    <a:pt x="443" y="426"/>
                  </a:cubicBezTo>
                  <a:cubicBezTo>
                    <a:pt x="525" y="470"/>
                    <a:pt x="610" y="510"/>
                    <a:pt x="698" y="510"/>
                  </a:cubicBezTo>
                  <a:cubicBezTo>
                    <a:pt x="724" y="510"/>
                    <a:pt x="751" y="506"/>
                    <a:pt x="777" y="499"/>
                  </a:cubicBezTo>
                  <a:cubicBezTo>
                    <a:pt x="846" y="480"/>
                    <a:pt x="868" y="408"/>
                    <a:pt x="838" y="346"/>
                  </a:cubicBezTo>
                  <a:cubicBezTo>
                    <a:pt x="789" y="236"/>
                    <a:pt x="671" y="190"/>
                    <a:pt x="565" y="145"/>
                  </a:cubicBezTo>
                  <a:cubicBezTo>
                    <a:pt x="447" y="95"/>
                    <a:pt x="329" y="31"/>
                    <a:pt x="207" y="4"/>
                  </a:cubicBezTo>
                  <a:cubicBezTo>
                    <a:pt x="194" y="1"/>
                    <a:pt x="182" y="0"/>
                    <a:pt x="17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8" name="Google Shape;2518;p38"/>
            <p:cNvSpPr/>
            <p:nvPr/>
          </p:nvSpPr>
          <p:spPr>
            <a:xfrm rot="387233">
              <a:off x="4332491" y="2259460"/>
              <a:ext cx="23784" cy="12820"/>
            </a:xfrm>
            <a:custGeom>
              <a:avLst/>
              <a:gdLst/>
              <a:ahLst/>
              <a:cxnLst/>
              <a:rect l="l" t="t" r="r" b="b"/>
              <a:pathLst>
                <a:path w="948" h="511" extrusionOk="0">
                  <a:moveTo>
                    <a:pt x="106" y="1"/>
                  </a:moveTo>
                  <a:cubicBezTo>
                    <a:pt x="38" y="4"/>
                    <a:pt x="0" y="73"/>
                    <a:pt x="30" y="130"/>
                  </a:cubicBezTo>
                  <a:cubicBezTo>
                    <a:pt x="95" y="244"/>
                    <a:pt x="236" y="308"/>
                    <a:pt x="350" y="366"/>
                  </a:cubicBezTo>
                  <a:cubicBezTo>
                    <a:pt x="483" y="434"/>
                    <a:pt x="620" y="472"/>
                    <a:pt x="764" y="506"/>
                  </a:cubicBezTo>
                  <a:cubicBezTo>
                    <a:pt x="776" y="509"/>
                    <a:pt x="787" y="510"/>
                    <a:pt x="797" y="510"/>
                  </a:cubicBezTo>
                  <a:cubicBezTo>
                    <a:pt x="919" y="510"/>
                    <a:pt x="948" y="335"/>
                    <a:pt x="825" y="285"/>
                  </a:cubicBezTo>
                  <a:cubicBezTo>
                    <a:pt x="699" y="232"/>
                    <a:pt x="578" y="171"/>
                    <a:pt x="453" y="118"/>
                  </a:cubicBezTo>
                  <a:cubicBezTo>
                    <a:pt x="342" y="73"/>
                    <a:pt x="228" y="1"/>
                    <a:pt x="10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9" name="Google Shape;2519;p38"/>
            <p:cNvSpPr/>
            <p:nvPr/>
          </p:nvSpPr>
          <p:spPr>
            <a:xfrm rot="387233">
              <a:off x="4410185" y="2309286"/>
              <a:ext cx="19845" cy="13799"/>
            </a:xfrm>
            <a:custGeom>
              <a:avLst/>
              <a:gdLst/>
              <a:ahLst/>
              <a:cxnLst/>
              <a:rect l="l" t="t" r="r" b="b"/>
              <a:pathLst>
                <a:path w="791" h="550" extrusionOk="0">
                  <a:moveTo>
                    <a:pt x="133" y="0"/>
                  </a:moveTo>
                  <a:cubicBezTo>
                    <a:pt x="48" y="0"/>
                    <a:pt x="0" y="119"/>
                    <a:pt x="62" y="184"/>
                  </a:cubicBezTo>
                  <a:cubicBezTo>
                    <a:pt x="146" y="267"/>
                    <a:pt x="256" y="336"/>
                    <a:pt x="351" y="404"/>
                  </a:cubicBezTo>
                  <a:cubicBezTo>
                    <a:pt x="442" y="469"/>
                    <a:pt x="552" y="541"/>
                    <a:pt x="667" y="549"/>
                  </a:cubicBezTo>
                  <a:cubicBezTo>
                    <a:pt x="668" y="549"/>
                    <a:pt x="670" y="549"/>
                    <a:pt x="671" y="549"/>
                  </a:cubicBezTo>
                  <a:cubicBezTo>
                    <a:pt x="751" y="549"/>
                    <a:pt x="791" y="457"/>
                    <a:pt x="758" y="390"/>
                  </a:cubicBezTo>
                  <a:cubicBezTo>
                    <a:pt x="704" y="294"/>
                    <a:pt x="583" y="222"/>
                    <a:pt x="488" y="169"/>
                  </a:cubicBezTo>
                  <a:cubicBezTo>
                    <a:pt x="385" y="111"/>
                    <a:pt x="279" y="47"/>
                    <a:pt x="165" y="5"/>
                  </a:cubicBezTo>
                  <a:cubicBezTo>
                    <a:pt x="154" y="2"/>
                    <a:pt x="143" y="0"/>
                    <a:pt x="1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0" name="Google Shape;2520;p38"/>
            <p:cNvSpPr/>
            <p:nvPr/>
          </p:nvSpPr>
          <p:spPr>
            <a:xfrm rot="387233">
              <a:off x="4411334" y="2274210"/>
              <a:ext cx="20021" cy="15881"/>
            </a:xfrm>
            <a:custGeom>
              <a:avLst/>
              <a:gdLst/>
              <a:ahLst/>
              <a:cxnLst/>
              <a:rect l="l" t="t" r="r" b="b"/>
              <a:pathLst>
                <a:path w="798" h="633" extrusionOk="0">
                  <a:moveTo>
                    <a:pt x="155" y="0"/>
                  </a:moveTo>
                  <a:cubicBezTo>
                    <a:pt x="62" y="0"/>
                    <a:pt x="0" y="118"/>
                    <a:pt x="70" y="202"/>
                  </a:cubicBezTo>
                  <a:cubicBezTo>
                    <a:pt x="149" y="297"/>
                    <a:pt x="241" y="389"/>
                    <a:pt x="340" y="465"/>
                  </a:cubicBezTo>
                  <a:cubicBezTo>
                    <a:pt x="386" y="499"/>
                    <a:pt x="442" y="522"/>
                    <a:pt x="492" y="553"/>
                  </a:cubicBezTo>
                  <a:cubicBezTo>
                    <a:pt x="545" y="587"/>
                    <a:pt x="595" y="621"/>
                    <a:pt x="659" y="632"/>
                  </a:cubicBezTo>
                  <a:cubicBezTo>
                    <a:pt x="663" y="633"/>
                    <a:pt x="667" y="633"/>
                    <a:pt x="672" y="633"/>
                  </a:cubicBezTo>
                  <a:cubicBezTo>
                    <a:pt x="730" y="633"/>
                    <a:pt x="798" y="585"/>
                    <a:pt x="770" y="518"/>
                  </a:cubicBezTo>
                  <a:cubicBezTo>
                    <a:pt x="732" y="411"/>
                    <a:pt x="628" y="309"/>
                    <a:pt x="545" y="233"/>
                  </a:cubicBezTo>
                  <a:cubicBezTo>
                    <a:pt x="451" y="146"/>
                    <a:pt x="328" y="74"/>
                    <a:pt x="214" y="16"/>
                  </a:cubicBezTo>
                  <a:cubicBezTo>
                    <a:pt x="194" y="5"/>
                    <a:pt x="174" y="0"/>
                    <a:pt x="15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1" name="Google Shape;2521;p38"/>
            <p:cNvSpPr/>
            <p:nvPr/>
          </p:nvSpPr>
          <p:spPr>
            <a:xfrm rot="387233">
              <a:off x="4394006" y="2354955"/>
              <a:ext cx="27648" cy="19670"/>
            </a:xfrm>
            <a:custGeom>
              <a:avLst/>
              <a:gdLst/>
              <a:ahLst/>
              <a:cxnLst/>
              <a:rect l="l" t="t" r="r" b="b"/>
              <a:pathLst>
                <a:path w="1102" h="784" extrusionOk="0">
                  <a:moveTo>
                    <a:pt x="150" y="1"/>
                  </a:moveTo>
                  <a:cubicBezTo>
                    <a:pt x="73" y="1"/>
                    <a:pt x="0" y="95"/>
                    <a:pt x="75" y="154"/>
                  </a:cubicBezTo>
                  <a:cubicBezTo>
                    <a:pt x="212" y="260"/>
                    <a:pt x="352" y="363"/>
                    <a:pt x="489" y="473"/>
                  </a:cubicBezTo>
                  <a:cubicBezTo>
                    <a:pt x="619" y="583"/>
                    <a:pt x="736" y="701"/>
                    <a:pt x="893" y="773"/>
                  </a:cubicBezTo>
                  <a:cubicBezTo>
                    <a:pt x="908" y="780"/>
                    <a:pt x="925" y="784"/>
                    <a:pt x="941" y="784"/>
                  </a:cubicBezTo>
                  <a:cubicBezTo>
                    <a:pt x="1022" y="784"/>
                    <a:pt x="1102" y="706"/>
                    <a:pt x="1045" y="621"/>
                  </a:cubicBezTo>
                  <a:cubicBezTo>
                    <a:pt x="945" y="477"/>
                    <a:pt x="813" y="389"/>
                    <a:pt x="668" y="290"/>
                  </a:cubicBezTo>
                  <a:cubicBezTo>
                    <a:pt x="512" y="187"/>
                    <a:pt x="357" y="89"/>
                    <a:pt x="189" y="9"/>
                  </a:cubicBezTo>
                  <a:cubicBezTo>
                    <a:pt x="176" y="3"/>
                    <a:pt x="163" y="1"/>
                    <a:pt x="15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2" name="Google Shape;2522;p38"/>
            <p:cNvSpPr/>
            <p:nvPr/>
          </p:nvSpPr>
          <p:spPr>
            <a:xfrm rot="387233">
              <a:off x="4423877" y="2353226"/>
              <a:ext cx="26293" cy="17663"/>
            </a:xfrm>
            <a:custGeom>
              <a:avLst/>
              <a:gdLst/>
              <a:ahLst/>
              <a:cxnLst/>
              <a:rect l="l" t="t" r="r" b="b"/>
              <a:pathLst>
                <a:path w="1048" h="704" extrusionOk="0">
                  <a:moveTo>
                    <a:pt x="138" y="0"/>
                  </a:moveTo>
                  <a:cubicBezTo>
                    <a:pt x="65" y="0"/>
                    <a:pt x="1" y="93"/>
                    <a:pt x="71" y="147"/>
                  </a:cubicBezTo>
                  <a:cubicBezTo>
                    <a:pt x="190" y="246"/>
                    <a:pt x="307" y="349"/>
                    <a:pt x="432" y="444"/>
                  </a:cubicBezTo>
                  <a:cubicBezTo>
                    <a:pt x="573" y="551"/>
                    <a:pt x="699" y="626"/>
                    <a:pt x="862" y="695"/>
                  </a:cubicBezTo>
                  <a:cubicBezTo>
                    <a:pt x="876" y="701"/>
                    <a:pt x="890" y="704"/>
                    <a:pt x="904" y="704"/>
                  </a:cubicBezTo>
                  <a:cubicBezTo>
                    <a:pt x="981" y="704"/>
                    <a:pt x="1047" y="614"/>
                    <a:pt x="976" y="542"/>
                  </a:cubicBezTo>
                  <a:cubicBezTo>
                    <a:pt x="858" y="425"/>
                    <a:pt x="755" y="337"/>
                    <a:pt x="611" y="254"/>
                  </a:cubicBezTo>
                  <a:cubicBezTo>
                    <a:pt x="467" y="166"/>
                    <a:pt x="322" y="90"/>
                    <a:pt x="178" y="10"/>
                  </a:cubicBezTo>
                  <a:cubicBezTo>
                    <a:pt x="165" y="3"/>
                    <a:pt x="151" y="0"/>
                    <a:pt x="1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3" name="Google Shape;2523;p38"/>
            <p:cNvSpPr/>
            <p:nvPr/>
          </p:nvSpPr>
          <p:spPr>
            <a:xfrm rot="387233">
              <a:off x="4447126" y="2391201"/>
              <a:ext cx="21953" cy="14326"/>
            </a:xfrm>
            <a:custGeom>
              <a:avLst/>
              <a:gdLst/>
              <a:ahLst/>
              <a:cxnLst/>
              <a:rect l="l" t="t" r="r" b="b"/>
              <a:pathLst>
                <a:path w="875" h="571" extrusionOk="0">
                  <a:moveTo>
                    <a:pt x="161" y="1"/>
                  </a:moveTo>
                  <a:cubicBezTo>
                    <a:pt x="68" y="1"/>
                    <a:pt x="1" y="141"/>
                    <a:pt x="82" y="208"/>
                  </a:cubicBezTo>
                  <a:cubicBezTo>
                    <a:pt x="173" y="285"/>
                    <a:pt x="264" y="353"/>
                    <a:pt x="364" y="418"/>
                  </a:cubicBezTo>
                  <a:cubicBezTo>
                    <a:pt x="470" y="490"/>
                    <a:pt x="557" y="555"/>
                    <a:pt x="687" y="570"/>
                  </a:cubicBezTo>
                  <a:cubicBezTo>
                    <a:pt x="691" y="570"/>
                    <a:pt x="695" y="570"/>
                    <a:pt x="699" y="570"/>
                  </a:cubicBezTo>
                  <a:cubicBezTo>
                    <a:pt x="800" y="570"/>
                    <a:pt x="874" y="429"/>
                    <a:pt x="816" y="350"/>
                  </a:cubicBezTo>
                  <a:cubicBezTo>
                    <a:pt x="736" y="243"/>
                    <a:pt x="638" y="205"/>
                    <a:pt x="524" y="148"/>
                  </a:cubicBezTo>
                  <a:cubicBezTo>
                    <a:pt x="417" y="99"/>
                    <a:pt x="310" y="48"/>
                    <a:pt x="196" y="7"/>
                  </a:cubicBezTo>
                  <a:cubicBezTo>
                    <a:pt x="184" y="3"/>
                    <a:pt x="172" y="1"/>
                    <a:pt x="16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4" name="Google Shape;2524;p38"/>
            <p:cNvSpPr/>
            <p:nvPr/>
          </p:nvSpPr>
          <p:spPr>
            <a:xfrm rot="387233">
              <a:off x="4464664" y="2370367"/>
              <a:ext cx="21451" cy="17311"/>
            </a:xfrm>
            <a:custGeom>
              <a:avLst/>
              <a:gdLst/>
              <a:ahLst/>
              <a:cxnLst/>
              <a:rect l="l" t="t" r="r" b="b"/>
              <a:pathLst>
                <a:path w="855" h="690" extrusionOk="0">
                  <a:moveTo>
                    <a:pt x="128" y="0"/>
                  </a:moveTo>
                  <a:cubicBezTo>
                    <a:pt x="61" y="0"/>
                    <a:pt x="1" y="93"/>
                    <a:pt x="44" y="153"/>
                  </a:cubicBezTo>
                  <a:cubicBezTo>
                    <a:pt x="135" y="279"/>
                    <a:pt x="231" y="393"/>
                    <a:pt x="349" y="495"/>
                  </a:cubicBezTo>
                  <a:cubicBezTo>
                    <a:pt x="448" y="584"/>
                    <a:pt x="579" y="690"/>
                    <a:pt x="723" y="690"/>
                  </a:cubicBezTo>
                  <a:cubicBezTo>
                    <a:pt x="727" y="690"/>
                    <a:pt x="732" y="690"/>
                    <a:pt x="737" y="690"/>
                  </a:cubicBezTo>
                  <a:cubicBezTo>
                    <a:pt x="809" y="686"/>
                    <a:pt x="855" y="621"/>
                    <a:pt x="839" y="553"/>
                  </a:cubicBezTo>
                  <a:cubicBezTo>
                    <a:pt x="813" y="409"/>
                    <a:pt x="672" y="302"/>
                    <a:pt x="558" y="222"/>
                  </a:cubicBezTo>
                  <a:cubicBezTo>
                    <a:pt x="432" y="130"/>
                    <a:pt x="300" y="66"/>
                    <a:pt x="155" y="5"/>
                  </a:cubicBezTo>
                  <a:cubicBezTo>
                    <a:pt x="146" y="2"/>
                    <a:pt x="137" y="0"/>
                    <a:pt x="1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5" name="Google Shape;2525;p38"/>
            <p:cNvSpPr/>
            <p:nvPr/>
          </p:nvSpPr>
          <p:spPr>
            <a:xfrm rot="387233">
              <a:off x="4487208" y="2418588"/>
              <a:ext cx="20121" cy="15932"/>
            </a:xfrm>
            <a:custGeom>
              <a:avLst/>
              <a:gdLst/>
              <a:ahLst/>
              <a:cxnLst/>
              <a:rect l="l" t="t" r="r" b="b"/>
              <a:pathLst>
                <a:path w="802" h="635" extrusionOk="0">
                  <a:moveTo>
                    <a:pt x="151" y="1"/>
                  </a:moveTo>
                  <a:cubicBezTo>
                    <a:pt x="65" y="1"/>
                    <a:pt x="1" y="107"/>
                    <a:pt x="68" y="197"/>
                  </a:cubicBezTo>
                  <a:cubicBezTo>
                    <a:pt x="201" y="364"/>
                    <a:pt x="372" y="585"/>
                    <a:pt x="593" y="630"/>
                  </a:cubicBezTo>
                  <a:cubicBezTo>
                    <a:pt x="605" y="633"/>
                    <a:pt x="616" y="634"/>
                    <a:pt x="627" y="634"/>
                  </a:cubicBezTo>
                  <a:cubicBezTo>
                    <a:pt x="742" y="634"/>
                    <a:pt x="802" y="499"/>
                    <a:pt x="726" y="406"/>
                  </a:cubicBezTo>
                  <a:cubicBezTo>
                    <a:pt x="654" y="322"/>
                    <a:pt x="566" y="276"/>
                    <a:pt x="475" y="216"/>
                  </a:cubicBezTo>
                  <a:cubicBezTo>
                    <a:pt x="391" y="162"/>
                    <a:pt x="307" y="98"/>
                    <a:pt x="231" y="34"/>
                  </a:cubicBezTo>
                  <a:cubicBezTo>
                    <a:pt x="205" y="10"/>
                    <a:pt x="177" y="1"/>
                    <a:pt x="15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6" name="Google Shape;2526;p38"/>
            <p:cNvSpPr/>
            <p:nvPr/>
          </p:nvSpPr>
          <p:spPr>
            <a:xfrm rot="387233">
              <a:off x="4539526" y="1933663"/>
              <a:ext cx="208464" cy="617365"/>
            </a:xfrm>
            <a:custGeom>
              <a:avLst/>
              <a:gdLst/>
              <a:ahLst/>
              <a:cxnLst/>
              <a:rect l="l" t="t" r="r" b="b"/>
              <a:pathLst>
                <a:path w="8309" h="24607" extrusionOk="0">
                  <a:moveTo>
                    <a:pt x="4010" y="1"/>
                  </a:moveTo>
                  <a:cubicBezTo>
                    <a:pt x="0" y="1"/>
                    <a:pt x="3290" y="24606"/>
                    <a:pt x="3290" y="24606"/>
                  </a:cubicBezTo>
                  <a:cubicBezTo>
                    <a:pt x="3290" y="24606"/>
                    <a:pt x="8308" y="459"/>
                    <a:pt x="4122" y="7"/>
                  </a:cubicBezTo>
                  <a:cubicBezTo>
                    <a:pt x="4084" y="3"/>
                    <a:pt x="4047" y="1"/>
                    <a:pt x="40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7" name="Google Shape;2527;p38"/>
            <p:cNvSpPr/>
            <p:nvPr/>
          </p:nvSpPr>
          <p:spPr>
            <a:xfrm rot="387233">
              <a:off x="4646339" y="1993949"/>
              <a:ext cx="8330" cy="19293"/>
            </a:xfrm>
            <a:custGeom>
              <a:avLst/>
              <a:gdLst/>
              <a:ahLst/>
              <a:cxnLst/>
              <a:rect l="l" t="t" r="r" b="b"/>
              <a:pathLst>
                <a:path w="332" h="769" extrusionOk="0">
                  <a:moveTo>
                    <a:pt x="166" y="1"/>
                  </a:moveTo>
                  <a:cubicBezTo>
                    <a:pt x="119" y="1"/>
                    <a:pt x="73" y="32"/>
                    <a:pt x="69" y="95"/>
                  </a:cubicBezTo>
                  <a:cubicBezTo>
                    <a:pt x="54" y="281"/>
                    <a:pt x="0" y="509"/>
                    <a:pt x="58" y="688"/>
                  </a:cubicBezTo>
                  <a:cubicBezTo>
                    <a:pt x="75" y="741"/>
                    <a:pt x="120" y="768"/>
                    <a:pt x="166" y="768"/>
                  </a:cubicBezTo>
                  <a:cubicBezTo>
                    <a:pt x="211" y="768"/>
                    <a:pt x="255" y="741"/>
                    <a:pt x="270" y="688"/>
                  </a:cubicBezTo>
                  <a:cubicBezTo>
                    <a:pt x="332" y="509"/>
                    <a:pt x="274" y="281"/>
                    <a:pt x="263" y="95"/>
                  </a:cubicBezTo>
                  <a:cubicBezTo>
                    <a:pt x="259" y="32"/>
                    <a:pt x="213" y="1"/>
                    <a:pt x="16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8" name="Google Shape;2528;p38"/>
            <p:cNvSpPr/>
            <p:nvPr/>
          </p:nvSpPr>
          <p:spPr>
            <a:xfrm rot="387233">
              <a:off x="4666679" y="1973047"/>
              <a:ext cx="8505" cy="24236"/>
            </a:xfrm>
            <a:custGeom>
              <a:avLst/>
              <a:gdLst/>
              <a:ahLst/>
              <a:cxnLst/>
              <a:rect l="l" t="t" r="r" b="b"/>
              <a:pathLst>
                <a:path w="339" h="966" extrusionOk="0">
                  <a:moveTo>
                    <a:pt x="235" y="1"/>
                  </a:moveTo>
                  <a:cubicBezTo>
                    <a:pt x="190" y="1"/>
                    <a:pt x="143" y="26"/>
                    <a:pt x="121" y="76"/>
                  </a:cubicBezTo>
                  <a:cubicBezTo>
                    <a:pt x="65" y="213"/>
                    <a:pt x="34" y="346"/>
                    <a:pt x="16" y="494"/>
                  </a:cubicBezTo>
                  <a:cubicBezTo>
                    <a:pt x="0" y="634"/>
                    <a:pt x="49" y="775"/>
                    <a:pt x="102" y="908"/>
                  </a:cubicBezTo>
                  <a:cubicBezTo>
                    <a:pt x="117" y="944"/>
                    <a:pt x="155" y="966"/>
                    <a:pt x="191" y="966"/>
                  </a:cubicBezTo>
                  <a:cubicBezTo>
                    <a:pt x="223" y="966"/>
                    <a:pt x="253" y="948"/>
                    <a:pt x="262" y="908"/>
                  </a:cubicBezTo>
                  <a:cubicBezTo>
                    <a:pt x="293" y="780"/>
                    <a:pt x="335" y="654"/>
                    <a:pt x="335" y="524"/>
                  </a:cubicBezTo>
                  <a:cubicBezTo>
                    <a:pt x="339" y="384"/>
                    <a:pt x="339" y="243"/>
                    <a:pt x="335" y="106"/>
                  </a:cubicBezTo>
                  <a:cubicBezTo>
                    <a:pt x="335" y="35"/>
                    <a:pt x="287" y="1"/>
                    <a:pt x="2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9" name="Google Shape;2529;p38"/>
            <p:cNvSpPr/>
            <p:nvPr/>
          </p:nvSpPr>
          <p:spPr>
            <a:xfrm rot="387233">
              <a:off x="4679921" y="2014264"/>
              <a:ext cx="8806" cy="19745"/>
            </a:xfrm>
            <a:custGeom>
              <a:avLst/>
              <a:gdLst/>
              <a:ahLst/>
              <a:cxnLst/>
              <a:rect l="l" t="t" r="r" b="b"/>
              <a:pathLst>
                <a:path w="351" h="787" extrusionOk="0">
                  <a:moveTo>
                    <a:pt x="175" y="0"/>
                  </a:moveTo>
                  <a:cubicBezTo>
                    <a:pt x="135" y="0"/>
                    <a:pt x="95" y="23"/>
                    <a:pt x="84" y="69"/>
                  </a:cubicBezTo>
                  <a:cubicBezTo>
                    <a:pt x="58" y="176"/>
                    <a:pt x="47" y="282"/>
                    <a:pt x="35" y="396"/>
                  </a:cubicBezTo>
                  <a:cubicBezTo>
                    <a:pt x="24" y="507"/>
                    <a:pt x="1" y="625"/>
                    <a:pt x="61" y="723"/>
                  </a:cubicBezTo>
                  <a:cubicBezTo>
                    <a:pt x="90" y="765"/>
                    <a:pt x="133" y="786"/>
                    <a:pt x="175" y="786"/>
                  </a:cubicBezTo>
                  <a:cubicBezTo>
                    <a:pt x="217" y="786"/>
                    <a:pt x="259" y="765"/>
                    <a:pt x="286" y="723"/>
                  </a:cubicBezTo>
                  <a:cubicBezTo>
                    <a:pt x="350" y="625"/>
                    <a:pt x="324" y="507"/>
                    <a:pt x="316" y="396"/>
                  </a:cubicBezTo>
                  <a:cubicBezTo>
                    <a:pt x="305" y="282"/>
                    <a:pt x="293" y="176"/>
                    <a:pt x="266" y="69"/>
                  </a:cubicBezTo>
                  <a:cubicBezTo>
                    <a:pt x="255" y="23"/>
                    <a:pt x="215" y="0"/>
                    <a:pt x="17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0" name="Google Shape;2530;p38"/>
            <p:cNvSpPr/>
            <p:nvPr/>
          </p:nvSpPr>
          <p:spPr>
            <a:xfrm rot="387233">
              <a:off x="4657336" y="2042660"/>
              <a:ext cx="7577" cy="24261"/>
            </a:xfrm>
            <a:custGeom>
              <a:avLst/>
              <a:gdLst/>
              <a:ahLst/>
              <a:cxnLst/>
              <a:rect l="l" t="t" r="r" b="b"/>
              <a:pathLst>
                <a:path w="302" h="967" extrusionOk="0">
                  <a:moveTo>
                    <a:pt x="151" y="1"/>
                  </a:moveTo>
                  <a:cubicBezTo>
                    <a:pt x="114" y="1"/>
                    <a:pt x="77" y="28"/>
                    <a:pt x="69" y="81"/>
                  </a:cubicBezTo>
                  <a:cubicBezTo>
                    <a:pt x="32" y="366"/>
                    <a:pt x="1" y="636"/>
                    <a:pt x="88" y="921"/>
                  </a:cubicBezTo>
                  <a:cubicBezTo>
                    <a:pt x="98" y="951"/>
                    <a:pt x="124" y="966"/>
                    <a:pt x="151" y="966"/>
                  </a:cubicBezTo>
                  <a:cubicBezTo>
                    <a:pt x="178" y="966"/>
                    <a:pt x="205" y="951"/>
                    <a:pt x="214" y="921"/>
                  </a:cubicBezTo>
                  <a:cubicBezTo>
                    <a:pt x="302" y="639"/>
                    <a:pt x="271" y="366"/>
                    <a:pt x="233" y="81"/>
                  </a:cubicBezTo>
                  <a:cubicBezTo>
                    <a:pt x="226" y="28"/>
                    <a:pt x="188" y="1"/>
                    <a:pt x="15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1" name="Google Shape;2531;p38"/>
            <p:cNvSpPr/>
            <p:nvPr/>
          </p:nvSpPr>
          <p:spPr>
            <a:xfrm rot="387233">
              <a:off x="4632351" y="2062860"/>
              <a:ext cx="11792" cy="28526"/>
            </a:xfrm>
            <a:custGeom>
              <a:avLst/>
              <a:gdLst/>
              <a:ahLst/>
              <a:cxnLst/>
              <a:rect l="l" t="t" r="r" b="b"/>
              <a:pathLst>
                <a:path w="470" h="1137" extrusionOk="0">
                  <a:moveTo>
                    <a:pt x="215" y="1"/>
                  </a:moveTo>
                  <a:cubicBezTo>
                    <a:pt x="171" y="1"/>
                    <a:pt x="125" y="32"/>
                    <a:pt x="123" y="88"/>
                  </a:cubicBezTo>
                  <a:cubicBezTo>
                    <a:pt x="111" y="270"/>
                    <a:pt x="89" y="453"/>
                    <a:pt x="58" y="631"/>
                  </a:cubicBezTo>
                  <a:cubicBezTo>
                    <a:pt x="28" y="779"/>
                    <a:pt x="1" y="920"/>
                    <a:pt x="43" y="1069"/>
                  </a:cubicBezTo>
                  <a:cubicBezTo>
                    <a:pt x="57" y="1112"/>
                    <a:pt x="96" y="1137"/>
                    <a:pt x="136" y="1137"/>
                  </a:cubicBezTo>
                  <a:cubicBezTo>
                    <a:pt x="159" y="1137"/>
                    <a:pt x="183" y="1128"/>
                    <a:pt x="203" y="1110"/>
                  </a:cubicBezTo>
                  <a:cubicBezTo>
                    <a:pt x="469" y="863"/>
                    <a:pt x="385" y="376"/>
                    <a:pt x="297" y="65"/>
                  </a:cubicBezTo>
                  <a:cubicBezTo>
                    <a:pt x="286" y="21"/>
                    <a:pt x="251" y="1"/>
                    <a:pt x="2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2" name="Google Shape;2532;p38"/>
            <p:cNvSpPr/>
            <p:nvPr/>
          </p:nvSpPr>
          <p:spPr>
            <a:xfrm rot="387233">
              <a:off x="4645180" y="2098050"/>
              <a:ext cx="8706" cy="21777"/>
            </a:xfrm>
            <a:custGeom>
              <a:avLst/>
              <a:gdLst/>
              <a:ahLst/>
              <a:cxnLst/>
              <a:rect l="l" t="t" r="r" b="b"/>
              <a:pathLst>
                <a:path w="347" h="868" extrusionOk="0">
                  <a:moveTo>
                    <a:pt x="173" y="1"/>
                  </a:moveTo>
                  <a:cubicBezTo>
                    <a:pt x="132" y="1"/>
                    <a:pt x="90" y="30"/>
                    <a:pt x="84" y="90"/>
                  </a:cubicBezTo>
                  <a:cubicBezTo>
                    <a:pt x="69" y="215"/>
                    <a:pt x="46" y="341"/>
                    <a:pt x="34" y="466"/>
                  </a:cubicBezTo>
                  <a:cubicBezTo>
                    <a:pt x="23" y="583"/>
                    <a:pt x="1" y="697"/>
                    <a:pt x="62" y="804"/>
                  </a:cubicBezTo>
                  <a:cubicBezTo>
                    <a:pt x="86" y="846"/>
                    <a:pt x="130" y="867"/>
                    <a:pt x="173" y="867"/>
                  </a:cubicBezTo>
                  <a:cubicBezTo>
                    <a:pt x="216" y="867"/>
                    <a:pt x="259" y="846"/>
                    <a:pt x="282" y="804"/>
                  </a:cubicBezTo>
                  <a:cubicBezTo>
                    <a:pt x="346" y="697"/>
                    <a:pt x="324" y="583"/>
                    <a:pt x="313" y="466"/>
                  </a:cubicBezTo>
                  <a:cubicBezTo>
                    <a:pt x="301" y="341"/>
                    <a:pt x="278" y="215"/>
                    <a:pt x="262" y="90"/>
                  </a:cubicBezTo>
                  <a:cubicBezTo>
                    <a:pt x="257" y="30"/>
                    <a:pt x="215" y="1"/>
                    <a:pt x="1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3" name="Google Shape;2533;p38"/>
            <p:cNvSpPr/>
            <p:nvPr/>
          </p:nvSpPr>
          <p:spPr>
            <a:xfrm rot="387233">
              <a:off x="4679891" y="2077996"/>
              <a:ext cx="8907" cy="20046"/>
            </a:xfrm>
            <a:custGeom>
              <a:avLst/>
              <a:gdLst/>
              <a:ahLst/>
              <a:cxnLst/>
              <a:rect l="l" t="t" r="r" b="b"/>
              <a:pathLst>
                <a:path w="355" h="799" extrusionOk="0">
                  <a:moveTo>
                    <a:pt x="93" y="1"/>
                  </a:moveTo>
                  <a:cubicBezTo>
                    <a:pt x="52" y="1"/>
                    <a:pt x="12" y="28"/>
                    <a:pt x="12" y="85"/>
                  </a:cubicBezTo>
                  <a:cubicBezTo>
                    <a:pt x="8" y="203"/>
                    <a:pt x="1" y="317"/>
                    <a:pt x="4" y="435"/>
                  </a:cubicBezTo>
                  <a:cubicBezTo>
                    <a:pt x="12" y="538"/>
                    <a:pt x="12" y="652"/>
                    <a:pt x="58" y="747"/>
                  </a:cubicBezTo>
                  <a:cubicBezTo>
                    <a:pt x="77" y="781"/>
                    <a:pt x="114" y="798"/>
                    <a:pt x="151" y="798"/>
                  </a:cubicBezTo>
                  <a:cubicBezTo>
                    <a:pt x="188" y="798"/>
                    <a:pt x="225" y="781"/>
                    <a:pt x="244" y="747"/>
                  </a:cubicBezTo>
                  <a:cubicBezTo>
                    <a:pt x="355" y="545"/>
                    <a:pt x="263" y="259"/>
                    <a:pt x="183" y="62"/>
                  </a:cubicBezTo>
                  <a:cubicBezTo>
                    <a:pt x="167" y="22"/>
                    <a:pt x="129" y="1"/>
                    <a:pt x="9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4" name="Google Shape;2534;p38"/>
            <p:cNvSpPr/>
            <p:nvPr/>
          </p:nvSpPr>
          <p:spPr>
            <a:xfrm rot="387233">
              <a:off x="4611704" y="2140483"/>
              <a:ext cx="7201" cy="21125"/>
            </a:xfrm>
            <a:custGeom>
              <a:avLst/>
              <a:gdLst/>
              <a:ahLst/>
              <a:cxnLst/>
              <a:rect l="l" t="t" r="r" b="b"/>
              <a:pathLst>
                <a:path w="287" h="842" extrusionOk="0">
                  <a:moveTo>
                    <a:pt x="85" y="1"/>
                  </a:moveTo>
                  <a:cubicBezTo>
                    <a:pt x="47" y="1"/>
                    <a:pt x="10" y="27"/>
                    <a:pt x="8" y="76"/>
                  </a:cubicBezTo>
                  <a:cubicBezTo>
                    <a:pt x="4" y="312"/>
                    <a:pt x="1" y="563"/>
                    <a:pt x="73" y="791"/>
                  </a:cubicBezTo>
                  <a:cubicBezTo>
                    <a:pt x="82" y="825"/>
                    <a:pt x="110" y="841"/>
                    <a:pt x="139" y="841"/>
                  </a:cubicBezTo>
                  <a:cubicBezTo>
                    <a:pt x="168" y="841"/>
                    <a:pt x="198" y="824"/>
                    <a:pt x="210" y="791"/>
                  </a:cubicBezTo>
                  <a:cubicBezTo>
                    <a:pt x="286" y="548"/>
                    <a:pt x="248" y="290"/>
                    <a:pt x="164" y="58"/>
                  </a:cubicBezTo>
                  <a:cubicBezTo>
                    <a:pt x="150" y="19"/>
                    <a:pt x="117" y="1"/>
                    <a:pt x="8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5" name="Google Shape;2535;p38"/>
            <p:cNvSpPr/>
            <p:nvPr/>
          </p:nvSpPr>
          <p:spPr>
            <a:xfrm rot="387233">
              <a:off x="4633293" y="2154790"/>
              <a:ext cx="10613" cy="23483"/>
            </a:xfrm>
            <a:custGeom>
              <a:avLst/>
              <a:gdLst/>
              <a:ahLst/>
              <a:cxnLst/>
              <a:rect l="l" t="t" r="r" b="b"/>
              <a:pathLst>
                <a:path w="423" h="936" extrusionOk="0">
                  <a:moveTo>
                    <a:pt x="212" y="1"/>
                  </a:moveTo>
                  <a:cubicBezTo>
                    <a:pt x="171" y="1"/>
                    <a:pt x="130" y="23"/>
                    <a:pt x="122" y="67"/>
                  </a:cubicBezTo>
                  <a:cubicBezTo>
                    <a:pt x="84" y="318"/>
                    <a:pt x="1" y="645"/>
                    <a:pt x="119" y="884"/>
                  </a:cubicBezTo>
                  <a:cubicBezTo>
                    <a:pt x="137" y="918"/>
                    <a:pt x="175" y="935"/>
                    <a:pt x="213" y="935"/>
                  </a:cubicBezTo>
                  <a:cubicBezTo>
                    <a:pt x="250" y="935"/>
                    <a:pt x="287" y="918"/>
                    <a:pt x="305" y="884"/>
                  </a:cubicBezTo>
                  <a:cubicBezTo>
                    <a:pt x="422" y="645"/>
                    <a:pt x="339" y="318"/>
                    <a:pt x="301" y="67"/>
                  </a:cubicBezTo>
                  <a:cubicBezTo>
                    <a:pt x="293" y="23"/>
                    <a:pt x="253" y="1"/>
                    <a:pt x="2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6" name="Google Shape;2536;p38"/>
            <p:cNvSpPr/>
            <p:nvPr/>
          </p:nvSpPr>
          <p:spPr>
            <a:xfrm rot="387233">
              <a:off x="4665825" y="2126542"/>
              <a:ext cx="9107" cy="22103"/>
            </a:xfrm>
            <a:custGeom>
              <a:avLst/>
              <a:gdLst/>
              <a:ahLst/>
              <a:cxnLst/>
              <a:rect l="l" t="t" r="r" b="b"/>
              <a:pathLst>
                <a:path w="363" h="881" extrusionOk="0">
                  <a:moveTo>
                    <a:pt x="182" y="1"/>
                  </a:moveTo>
                  <a:cubicBezTo>
                    <a:pt x="143" y="1"/>
                    <a:pt x="104" y="24"/>
                    <a:pt x="88" y="69"/>
                  </a:cubicBezTo>
                  <a:cubicBezTo>
                    <a:pt x="51" y="187"/>
                    <a:pt x="51" y="324"/>
                    <a:pt x="43" y="446"/>
                  </a:cubicBezTo>
                  <a:cubicBezTo>
                    <a:pt x="32" y="571"/>
                    <a:pt x="1" y="697"/>
                    <a:pt x="66" y="815"/>
                  </a:cubicBezTo>
                  <a:cubicBezTo>
                    <a:pt x="90" y="859"/>
                    <a:pt x="136" y="880"/>
                    <a:pt x="181" y="880"/>
                  </a:cubicBezTo>
                  <a:cubicBezTo>
                    <a:pt x="227" y="880"/>
                    <a:pt x="273" y="859"/>
                    <a:pt x="297" y="815"/>
                  </a:cubicBezTo>
                  <a:cubicBezTo>
                    <a:pt x="362" y="697"/>
                    <a:pt x="332" y="571"/>
                    <a:pt x="320" y="446"/>
                  </a:cubicBezTo>
                  <a:cubicBezTo>
                    <a:pt x="313" y="324"/>
                    <a:pt x="313" y="187"/>
                    <a:pt x="274" y="69"/>
                  </a:cubicBezTo>
                  <a:cubicBezTo>
                    <a:pt x="259" y="24"/>
                    <a:pt x="221" y="1"/>
                    <a:pt x="18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7" name="Google Shape;2537;p38"/>
            <p:cNvSpPr/>
            <p:nvPr/>
          </p:nvSpPr>
          <p:spPr>
            <a:xfrm rot="387233">
              <a:off x="4657390" y="2201960"/>
              <a:ext cx="11466" cy="25892"/>
            </a:xfrm>
            <a:custGeom>
              <a:avLst/>
              <a:gdLst/>
              <a:ahLst/>
              <a:cxnLst/>
              <a:rect l="l" t="t" r="r" b="b"/>
              <a:pathLst>
                <a:path w="457" h="1032" extrusionOk="0">
                  <a:moveTo>
                    <a:pt x="213" y="0"/>
                  </a:moveTo>
                  <a:cubicBezTo>
                    <a:pt x="154" y="0"/>
                    <a:pt x="92" y="41"/>
                    <a:pt x="92" y="111"/>
                  </a:cubicBezTo>
                  <a:cubicBezTo>
                    <a:pt x="96" y="270"/>
                    <a:pt x="76" y="419"/>
                    <a:pt x="50" y="575"/>
                  </a:cubicBezTo>
                  <a:cubicBezTo>
                    <a:pt x="27" y="707"/>
                    <a:pt x="1" y="833"/>
                    <a:pt x="43" y="963"/>
                  </a:cubicBezTo>
                  <a:cubicBezTo>
                    <a:pt x="54" y="1009"/>
                    <a:pt x="89" y="1031"/>
                    <a:pt x="128" y="1031"/>
                  </a:cubicBezTo>
                  <a:cubicBezTo>
                    <a:pt x="153" y="1031"/>
                    <a:pt x="180" y="1022"/>
                    <a:pt x="202" y="1004"/>
                  </a:cubicBezTo>
                  <a:cubicBezTo>
                    <a:pt x="457" y="799"/>
                    <a:pt x="381" y="362"/>
                    <a:pt x="316" y="81"/>
                  </a:cubicBezTo>
                  <a:cubicBezTo>
                    <a:pt x="305" y="25"/>
                    <a:pt x="260" y="0"/>
                    <a:pt x="21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8" name="Google Shape;2538;p38"/>
            <p:cNvSpPr/>
            <p:nvPr/>
          </p:nvSpPr>
          <p:spPr>
            <a:xfrm rot="387233">
              <a:off x="4629037" y="2209190"/>
              <a:ext cx="10412" cy="23835"/>
            </a:xfrm>
            <a:custGeom>
              <a:avLst/>
              <a:gdLst/>
              <a:ahLst/>
              <a:cxnLst/>
              <a:rect l="l" t="t" r="r" b="b"/>
              <a:pathLst>
                <a:path w="415" h="950" extrusionOk="0">
                  <a:moveTo>
                    <a:pt x="234" y="1"/>
                  </a:moveTo>
                  <a:cubicBezTo>
                    <a:pt x="189" y="1"/>
                    <a:pt x="140" y="34"/>
                    <a:pt x="138" y="86"/>
                  </a:cubicBezTo>
                  <a:cubicBezTo>
                    <a:pt x="126" y="228"/>
                    <a:pt x="103" y="364"/>
                    <a:pt x="73" y="501"/>
                  </a:cubicBezTo>
                  <a:cubicBezTo>
                    <a:pt x="46" y="623"/>
                    <a:pt x="1" y="737"/>
                    <a:pt x="23" y="858"/>
                  </a:cubicBezTo>
                  <a:cubicBezTo>
                    <a:pt x="36" y="916"/>
                    <a:pt x="92" y="950"/>
                    <a:pt x="148" y="950"/>
                  </a:cubicBezTo>
                  <a:cubicBezTo>
                    <a:pt x="179" y="950"/>
                    <a:pt x="210" y="939"/>
                    <a:pt x="232" y="916"/>
                  </a:cubicBezTo>
                  <a:cubicBezTo>
                    <a:pt x="415" y="707"/>
                    <a:pt x="350" y="314"/>
                    <a:pt x="305" y="63"/>
                  </a:cubicBezTo>
                  <a:cubicBezTo>
                    <a:pt x="298" y="20"/>
                    <a:pt x="267" y="1"/>
                    <a:pt x="23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9" name="Google Shape;2539;p38"/>
            <p:cNvSpPr/>
            <p:nvPr/>
          </p:nvSpPr>
          <p:spPr>
            <a:xfrm rot="387233">
              <a:off x="4612383" y="2198250"/>
              <a:ext cx="7953" cy="22630"/>
            </a:xfrm>
            <a:custGeom>
              <a:avLst/>
              <a:gdLst/>
              <a:ahLst/>
              <a:cxnLst/>
              <a:rect l="l" t="t" r="r" b="b"/>
              <a:pathLst>
                <a:path w="317" h="902" extrusionOk="0">
                  <a:moveTo>
                    <a:pt x="117" y="0"/>
                  </a:moveTo>
                  <a:cubicBezTo>
                    <a:pt x="68" y="0"/>
                    <a:pt x="14" y="35"/>
                    <a:pt x="12" y="93"/>
                  </a:cubicBezTo>
                  <a:cubicBezTo>
                    <a:pt x="12" y="227"/>
                    <a:pt x="8" y="360"/>
                    <a:pt x="12" y="493"/>
                  </a:cubicBezTo>
                  <a:cubicBezTo>
                    <a:pt x="15" y="614"/>
                    <a:pt x="1" y="736"/>
                    <a:pt x="61" y="846"/>
                  </a:cubicBezTo>
                  <a:cubicBezTo>
                    <a:pt x="82" y="884"/>
                    <a:pt x="117" y="901"/>
                    <a:pt x="153" y="901"/>
                  </a:cubicBezTo>
                  <a:cubicBezTo>
                    <a:pt x="203" y="901"/>
                    <a:pt x="254" y="869"/>
                    <a:pt x="275" y="816"/>
                  </a:cubicBezTo>
                  <a:cubicBezTo>
                    <a:pt x="317" y="698"/>
                    <a:pt x="275" y="561"/>
                    <a:pt x="259" y="439"/>
                  </a:cubicBezTo>
                  <a:cubicBezTo>
                    <a:pt x="240" y="314"/>
                    <a:pt x="217" y="193"/>
                    <a:pt x="198" y="67"/>
                  </a:cubicBezTo>
                  <a:cubicBezTo>
                    <a:pt x="190" y="21"/>
                    <a:pt x="155" y="0"/>
                    <a:pt x="1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0" name="Google Shape;2540;p38"/>
            <p:cNvSpPr/>
            <p:nvPr/>
          </p:nvSpPr>
          <p:spPr>
            <a:xfrm rot="387233">
              <a:off x="4604150" y="2259305"/>
              <a:ext cx="8606" cy="18892"/>
            </a:xfrm>
            <a:custGeom>
              <a:avLst/>
              <a:gdLst/>
              <a:ahLst/>
              <a:cxnLst/>
              <a:rect l="l" t="t" r="r" b="b"/>
              <a:pathLst>
                <a:path w="343" h="753" extrusionOk="0">
                  <a:moveTo>
                    <a:pt x="172" y="1"/>
                  </a:moveTo>
                  <a:cubicBezTo>
                    <a:pt x="124" y="1"/>
                    <a:pt x="77" y="27"/>
                    <a:pt x="65" y="80"/>
                  </a:cubicBezTo>
                  <a:cubicBezTo>
                    <a:pt x="43" y="183"/>
                    <a:pt x="39" y="286"/>
                    <a:pt x="35" y="392"/>
                  </a:cubicBezTo>
                  <a:cubicBezTo>
                    <a:pt x="27" y="491"/>
                    <a:pt x="1" y="609"/>
                    <a:pt x="65" y="692"/>
                  </a:cubicBezTo>
                  <a:cubicBezTo>
                    <a:pt x="94" y="733"/>
                    <a:pt x="132" y="753"/>
                    <a:pt x="170" y="753"/>
                  </a:cubicBezTo>
                  <a:cubicBezTo>
                    <a:pt x="209" y="753"/>
                    <a:pt x="248" y="733"/>
                    <a:pt x="278" y="692"/>
                  </a:cubicBezTo>
                  <a:cubicBezTo>
                    <a:pt x="343" y="609"/>
                    <a:pt x="313" y="491"/>
                    <a:pt x="309" y="392"/>
                  </a:cubicBezTo>
                  <a:cubicBezTo>
                    <a:pt x="301" y="286"/>
                    <a:pt x="301" y="183"/>
                    <a:pt x="278" y="80"/>
                  </a:cubicBezTo>
                  <a:cubicBezTo>
                    <a:pt x="267" y="27"/>
                    <a:pt x="219" y="1"/>
                    <a:pt x="1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1" name="Google Shape;2541;p38"/>
            <p:cNvSpPr/>
            <p:nvPr/>
          </p:nvSpPr>
          <p:spPr>
            <a:xfrm rot="387233">
              <a:off x="4626940" y="2260210"/>
              <a:ext cx="9283" cy="28451"/>
            </a:xfrm>
            <a:custGeom>
              <a:avLst/>
              <a:gdLst/>
              <a:ahLst/>
              <a:cxnLst/>
              <a:rect l="l" t="t" r="r" b="b"/>
              <a:pathLst>
                <a:path w="370" h="1134" extrusionOk="0">
                  <a:moveTo>
                    <a:pt x="250" y="0"/>
                  </a:moveTo>
                  <a:cubicBezTo>
                    <a:pt x="213" y="0"/>
                    <a:pt x="177" y="22"/>
                    <a:pt x="164" y="70"/>
                  </a:cubicBezTo>
                  <a:cubicBezTo>
                    <a:pt x="118" y="233"/>
                    <a:pt x="84" y="396"/>
                    <a:pt x="61" y="563"/>
                  </a:cubicBezTo>
                  <a:cubicBezTo>
                    <a:pt x="43" y="723"/>
                    <a:pt x="1" y="887"/>
                    <a:pt x="46" y="1039"/>
                  </a:cubicBezTo>
                  <a:cubicBezTo>
                    <a:pt x="61" y="1098"/>
                    <a:pt x="119" y="1133"/>
                    <a:pt x="176" y="1133"/>
                  </a:cubicBezTo>
                  <a:cubicBezTo>
                    <a:pt x="218" y="1133"/>
                    <a:pt x="259" y="1114"/>
                    <a:pt x="282" y="1070"/>
                  </a:cubicBezTo>
                  <a:cubicBezTo>
                    <a:pt x="354" y="928"/>
                    <a:pt x="347" y="777"/>
                    <a:pt x="357" y="621"/>
                  </a:cubicBezTo>
                  <a:cubicBezTo>
                    <a:pt x="369" y="442"/>
                    <a:pt x="369" y="271"/>
                    <a:pt x="350" y="96"/>
                  </a:cubicBezTo>
                  <a:cubicBezTo>
                    <a:pt x="346" y="36"/>
                    <a:pt x="297" y="0"/>
                    <a:pt x="2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2" name="Google Shape;2542;p38"/>
            <p:cNvSpPr/>
            <p:nvPr/>
          </p:nvSpPr>
          <p:spPr>
            <a:xfrm rot="387233">
              <a:off x="4648124" y="2253034"/>
              <a:ext cx="9082" cy="23157"/>
            </a:xfrm>
            <a:custGeom>
              <a:avLst/>
              <a:gdLst/>
              <a:ahLst/>
              <a:cxnLst/>
              <a:rect l="l" t="t" r="r" b="b"/>
              <a:pathLst>
                <a:path w="362" h="923" extrusionOk="0">
                  <a:moveTo>
                    <a:pt x="269" y="1"/>
                  </a:moveTo>
                  <a:cubicBezTo>
                    <a:pt x="238" y="1"/>
                    <a:pt x="206" y="19"/>
                    <a:pt x="190" y="60"/>
                  </a:cubicBezTo>
                  <a:cubicBezTo>
                    <a:pt x="95" y="315"/>
                    <a:pt x="8" y="588"/>
                    <a:pt x="0" y="862"/>
                  </a:cubicBezTo>
                  <a:cubicBezTo>
                    <a:pt x="0" y="899"/>
                    <a:pt x="31" y="922"/>
                    <a:pt x="63" y="922"/>
                  </a:cubicBezTo>
                  <a:cubicBezTo>
                    <a:pt x="82" y="922"/>
                    <a:pt x="102" y="913"/>
                    <a:pt x="115" y="892"/>
                  </a:cubicBezTo>
                  <a:cubicBezTo>
                    <a:pt x="243" y="653"/>
                    <a:pt x="304" y="371"/>
                    <a:pt x="350" y="102"/>
                  </a:cubicBezTo>
                  <a:cubicBezTo>
                    <a:pt x="361" y="40"/>
                    <a:pt x="316" y="1"/>
                    <a:pt x="2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3" name="Google Shape;2543;p38"/>
            <p:cNvSpPr/>
            <p:nvPr/>
          </p:nvSpPr>
          <p:spPr>
            <a:xfrm rot="387233">
              <a:off x="4631848" y="2315209"/>
              <a:ext cx="11290" cy="26870"/>
            </a:xfrm>
            <a:custGeom>
              <a:avLst/>
              <a:gdLst/>
              <a:ahLst/>
              <a:cxnLst/>
              <a:rect l="l" t="t" r="r" b="b"/>
              <a:pathLst>
                <a:path w="450" h="1071" extrusionOk="0">
                  <a:moveTo>
                    <a:pt x="244" y="1"/>
                  </a:moveTo>
                  <a:cubicBezTo>
                    <a:pt x="186" y="1"/>
                    <a:pt x="124" y="41"/>
                    <a:pt x="126" y="111"/>
                  </a:cubicBezTo>
                  <a:cubicBezTo>
                    <a:pt x="126" y="267"/>
                    <a:pt x="111" y="419"/>
                    <a:pt x="76" y="575"/>
                  </a:cubicBezTo>
                  <a:cubicBezTo>
                    <a:pt x="50" y="712"/>
                    <a:pt x="1" y="830"/>
                    <a:pt x="20" y="971"/>
                  </a:cubicBezTo>
                  <a:cubicBezTo>
                    <a:pt x="29" y="1035"/>
                    <a:pt x="92" y="1071"/>
                    <a:pt x="153" y="1071"/>
                  </a:cubicBezTo>
                  <a:cubicBezTo>
                    <a:pt x="190" y="1071"/>
                    <a:pt x="225" y="1058"/>
                    <a:pt x="248" y="1031"/>
                  </a:cubicBezTo>
                  <a:cubicBezTo>
                    <a:pt x="450" y="803"/>
                    <a:pt x="389" y="359"/>
                    <a:pt x="343" y="81"/>
                  </a:cubicBezTo>
                  <a:cubicBezTo>
                    <a:pt x="334" y="26"/>
                    <a:pt x="291" y="1"/>
                    <a:pt x="24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4" name="Google Shape;2544;p38"/>
            <p:cNvSpPr/>
            <p:nvPr/>
          </p:nvSpPr>
          <p:spPr>
            <a:xfrm rot="387233">
              <a:off x="4614038" y="2310901"/>
              <a:ext cx="10613" cy="24462"/>
            </a:xfrm>
            <a:custGeom>
              <a:avLst/>
              <a:gdLst/>
              <a:ahLst/>
              <a:cxnLst/>
              <a:rect l="l" t="t" r="r" b="b"/>
              <a:pathLst>
                <a:path w="423" h="975" extrusionOk="0">
                  <a:moveTo>
                    <a:pt x="240" y="1"/>
                  </a:moveTo>
                  <a:cubicBezTo>
                    <a:pt x="180" y="1"/>
                    <a:pt x="115" y="42"/>
                    <a:pt x="115" y="113"/>
                  </a:cubicBezTo>
                  <a:cubicBezTo>
                    <a:pt x="118" y="253"/>
                    <a:pt x="108" y="390"/>
                    <a:pt x="77" y="527"/>
                  </a:cubicBezTo>
                  <a:cubicBezTo>
                    <a:pt x="50" y="649"/>
                    <a:pt x="1" y="755"/>
                    <a:pt x="20" y="885"/>
                  </a:cubicBezTo>
                  <a:cubicBezTo>
                    <a:pt x="29" y="943"/>
                    <a:pt x="85" y="974"/>
                    <a:pt x="140" y="974"/>
                  </a:cubicBezTo>
                  <a:cubicBezTo>
                    <a:pt x="175" y="974"/>
                    <a:pt x="209" y="962"/>
                    <a:pt x="233" y="938"/>
                  </a:cubicBezTo>
                  <a:cubicBezTo>
                    <a:pt x="422" y="744"/>
                    <a:pt x="373" y="330"/>
                    <a:pt x="339" y="83"/>
                  </a:cubicBezTo>
                  <a:cubicBezTo>
                    <a:pt x="331" y="26"/>
                    <a:pt x="287" y="1"/>
                    <a:pt x="2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5" name="Google Shape;2545;p38"/>
            <p:cNvSpPr/>
            <p:nvPr/>
          </p:nvSpPr>
          <p:spPr>
            <a:xfrm rot="387233">
              <a:off x="4596934" y="2370595"/>
              <a:ext cx="10989" cy="24462"/>
            </a:xfrm>
            <a:custGeom>
              <a:avLst/>
              <a:gdLst/>
              <a:ahLst/>
              <a:cxnLst/>
              <a:rect l="l" t="t" r="r" b="b"/>
              <a:pathLst>
                <a:path w="438" h="975" extrusionOk="0">
                  <a:moveTo>
                    <a:pt x="259" y="0"/>
                  </a:moveTo>
                  <a:cubicBezTo>
                    <a:pt x="205" y="0"/>
                    <a:pt x="146" y="38"/>
                    <a:pt x="144" y="103"/>
                  </a:cubicBezTo>
                  <a:cubicBezTo>
                    <a:pt x="144" y="251"/>
                    <a:pt x="122" y="395"/>
                    <a:pt x="84" y="540"/>
                  </a:cubicBezTo>
                  <a:cubicBezTo>
                    <a:pt x="49" y="668"/>
                    <a:pt x="0" y="772"/>
                    <a:pt x="30" y="908"/>
                  </a:cubicBezTo>
                  <a:cubicBezTo>
                    <a:pt x="39" y="949"/>
                    <a:pt x="80" y="974"/>
                    <a:pt x="120" y="974"/>
                  </a:cubicBezTo>
                  <a:cubicBezTo>
                    <a:pt x="137" y="974"/>
                    <a:pt x="153" y="970"/>
                    <a:pt x="167" y="961"/>
                  </a:cubicBezTo>
                  <a:cubicBezTo>
                    <a:pt x="437" y="798"/>
                    <a:pt x="395" y="342"/>
                    <a:pt x="350" y="72"/>
                  </a:cubicBezTo>
                  <a:cubicBezTo>
                    <a:pt x="340" y="22"/>
                    <a:pt x="301" y="0"/>
                    <a:pt x="25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6" name="Google Shape;2546;p38"/>
            <p:cNvSpPr/>
            <p:nvPr/>
          </p:nvSpPr>
          <p:spPr>
            <a:xfrm rot="387233">
              <a:off x="4617103" y="2356489"/>
              <a:ext cx="7752" cy="18215"/>
            </a:xfrm>
            <a:custGeom>
              <a:avLst/>
              <a:gdLst/>
              <a:ahLst/>
              <a:cxnLst/>
              <a:rect l="l" t="t" r="r" b="b"/>
              <a:pathLst>
                <a:path w="309" h="726" extrusionOk="0">
                  <a:moveTo>
                    <a:pt x="180" y="0"/>
                  </a:moveTo>
                  <a:cubicBezTo>
                    <a:pt x="132" y="0"/>
                    <a:pt x="82" y="34"/>
                    <a:pt x="84" y="93"/>
                  </a:cubicBezTo>
                  <a:cubicBezTo>
                    <a:pt x="84" y="188"/>
                    <a:pt x="73" y="283"/>
                    <a:pt x="57" y="379"/>
                  </a:cubicBezTo>
                  <a:cubicBezTo>
                    <a:pt x="42" y="470"/>
                    <a:pt x="1" y="553"/>
                    <a:pt x="31" y="644"/>
                  </a:cubicBezTo>
                  <a:cubicBezTo>
                    <a:pt x="48" y="695"/>
                    <a:pt x="94" y="726"/>
                    <a:pt x="141" y="726"/>
                  </a:cubicBezTo>
                  <a:cubicBezTo>
                    <a:pt x="169" y="726"/>
                    <a:pt x="197" y="716"/>
                    <a:pt x="221" y="694"/>
                  </a:cubicBezTo>
                  <a:cubicBezTo>
                    <a:pt x="301" y="618"/>
                    <a:pt x="301" y="496"/>
                    <a:pt x="305" y="390"/>
                  </a:cubicBezTo>
                  <a:cubicBezTo>
                    <a:pt x="308" y="283"/>
                    <a:pt x="289" y="173"/>
                    <a:pt x="266" y="67"/>
                  </a:cubicBezTo>
                  <a:cubicBezTo>
                    <a:pt x="256" y="21"/>
                    <a:pt x="219" y="0"/>
                    <a:pt x="18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7" name="Google Shape;2547;p38"/>
            <p:cNvSpPr/>
            <p:nvPr/>
          </p:nvSpPr>
          <p:spPr>
            <a:xfrm rot="387233">
              <a:off x="4613596" y="2127205"/>
              <a:ext cx="457021" cy="496260"/>
            </a:xfrm>
            <a:custGeom>
              <a:avLst/>
              <a:gdLst/>
              <a:ahLst/>
              <a:cxnLst/>
              <a:rect l="l" t="t" r="r" b="b"/>
              <a:pathLst>
                <a:path w="18216" h="19780" extrusionOk="0">
                  <a:moveTo>
                    <a:pt x="16219" y="0"/>
                  </a:moveTo>
                  <a:cubicBezTo>
                    <a:pt x="12976" y="0"/>
                    <a:pt x="0" y="18213"/>
                    <a:pt x="0" y="18213"/>
                  </a:cubicBezTo>
                  <a:lnTo>
                    <a:pt x="0" y="19780"/>
                  </a:lnTo>
                  <a:cubicBezTo>
                    <a:pt x="0" y="19780"/>
                    <a:pt x="18215" y="4519"/>
                    <a:pt x="16851" y="496"/>
                  </a:cubicBezTo>
                  <a:cubicBezTo>
                    <a:pt x="16735" y="156"/>
                    <a:pt x="16519" y="0"/>
                    <a:pt x="162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8" name="Google Shape;2548;p38"/>
            <p:cNvSpPr/>
            <p:nvPr/>
          </p:nvSpPr>
          <p:spPr>
            <a:xfrm rot="387233">
              <a:off x="4721202" y="2417293"/>
              <a:ext cx="12996" cy="18365"/>
            </a:xfrm>
            <a:custGeom>
              <a:avLst/>
              <a:gdLst/>
              <a:ahLst/>
              <a:cxnLst/>
              <a:rect l="l" t="t" r="r" b="b"/>
              <a:pathLst>
                <a:path w="518" h="732" extrusionOk="0">
                  <a:moveTo>
                    <a:pt x="409" y="1"/>
                  </a:moveTo>
                  <a:cubicBezTo>
                    <a:pt x="372" y="1"/>
                    <a:pt x="333" y="17"/>
                    <a:pt x="312" y="46"/>
                  </a:cubicBezTo>
                  <a:cubicBezTo>
                    <a:pt x="248" y="129"/>
                    <a:pt x="195" y="213"/>
                    <a:pt x="145" y="307"/>
                  </a:cubicBezTo>
                  <a:cubicBezTo>
                    <a:pt x="95" y="399"/>
                    <a:pt x="0" y="486"/>
                    <a:pt x="4" y="593"/>
                  </a:cubicBezTo>
                  <a:cubicBezTo>
                    <a:pt x="4" y="677"/>
                    <a:pt x="62" y="731"/>
                    <a:pt x="141" y="731"/>
                  </a:cubicBezTo>
                  <a:cubicBezTo>
                    <a:pt x="149" y="731"/>
                    <a:pt x="156" y="731"/>
                    <a:pt x="164" y="730"/>
                  </a:cubicBezTo>
                  <a:cubicBezTo>
                    <a:pt x="290" y="711"/>
                    <a:pt x="377" y="558"/>
                    <a:pt x="430" y="456"/>
                  </a:cubicBezTo>
                  <a:cubicBezTo>
                    <a:pt x="498" y="334"/>
                    <a:pt x="518" y="216"/>
                    <a:pt x="506" y="79"/>
                  </a:cubicBezTo>
                  <a:cubicBezTo>
                    <a:pt x="500" y="25"/>
                    <a:pt x="455" y="1"/>
                    <a:pt x="40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9" name="Google Shape;2549;p38"/>
            <p:cNvSpPr/>
            <p:nvPr/>
          </p:nvSpPr>
          <p:spPr>
            <a:xfrm rot="387233">
              <a:off x="4730340" y="2434269"/>
              <a:ext cx="18741" cy="22731"/>
            </a:xfrm>
            <a:custGeom>
              <a:avLst/>
              <a:gdLst/>
              <a:ahLst/>
              <a:cxnLst/>
              <a:rect l="l" t="t" r="r" b="b"/>
              <a:pathLst>
                <a:path w="747" h="906" extrusionOk="0">
                  <a:moveTo>
                    <a:pt x="637" y="1"/>
                  </a:moveTo>
                  <a:cubicBezTo>
                    <a:pt x="615" y="1"/>
                    <a:pt x="591" y="10"/>
                    <a:pt x="573" y="32"/>
                  </a:cubicBezTo>
                  <a:cubicBezTo>
                    <a:pt x="386" y="260"/>
                    <a:pt x="132" y="481"/>
                    <a:pt x="29" y="762"/>
                  </a:cubicBezTo>
                  <a:cubicBezTo>
                    <a:pt x="0" y="843"/>
                    <a:pt x="67" y="905"/>
                    <a:pt x="138" y="905"/>
                  </a:cubicBezTo>
                  <a:cubicBezTo>
                    <a:pt x="163" y="905"/>
                    <a:pt x="189" y="897"/>
                    <a:pt x="211" y="879"/>
                  </a:cubicBezTo>
                  <a:cubicBezTo>
                    <a:pt x="439" y="690"/>
                    <a:pt x="557" y="374"/>
                    <a:pt x="706" y="123"/>
                  </a:cubicBezTo>
                  <a:cubicBezTo>
                    <a:pt x="746" y="58"/>
                    <a:pt x="694" y="1"/>
                    <a:pt x="63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0" name="Google Shape;2550;p38"/>
            <p:cNvSpPr/>
            <p:nvPr/>
          </p:nvSpPr>
          <p:spPr>
            <a:xfrm rot="387233">
              <a:off x="4770193" y="2407251"/>
              <a:ext cx="22856" cy="24136"/>
            </a:xfrm>
            <a:custGeom>
              <a:avLst/>
              <a:gdLst/>
              <a:ahLst/>
              <a:cxnLst/>
              <a:rect l="l" t="t" r="r" b="b"/>
              <a:pathLst>
                <a:path w="911" h="962" extrusionOk="0">
                  <a:moveTo>
                    <a:pt x="761" y="1"/>
                  </a:moveTo>
                  <a:cubicBezTo>
                    <a:pt x="737" y="1"/>
                    <a:pt x="712" y="10"/>
                    <a:pt x="690" y="31"/>
                  </a:cubicBezTo>
                  <a:cubicBezTo>
                    <a:pt x="569" y="149"/>
                    <a:pt x="451" y="267"/>
                    <a:pt x="337" y="384"/>
                  </a:cubicBezTo>
                  <a:cubicBezTo>
                    <a:pt x="283" y="442"/>
                    <a:pt x="234" y="495"/>
                    <a:pt x="185" y="552"/>
                  </a:cubicBezTo>
                  <a:cubicBezTo>
                    <a:pt x="120" y="624"/>
                    <a:pt x="93" y="697"/>
                    <a:pt x="44" y="777"/>
                  </a:cubicBezTo>
                  <a:cubicBezTo>
                    <a:pt x="0" y="851"/>
                    <a:pt x="59" y="962"/>
                    <a:pt x="139" y="962"/>
                  </a:cubicBezTo>
                  <a:cubicBezTo>
                    <a:pt x="157" y="962"/>
                    <a:pt x="176" y="956"/>
                    <a:pt x="196" y="944"/>
                  </a:cubicBezTo>
                  <a:cubicBezTo>
                    <a:pt x="257" y="898"/>
                    <a:pt x="329" y="872"/>
                    <a:pt x="386" y="818"/>
                  </a:cubicBezTo>
                  <a:cubicBezTo>
                    <a:pt x="451" y="758"/>
                    <a:pt x="508" y="686"/>
                    <a:pt x="561" y="617"/>
                  </a:cubicBezTo>
                  <a:cubicBezTo>
                    <a:pt x="671" y="476"/>
                    <a:pt x="770" y="335"/>
                    <a:pt x="862" y="179"/>
                  </a:cubicBezTo>
                  <a:cubicBezTo>
                    <a:pt x="911" y="98"/>
                    <a:pt x="840" y="1"/>
                    <a:pt x="76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1" name="Google Shape;2551;p38"/>
            <p:cNvSpPr/>
            <p:nvPr/>
          </p:nvSpPr>
          <p:spPr>
            <a:xfrm rot="387233">
              <a:off x="4755790" y="2390663"/>
              <a:ext cx="16132" cy="20974"/>
            </a:xfrm>
            <a:custGeom>
              <a:avLst/>
              <a:gdLst/>
              <a:ahLst/>
              <a:cxnLst/>
              <a:rect l="l" t="t" r="r" b="b"/>
              <a:pathLst>
                <a:path w="643" h="836" extrusionOk="0">
                  <a:moveTo>
                    <a:pt x="535" y="0"/>
                  </a:moveTo>
                  <a:cubicBezTo>
                    <a:pt x="511" y="0"/>
                    <a:pt x="487" y="12"/>
                    <a:pt x="471" y="42"/>
                  </a:cubicBezTo>
                  <a:cubicBezTo>
                    <a:pt x="406" y="156"/>
                    <a:pt x="334" y="273"/>
                    <a:pt x="250" y="377"/>
                  </a:cubicBezTo>
                  <a:cubicBezTo>
                    <a:pt x="174" y="471"/>
                    <a:pt x="45" y="563"/>
                    <a:pt x="18" y="688"/>
                  </a:cubicBezTo>
                  <a:cubicBezTo>
                    <a:pt x="1" y="760"/>
                    <a:pt x="49" y="836"/>
                    <a:pt x="123" y="836"/>
                  </a:cubicBezTo>
                  <a:cubicBezTo>
                    <a:pt x="131" y="836"/>
                    <a:pt x="139" y="835"/>
                    <a:pt x="148" y="833"/>
                  </a:cubicBezTo>
                  <a:cubicBezTo>
                    <a:pt x="292" y="798"/>
                    <a:pt x="379" y="654"/>
                    <a:pt x="452" y="533"/>
                  </a:cubicBezTo>
                  <a:cubicBezTo>
                    <a:pt x="527" y="399"/>
                    <a:pt x="588" y="262"/>
                    <a:pt x="627" y="114"/>
                  </a:cubicBezTo>
                  <a:cubicBezTo>
                    <a:pt x="642" y="54"/>
                    <a:pt x="587" y="0"/>
                    <a:pt x="53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2" name="Google Shape;2552;p38"/>
            <p:cNvSpPr/>
            <p:nvPr/>
          </p:nvSpPr>
          <p:spPr>
            <a:xfrm rot="387233">
              <a:off x="4780278" y="2356356"/>
              <a:ext cx="7828" cy="14175"/>
            </a:xfrm>
            <a:custGeom>
              <a:avLst/>
              <a:gdLst/>
              <a:ahLst/>
              <a:cxnLst/>
              <a:rect l="l" t="t" r="r" b="b"/>
              <a:pathLst>
                <a:path w="312" h="565" extrusionOk="0">
                  <a:moveTo>
                    <a:pt x="217" y="0"/>
                  </a:moveTo>
                  <a:cubicBezTo>
                    <a:pt x="173" y="0"/>
                    <a:pt x="125" y="30"/>
                    <a:pt x="121" y="80"/>
                  </a:cubicBezTo>
                  <a:cubicBezTo>
                    <a:pt x="113" y="148"/>
                    <a:pt x="95" y="213"/>
                    <a:pt x="72" y="274"/>
                  </a:cubicBezTo>
                  <a:cubicBezTo>
                    <a:pt x="49" y="343"/>
                    <a:pt x="11" y="392"/>
                    <a:pt x="4" y="464"/>
                  </a:cubicBezTo>
                  <a:cubicBezTo>
                    <a:pt x="0" y="517"/>
                    <a:pt x="48" y="564"/>
                    <a:pt x="98" y="564"/>
                  </a:cubicBezTo>
                  <a:cubicBezTo>
                    <a:pt x="112" y="564"/>
                    <a:pt x="127" y="560"/>
                    <a:pt x="140" y="552"/>
                  </a:cubicBezTo>
                  <a:cubicBezTo>
                    <a:pt x="300" y="460"/>
                    <a:pt x="311" y="229"/>
                    <a:pt x="292" y="65"/>
                  </a:cubicBezTo>
                  <a:cubicBezTo>
                    <a:pt x="287" y="20"/>
                    <a:pt x="253" y="0"/>
                    <a:pt x="2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3" name="Google Shape;2553;p38"/>
            <p:cNvSpPr/>
            <p:nvPr/>
          </p:nvSpPr>
          <p:spPr>
            <a:xfrm rot="387233">
              <a:off x="4791573" y="2370286"/>
              <a:ext cx="16759" cy="22831"/>
            </a:xfrm>
            <a:custGeom>
              <a:avLst/>
              <a:gdLst/>
              <a:ahLst/>
              <a:cxnLst/>
              <a:rect l="l" t="t" r="r" b="b"/>
              <a:pathLst>
                <a:path w="668" h="910" extrusionOk="0">
                  <a:moveTo>
                    <a:pt x="508" y="1"/>
                  </a:moveTo>
                  <a:cubicBezTo>
                    <a:pt x="484" y="1"/>
                    <a:pt x="459" y="10"/>
                    <a:pt x="437" y="33"/>
                  </a:cubicBezTo>
                  <a:cubicBezTo>
                    <a:pt x="255" y="235"/>
                    <a:pt x="0" y="535"/>
                    <a:pt x="38" y="825"/>
                  </a:cubicBezTo>
                  <a:cubicBezTo>
                    <a:pt x="43" y="877"/>
                    <a:pt x="94" y="910"/>
                    <a:pt x="145" y="910"/>
                  </a:cubicBezTo>
                  <a:cubicBezTo>
                    <a:pt x="171" y="910"/>
                    <a:pt x="197" y="901"/>
                    <a:pt x="216" y="881"/>
                  </a:cubicBezTo>
                  <a:cubicBezTo>
                    <a:pt x="311" y="786"/>
                    <a:pt x="338" y="668"/>
                    <a:pt x="399" y="547"/>
                  </a:cubicBezTo>
                  <a:cubicBezTo>
                    <a:pt x="460" y="421"/>
                    <a:pt x="532" y="300"/>
                    <a:pt x="612" y="186"/>
                  </a:cubicBezTo>
                  <a:cubicBezTo>
                    <a:pt x="667" y="104"/>
                    <a:pt x="589" y="1"/>
                    <a:pt x="5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4" name="Google Shape;2554;p38"/>
            <p:cNvSpPr/>
            <p:nvPr/>
          </p:nvSpPr>
          <p:spPr>
            <a:xfrm rot="387233">
              <a:off x="4817455" y="2369332"/>
              <a:ext cx="22655" cy="23257"/>
            </a:xfrm>
            <a:custGeom>
              <a:avLst/>
              <a:gdLst/>
              <a:ahLst/>
              <a:cxnLst/>
              <a:rect l="l" t="t" r="r" b="b"/>
              <a:pathLst>
                <a:path w="903" h="927" extrusionOk="0">
                  <a:moveTo>
                    <a:pt x="766" y="1"/>
                  </a:moveTo>
                  <a:cubicBezTo>
                    <a:pt x="745" y="1"/>
                    <a:pt x="723" y="8"/>
                    <a:pt x="705" y="26"/>
                  </a:cubicBezTo>
                  <a:cubicBezTo>
                    <a:pt x="576" y="151"/>
                    <a:pt x="446" y="272"/>
                    <a:pt x="317" y="395"/>
                  </a:cubicBezTo>
                  <a:cubicBezTo>
                    <a:pt x="199" y="505"/>
                    <a:pt x="78" y="619"/>
                    <a:pt x="29" y="779"/>
                  </a:cubicBezTo>
                  <a:cubicBezTo>
                    <a:pt x="0" y="857"/>
                    <a:pt x="64" y="927"/>
                    <a:pt x="139" y="927"/>
                  </a:cubicBezTo>
                  <a:cubicBezTo>
                    <a:pt x="155" y="927"/>
                    <a:pt x="172" y="923"/>
                    <a:pt x="188" y="916"/>
                  </a:cubicBezTo>
                  <a:cubicBezTo>
                    <a:pt x="336" y="847"/>
                    <a:pt x="439" y="706"/>
                    <a:pt x="530" y="577"/>
                  </a:cubicBezTo>
                  <a:cubicBezTo>
                    <a:pt x="636" y="437"/>
                    <a:pt x="743" y="295"/>
                    <a:pt x="850" y="151"/>
                  </a:cubicBezTo>
                  <a:cubicBezTo>
                    <a:pt x="902" y="84"/>
                    <a:pt x="836" y="1"/>
                    <a:pt x="76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5" name="Google Shape;2555;p38"/>
            <p:cNvSpPr/>
            <p:nvPr/>
          </p:nvSpPr>
          <p:spPr>
            <a:xfrm rot="387233">
              <a:off x="4920887" y="2248904"/>
              <a:ext cx="14100" cy="16559"/>
            </a:xfrm>
            <a:custGeom>
              <a:avLst/>
              <a:gdLst/>
              <a:ahLst/>
              <a:cxnLst/>
              <a:rect l="l" t="t" r="r" b="b"/>
              <a:pathLst>
                <a:path w="562" h="660" extrusionOk="0">
                  <a:moveTo>
                    <a:pt x="449" y="1"/>
                  </a:moveTo>
                  <a:cubicBezTo>
                    <a:pt x="431" y="1"/>
                    <a:pt x="411" y="8"/>
                    <a:pt x="394" y="26"/>
                  </a:cubicBezTo>
                  <a:cubicBezTo>
                    <a:pt x="313" y="106"/>
                    <a:pt x="241" y="186"/>
                    <a:pt x="169" y="270"/>
                  </a:cubicBezTo>
                  <a:cubicBezTo>
                    <a:pt x="101" y="349"/>
                    <a:pt x="13" y="433"/>
                    <a:pt x="6" y="544"/>
                  </a:cubicBezTo>
                  <a:cubicBezTo>
                    <a:pt x="0" y="618"/>
                    <a:pt x="57" y="659"/>
                    <a:pt x="118" y="659"/>
                  </a:cubicBezTo>
                  <a:cubicBezTo>
                    <a:pt x="135" y="659"/>
                    <a:pt x="153" y="656"/>
                    <a:pt x="169" y="649"/>
                  </a:cubicBezTo>
                  <a:cubicBezTo>
                    <a:pt x="264" y="616"/>
                    <a:pt x="318" y="502"/>
                    <a:pt x="367" y="421"/>
                  </a:cubicBezTo>
                  <a:cubicBezTo>
                    <a:pt x="424" y="330"/>
                    <a:pt x="478" y="239"/>
                    <a:pt x="527" y="144"/>
                  </a:cubicBezTo>
                  <a:cubicBezTo>
                    <a:pt x="562" y="80"/>
                    <a:pt x="510" y="1"/>
                    <a:pt x="4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6" name="Google Shape;2556;p38"/>
            <p:cNvSpPr/>
            <p:nvPr/>
          </p:nvSpPr>
          <p:spPr>
            <a:xfrm rot="387233">
              <a:off x="4907061" y="2277604"/>
              <a:ext cx="21451" cy="25892"/>
            </a:xfrm>
            <a:custGeom>
              <a:avLst/>
              <a:gdLst/>
              <a:ahLst/>
              <a:cxnLst/>
              <a:rect l="l" t="t" r="r" b="b"/>
              <a:pathLst>
                <a:path w="855" h="1032" extrusionOk="0">
                  <a:moveTo>
                    <a:pt x="752" y="0"/>
                  </a:moveTo>
                  <a:cubicBezTo>
                    <a:pt x="734" y="0"/>
                    <a:pt x="716" y="7"/>
                    <a:pt x="701" y="24"/>
                  </a:cubicBezTo>
                  <a:cubicBezTo>
                    <a:pt x="580" y="165"/>
                    <a:pt x="458" y="305"/>
                    <a:pt x="336" y="449"/>
                  </a:cubicBezTo>
                  <a:cubicBezTo>
                    <a:pt x="219" y="583"/>
                    <a:pt x="66" y="723"/>
                    <a:pt x="17" y="898"/>
                  </a:cubicBezTo>
                  <a:cubicBezTo>
                    <a:pt x="0" y="959"/>
                    <a:pt x="43" y="1032"/>
                    <a:pt x="106" y="1032"/>
                  </a:cubicBezTo>
                  <a:cubicBezTo>
                    <a:pt x="114" y="1032"/>
                    <a:pt x="122" y="1030"/>
                    <a:pt x="131" y="1028"/>
                  </a:cubicBezTo>
                  <a:cubicBezTo>
                    <a:pt x="489" y="928"/>
                    <a:pt x="732" y="435"/>
                    <a:pt x="835" y="112"/>
                  </a:cubicBezTo>
                  <a:cubicBezTo>
                    <a:pt x="854" y="58"/>
                    <a:pt x="803" y="0"/>
                    <a:pt x="7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7" name="Google Shape;2557;p38"/>
            <p:cNvSpPr/>
            <p:nvPr/>
          </p:nvSpPr>
          <p:spPr>
            <a:xfrm rot="387233">
              <a:off x="4917780" y="2292292"/>
              <a:ext cx="28677" cy="29730"/>
            </a:xfrm>
            <a:custGeom>
              <a:avLst/>
              <a:gdLst/>
              <a:ahLst/>
              <a:cxnLst/>
              <a:rect l="l" t="t" r="r" b="b"/>
              <a:pathLst>
                <a:path w="1143" h="1185" extrusionOk="0">
                  <a:moveTo>
                    <a:pt x="1007" y="1"/>
                  </a:moveTo>
                  <a:cubicBezTo>
                    <a:pt x="988" y="1"/>
                    <a:pt x="969" y="7"/>
                    <a:pt x="953" y="20"/>
                  </a:cubicBezTo>
                  <a:cubicBezTo>
                    <a:pt x="614" y="294"/>
                    <a:pt x="173" y="621"/>
                    <a:pt x="25" y="1043"/>
                  </a:cubicBezTo>
                  <a:cubicBezTo>
                    <a:pt x="0" y="1111"/>
                    <a:pt x="61" y="1185"/>
                    <a:pt x="128" y="1185"/>
                  </a:cubicBezTo>
                  <a:cubicBezTo>
                    <a:pt x="143" y="1185"/>
                    <a:pt x="158" y="1181"/>
                    <a:pt x="173" y="1172"/>
                  </a:cubicBezTo>
                  <a:cubicBezTo>
                    <a:pt x="363" y="1058"/>
                    <a:pt x="496" y="883"/>
                    <a:pt x="633" y="716"/>
                  </a:cubicBezTo>
                  <a:cubicBezTo>
                    <a:pt x="789" y="525"/>
                    <a:pt x="937" y="332"/>
                    <a:pt x="1089" y="142"/>
                  </a:cubicBezTo>
                  <a:cubicBezTo>
                    <a:pt x="1143" y="74"/>
                    <a:pt x="1076" y="1"/>
                    <a:pt x="10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8" name="Google Shape;2558;p38"/>
            <p:cNvSpPr/>
            <p:nvPr/>
          </p:nvSpPr>
          <p:spPr>
            <a:xfrm rot="387233">
              <a:off x="4871565" y="2338926"/>
              <a:ext cx="27322" cy="22254"/>
            </a:xfrm>
            <a:custGeom>
              <a:avLst/>
              <a:gdLst/>
              <a:ahLst/>
              <a:cxnLst/>
              <a:rect l="l" t="t" r="r" b="b"/>
              <a:pathLst>
                <a:path w="1089" h="887" extrusionOk="0">
                  <a:moveTo>
                    <a:pt x="878" y="0"/>
                  </a:moveTo>
                  <a:cubicBezTo>
                    <a:pt x="847" y="0"/>
                    <a:pt x="815" y="12"/>
                    <a:pt x="788" y="41"/>
                  </a:cubicBezTo>
                  <a:cubicBezTo>
                    <a:pt x="678" y="171"/>
                    <a:pt x="557" y="289"/>
                    <a:pt x="423" y="395"/>
                  </a:cubicBezTo>
                  <a:cubicBezTo>
                    <a:pt x="359" y="448"/>
                    <a:pt x="309" y="513"/>
                    <a:pt x="248" y="562"/>
                  </a:cubicBezTo>
                  <a:cubicBezTo>
                    <a:pt x="176" y="624"/>
                    <a:pt x="111" y="669"/>
                    <a:pt x="50" y="741"/>
                  </a:cubicBezTo>
                  <a:cubicBezTo>
                    <a:pt x="0" y="799"/>
                    <a:pt x="35" y="886"/>
                    <a:pt x="112" y="886"/>
                  </a:cubicBezTo>
                  <a:cubicBezTo>
                    <a:pt x="117" y="886"/>
                    <a:pt x="122" y="886"/>
                    <a:pt x="127" y="885"/>
                  </a:cubicBezTo>
                  <a:cubicBezTo>
                    <a:pt x="503" y="833"/>
                    <a:pt x="796" y="525"/>
                    <a:pt x="1013" y="236"/>
                  </a:cubicBezTo>
                  <a:cubicBezTo>
                    <a:pt x="1089" y="134"/>
                    <a:pt x="983" y="0"/>
                    <a:pt x="87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9" name="Google Shape;2559;p38"/>
            <p:cNvSpPr/>
            <p:nvPr/>
          </p:nvSpPr>
          <p:spPr>
            <a:xfrm rot="387233">
              <a:off x="4847932" y="2313899"/>
              <a:ext cx="22856" cy="19820"/>
            </a:xfrm>
            <a:custGeom>
              <a:avLst/>
              <a:gdLst/>
              <a:ahLst/>
              <a:cxnLst/>
              <a:rect l="l" t="t" r="r" b="b"/>
              <a:pathLst>
                <a:path w="911" h="790" extrusionOk="0">
                  <a:moveTo>
                    <a:pt x="803" y="1"/>
                  </a:moveTo>
                  <a:cubicBezTo>
                    <a:pt x="784" y="1"/>
                    <a:pt x="765" y="9"/>
                    <a:pt x="746" y="27"/>
                  </a:cubicBezTo>
                  <a:cubicBezTo>
                    <a:pt x="640" y="137"/>
                    <a:pt x="518" y="240"/>
                    <a:pt x="392" y="332"/>
                  </a:cubicBezTo>
                  <a:cubicBezTo>
                    <a:pt x="278" y="419"/>
                    <a:pt x="108" y="483"/>
                    <a:pt x="39" y="616"/>
                  </a:cubicBezTo>
                  <a:cubicBezTo>
                    <a:pt x="1" y="693"/>
                    <a:pt x="36" y="780"/>
                    <a:pt x="127" y="788"/>
                  </a:cubicBezTo>
                  <a:cubicBezTo>
                    <a:pt x="137" y="789"/>
                    <a:pt x="147" y="789"/>
                    <a:pt x="157" y="789"/>
                  </a:cubicBezTo>
                  <a:cubicBezTo>
                    <a:pt x="313" y="789"/>
                    <a:pt x="460" y="655"/>
                    <a:pt x="568" y="551"/>
                  </a:cubicBezTo>
                  <a:cubicBezTo>
                    <a:pt x="697" y="430"/>
                    <a:pt x="792" y="297"/>
                    <a:pt x="880" y="137"/>
                  </a:cubicBezTo>
                  <a:cubicBezTo>
                    <a:pt x="911" y="77"/>
                    <a:pt x="862" y="1"/>
                    <a:pt x="80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0" name="Google Shape;2560;p38"/>
            <p:cNvSpPr/>
            <p:nvPr/>
          </p:nvSpPr>
          <p:spPr>
            <a:xfrm rot="387233">
              <a:off x="4873979" y="2279749"/>
              <a:ext cx="16609" cy="17863"/>
            </a:xfrm>
            <a:custGeom>
              <a:avLst/>
              <a:gdLst/>
              <a:ahLst/>
              <a:cxnLst/>
              <a:rect l="l" t="t" r="r" b="b"/>
              <a:pathLst>
                <a:path w="662" h="712" extrusionOk="0">
                  <a:moveTo>
                    <a:pt x="541" y="1"/>
                  </a:moveTo>
                  <a:cubicBezTo>
                    <a:pt x="518" y="1"/>
                    <a:pt x="494" y="9"/>
                    <a:pt x="472" y="30"/>
                  </a:cubicBezTo>
                  <a:cubicBezTo>
                    <a:pt x="396" y="106"/>
                    <a:pt x="328" y="193"/>
                    <a:pt x="256" y="277"/>
                  </a:cubicBezTo>
                  <a:cubicBezTo>
                    <a:pt x="225" y="315"/>
                    <a:pt x="187" y="346"/>
                    <a:pt x="156" y="383"/>
                  </a:cubicBezTo>
                  <a:cubicBezTo>
                    <a:pt x="119" y="432"/>
                    <a:pt x="96" y="490"/>
                    <a:pt x="58" y="536"/>
                  </a:cubicBezTo>
                  <a:cubicBezTo>
                    <a:pt x="0" y="612"/>
                    <a:pt x="73" y="711"/>
                    <a:pt x="154" y="711"/>
                  </a:cubicBezTo>
                  <a:cubicBezTo>
                    <a:pt x="170" y="711"/>
                    <a:pt x="186" y="708"/>
                    <a:pt x="202" y="699"/>
                  </a:cubicBezTo>
                  <a:cubicBezTo>
                    <a:pt x="256" y="669"/>
                    <a:pt x="316" y="646"/>
                    <a:pt x="361" y="611"/>
                  </a:cubicBezTo>
                  <a:cubicBezTo>
                    <a:pt x="407" y="574"/>
                    <a:pt x="449" y="520"/>
                    <a:pt x="487" y="471"/>
                  </a:cubicBezTo>
                  <a:cubicBezTo>
                    <a:pt x="559" y="372"/>
                    <a:pt x="624" y="262"/>
                    <a:pt x="647" y="144"/>
                  </a:cubicBezTo>
                  <a:cubicBezTo>
                    <a:pt x="661" y="74"/>
                    <a:pt x="606" y="1"/>
                    <a:pt x="54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1" name="Google Shape;2561;p38"/>
            <p:cNvSpPr/>
            <p:nvPr/>
          </p:nvSpPr>
          <p:spPr>
            <a:xfrm rot="387233">
              <a:off x="4804323" y="2342763"/>
              <a:ext cx="18967" cy="21777"/>
            </a:xfrm>
            <a:custGeom>
              <a:avLst/>
              <a:gdLst/>
              <a:ahLst/>
              <a:cxnLst/>
              <a:rect l="l" t="t" r="r" b="b"/>
              <a:pathLst>
                <a:path w="756" h="868" extrusionOk="0">
                  <a:moveTo>
                    <a:pt x="590" y="0"/>
                  </a:moveTo>
                  <a:cubicBezTo>
                    <a:pt x="553" y="0"/>
                    <a:pt x="517" y="18"/>
                    <a:pt x="495" y="60"/>
                  </a:cubicBezTo>
                  <a:cubicBezTo>
                    <a:pt x="427" y="194"/>
                    <a:pt x="343" y="311"/>
                    <a:pt x="244" y="422"/>
                  </a:cubicBezTo>
                  <a:cubicBezTo>
                    <a:pt x="153" y="520"/>
                    <a:pt x="27" y="604"/>
                    <a:pt x="9" y="745"/>
                  </a:cubicBezTo>
                  <a:cubicBezTo>
                    <a:pt x="1" y="809"/>
                    <a:pt x="62" y="859"/>
                    <a:pt x="115" y="866"/>
                  </a:cubicBezTo>
                  <a:cubicBezTo>
                    <a:pt x="124" y="867"/>
                    <a:pt x="133" y="868"/>
                    <a:pt x="142" y="868"/>
                  </a:cubicBezTo>
                  <a:cubicBezTo>
                    <a:pt x="293" y="868"/>
                    <a:pt x="416" y="719"/>
                    <a:pt x="499" y="611"/>
                  </a:cubicBezTo>
                  <a:cubicBezTo>
                    <a:pt x="602" y="482"/>
                    <a:pt x="674" y="330"/>
                    <a:pt x="727" y="174"/>
                  </a:cubicBezTo>
                  <a:cubicBezTo>
                    <a:pt x="756" y="81"/>
                    <a:pt x="670" y="0"/>
                    <a:pt x="59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2" name="Google Shape;2562;p38"/>
            <p:cNvSpPr/>
            <p:nvPr/>
          </p:nvSpPr>
          <p:spPr>
            <a:xfrm rot="387233">
              <a:off x="4613099" y="1992168"/>
              <a:ext cx="369661" cy="596993"/>
            </a:xfrm>
            <a:custGeom>
              <a:avLst/>
              <a:gdLst/>
              <a:ahLst/>
              <a:cxnLst/>
              <a:rect l="l" t="t" r="r" b="b"/>
              <a:pathLst>
                <a:path w="14734" h="23795" extrusionOk="0">
                  <a:moveTo>
                    <a:pt x="10465" y="0"/>
                  </a:moveTo>
                  <a:cubicBezTo>
                    <a:pt x="6579" y="0"/>
                    <a:pt x="1" y="22277"/>
                    <a:pt x="1" y="22277"/>
                  </a:cubicBezTo>
                  <a:lnTo>
                    <a:pt x="388" y="23795"/>
                  </a:lnTo>
                  <a:cubicBezTo>
                    <a:pt x="388" y="23795"/>
                    <a:pt x="14733" y="2173"/>
                    <a:pt x="10943" y="123"/>
                  </a:cubicBezTo>
                  <a:cubicBezTo>
                    <a:pt x="10789" y="40"/>
                    <a:pt x="10629" y="0"/>
                    <a:pt x="104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3" name="Google Shape;2563;p38"/>
            <p:cNvSpPr/>
            <p:nvPr/>
          </p:nvSpPr>
          <p:spPr>
            <a:xfrm rot="387233">
              <a:off x="4849692" y="2046852"/>
              <a:ext cx="18491" cy="22580"/>
            </a:xfrm>
            <a:custGeom>
              <a:avLst/>
              <a:gdLst/>
              <a:ahLst/>
              <a:cxnLst/>
              <a:rect l="l" t="t" r="r" b="b"/>
              <a:pathLst>
                <a:path w="737" h="900" extrusionOk="0">
                  <a:moveTo>
                    <a:pt x="591" y="0"/>
                  </a:moveTo>
                  <a:cubicBezTo>
                    <a:pt x="566" y="0"/>
                    <a:pt x="541" y="11"/>
                    <a:pt x="521" y="36"/>
                  </a:cubicBezTo>
                  <a:cubicBezTo>
                    <a:pt x="475" y="90"/>
                    <a:pt x="429" y="143"/>
                    <a:pt x="384" y="196"/>
                  </a:cubicBezTo>
                  <a:cubicBezTo>
                    <a:pt x="378" y="195"/>
                    <a:pt x="372" y="194"/>
                    <a:pt x="366" y="194"/>
                  </a:cubicBezTo>
                  <a:cubicBezTo>
                    <a:pt x="353" y="194"/>
                    <a:pt x="341" y="198"/>
                    <a:pt x="330" y="211"/>
                  </a:cubicBezTo>
                  <a:cubicBezTo>
                    <a:pt x="284" y="276"/>
                    <a:pt x="243" y="345"/>
                    <a:pt x="198" y="409"/>
                  </a:cubicBezTo>
                  <a:cubicBezTo>
                    <a:pt x="110" y="515"/>
                    <a:pt x="7" y="615"/>
                    <a:pt x="3" y="755"/>
                  </a:cubicBezTo>
                  <a:cubicBezTo>
                    <a:pt x="0" y="850"/>
                    <a:pt x="74" y="899"/>
                    <a:pt x="153" y="899"/>
                  </a:cubicBezTo>
                  <a:cubicBezTo>
                    <a:pt x="178" y="899"/>
                    <a:pt x="204" y="894"/>
                    <a:pt x="228" y="884"/>
                  </a:cubicBezTo>
                  <a:cubicBezTo>
                    <a:pt x="353" y="831"/>
                    <a:pt x="414" y="668"/>
                    <a:pt x="482" y="554"/>
                  </a:cubicBezTo>
                  <a:cubicBezTo>
                    <a:pt x="558" y="428"/>
                    <a:pt x="615" y="291"/>
                    <a:pt x="691" y="166"/>
                  </a:cubicBezTo>
                  <a:cubicBezTo>
                    <a:pt x="737" y="89"/>
                    <a:pt x="664" y="0"/>
                    <a:pt x="59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4" name="Google Shape;2564;p38"/>
            <p:cNvSpPr/>
            <p:nvPr/>
          </p:nvSpPr>
          <p:spPr>
            <a:xfrm rot="387233">
              <a:off x="4875351" y="2026148"/>
              <a:ext cx="17236" cy="21401"/>
            </a:xfrm>
            <a:custGeom>
              <a:avLst/>
              <a:gdLst/>
              <a:ahLst/>
              <a:cxnLst/>
              <a:rect l="l" t="t" r="r" b="b"/>
              <a:pathLst>
                <a:path w="687" h="853" extrusionOk="0">
                  <a:moveTo>
                    <a:pt x="588" y="0"/>
                  </a:moveTo>
                  <a:cubicBezTo>
                    <a:pt x="568" y="0"/>
                    <a:pt x="548" y="9"/>
                    <a:pt x="531" y="29"/>
                  </a:cubicBezTo>
                  <a:cubicBezTo>
                    <a:pt x="340" y="246"/>
                    <a:pt x="154" y="478"/>
                    <a:pt x="29" y="736"/>
                  </a:cubicBezTo>
                  <a:cubicBezTo>
                    <a:pt x="1" y="796"/>
                    <a:pt x="44" y="852"/>
                    <a:pt x="100" y="852"/>
                  </a:cubicBezTo>
                  <a:cubicBezTo>
                    <a:pt x="113" y="852"/>
                    <a:pt x="126" y="849"/>
                    <a:pt x="139" y="843"/>
                  </a:cubicBezTo>
                  <a:cubicBezTo>
                    <a:pt x="424" y="710"/>
                    <a:pt x="618" y="417"/>
                    <a:pt x="675" y="113"/>
                  </a:cubicBezTo>
                  <a:cubicBezTo>
                    <a:pt x="687" y="56"/>
                    <a:pt x="638" y="0"/>
                    <a:pt x="58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5" name="Google Shape;2565;p38"/>
            <p:cNvSpPr/>
            <p:nvPr/>
          </p:nvSpPr>
          <p:spPr>
            <a:xfrm rot="387233">
              <a:off x="4855387" y="2071974"/>
              <a:ext cx="20322" cy="25315"/>
            </a:xfrm>
            <a:custGeom>
              <a:avLst/>
              <a:gdLst/>
              <a:ahLst/>
              <a:cxnLst/>
              <a:rect l="l" t="t" r="r" b="b"/>
              <a:pathLst>
                <a:path w="810" h="1009" extrusionOk="0">
                  <a:moveTo>
                    <a:pt x="681" y="1"/>
                  </a:moveTo>
                  <a:cubicBezTo>
                    <a:pt x="652" y="1"/>
                    <a:pt x="623" y="15"/>
                    <a:pt x="602" y="49"/>
                  </a:cubicBezTo>
                  <a:cubicBezTo>
                    <a:pt x="511" y="197"/>
                    <a:pt x="393" y="330"/>
                    <a:pt x="287" y="463"/>
                  </a:cubicBezTo>
                  <a:cubicBezTo>
                    <a:pt x="196" y="580"/>
                    <a:pt x="54" y="687"/>
                    <a:pt x="21" y="836"/>
                  </a:cubicBezTo>
                  <a:cubicBezTo>
                    <a:pt x="1" y="910"/>
                    <a:pt x="63" y="1008"/>
                    <a:pt x="145" y="1008"/>
                  </a:cubicBezTo>
                  <a:cubicBezTo>
                    <a:pt x="159" y="1008"/>
                    <a:pt x="173" y="1005"/>
                    <a:pt x="188" y="999"/>
                  </a:cubicBezTo>
                  <a:cubicBezTo>
                    <a:pt x="344" y="938"/>
                    <a:pt x="428" y="778"/>
                    <a:pt x="519" y="642"/>
                  </a:cubicBezTo>
                  <a:cubicBezTo>
                    <a:pt x="621" y="486"/>
                    <a:pt x="689" y="319"/>
                    <a:pt x="773" y="152"/>
                  </a:cubicBezTo>
                  <a:cubicBezTo>
                    <a:pt x="810" y="73"/>
                    <a:pt x="746" y="1"/>
                    <a:pt x="6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6" name="Google Shape;2566;p38"/>
            <p:cNvSpPr/>
            <p:nvPr/>
          </p:nvSpPr>
          <p:spPr>
            <a:xfrm rot="387233">
              <a:off x="4867337" y="2101248"/>
              <a:ext cx="16383" cy="23107"/>
            </a:xfrm>
            <a:custGeom>
              <a:avLst/>
              <a:gdLst/>
              <a:ahLst/>
              <a:cxnLst/>
              <a:rect l="l" t="t" r="r" b="b"/>
              <a:pathLst>
                <a:path w="653" h="921" extrusionOk="0">
                  <a:moveTo>
                    <a:pt x="620" y="1"/>
                  </a:moveTo>
                  <a:cubicBezTo>
                    <a:pt x="613" y="1"/>
                    <a:pt x="605" y="3"/>
                    <a:pt x="599" y="9"/>
                  </a:cubicBezTo>
                  <a:cubicBezTo>
                    <a:pt x="489" y="120"/>
                    <a:pt x="401" y="241"/>
                    <a:pt x="310" y="367"/>
                  </a:cubicBezTo>
                  <a:cubicBezTo>
                    <a:pt x="219" y="492"/>
                    <a:pt x="63" y="606"/>
                    <a:pt x="25" y="758"/>
                  </a:cubicBezTo>
                  <a:cubicBezTo>
                    <a:pt x="1" y="855"/>
                    <a:pt x="75" y="921"/>
                    <a:pt x="158" y="921"/>
                  </a:cubicBezTo>
                  <a:cubicBezTo>
                    <a:pt x="180" y="921"/>
                    <a:pt x="202" y="917"/>
                    <a:pt x="223" y="907"/>
                  </a:cubicBezTo>
                  <a:cubicBezTo>
                    <a:pt x="371" y="842"/>
                    <a:pt x="458" y="637"/>
                    <a:pt x="531" y="497"/>
                  </a:cubicBezTo>
                  <a:cubicBezTo>
                    <a:pt x="607" y="344"/>
                    <a:pt x="652" y="200"/>
                    <a:pt x="652" y="28"/>
                  </a:cubicBezTo>
                  <a:cubicBezTo>
                    <a:pt x="652" y="13"/>
                    <a:pt x="636" y="1"/>
                    <a:pt x="62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7" name="Google Shape;2567;p38"/>
            <p:cNvSpPr/>
            <p:nvPr/>
          </p:nvSpPr>
          <p:spPr>
            <a:xfrm rot="387233">
              <a:off x="4820870" y="2094439"/>
              <a:ext cx="18114" cy="28049"/>
            </a:xfrm>
            <a:custGeom>
              <a:avLst/>
              <a:gdLst/>
              <a:ahLst/>
              <a:cxnLst/>
              <a:rect l="l" t="t" r="r" b="b"/>
              <a:pathLst>
                <a:path w="722" h="1118" extrusionOk="0">
                  <a:moveTo>
                    <a:pt x="605" y="1"/>
                  </a:moveTo>
                  <a:cubicBezTo>
                    <a:pt x="574" y="1"/>
                    <a:pt x="543" y="14"/>
                    <a:pt x="524" y="45"/>
                  </a:cubicBezTo>
                  <a:cubicBezTo>
                    <a:pt x="425" y="205"/>
                    <a:pt x="319" y="365"/>
                    <a:pt x="228" y="532"/>
                  </a:cubicBezTo>
                  <a:cubicBezTo>
                    <a:pt x="144" y="680"/>
                    <a:pt x="33" y="817"/>
                    <a:pt x="10" y="991"/>
                  </a:cubicBezTo>
                  <a:cubicBezTo>
                    <a:pt x="1" y="1077"/>
                    <a:pt x="71" y="1118"/>
                    <a:pt x="142" y="1118"/>
                  </a:cubicBezTo>
                  <a:cubicBezTo>
                    <a:pt x="179" y="1118"/>
                    <a:pt x="215" y="1108"/>
                    <a:pt x="242" y="1087"/>
                  </a:cubicBezTo>
                  <a:cubicBezTo>
                    <a:pt x="375" y="980"/>
                    <a:pt x="447" y="775"/>
                    <a:pt x="516" y="623"/>
                  </a:cubicBezTo>
                  <a:cubicBezTo>
                    <a:pt x="593" y="459"/>
                    <a:pt x="645" y="292"/>
                    <a:pt x="698" y="117"/>
                  </a:cubicBezTo>
                  <a:cubicBezTo>
                    <a:pt x="721" y="50"/>
                    <a:pt x="663" y="1"/>
                    <a:pt x="6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8" name="Google Shape;2568;p38"/>
            <p:cNvSpPr/>
            <p:nvPr/>
          </p:nvSpPr>
          <p:spPr>
            <a:xfrm rot="387233">
              <a:off x="4827792" y="2127931"/>
              <a:ext cx="18215" cy="29756"/>
            </a:xfrm>
            <a:custGeom>
              <a:avLst/>
              <a:gdLst/>
              <a:ahLst/>
              <a:cxnLst/>
              <a:rect l="l" t="t" r="r" b="b"/>
              <a:pathLst>
                <a:path w="726" h="1186" extrusionOk="0">
                  <a:moveTo>
                    <a:pt x="620" y="0"/>
                  </a:moveTo>
                  <a:cubicBezTo>
                    <a:pt x="586" y="0"/>
                    <a:pt x="550" y="15"/>
                    <a:pt x="530" y="47"/>
                  </a:cubicBezTo>
                  <a:cubicBezTo>
                    <a:pt x="423" y="210"/>
                    <a:pt x="343" y="393"/>
                    <a:pt x="244" y="560"/>
                  </a:cubicBezTo>
                  <a:cubicBezTo>
                    <a:pt x="153" y="712"/>
                    <a:pt x="58" y="883"/>
                    <a:pt x="16" y="1058"/>
                  </a:cubicBezTo>
                  <a:cubicBezTo>
                    <a:pt x="1" y="1124"/>
                    <a:pt x="52" y="1186"/>
                    <a:pt x="114" y="1186"/>
                  </a:cubicBezTo>
                  <a:cubicBezTo>
                    <a:pt x="131" y="1186"/>
                    <a:pt x="148" y="1181"/>
                    <a:pt x="165" y="1172"/>
                  </a:cubicBezTo>
                  <a:cubicBezTo>
                    <a:pt x="503" y="974"/>
                    <a:pt x="700" y="480"/>
                    <a:pt x="723" y="100"/>
                  </a:cubicBezTo>
                  <a:cubicBezTo>
                    <a:pt x="725" y="35"/>
                    <a:pt x="673" y="0"/>
                    <a:pt x="6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9" name="Google Shape;2569;p38"/>
            <p:cNvSpPr/>
            <p:nvPr/>
          </p:nvSpPr>
          <p:spPr>
            <a:xfrm rot="387233">
              <a:off x="4829950" y="2172136"/>
              <a:ext cx="15756" cy="18666"/>
            </a:xfrm>
            <a:custGeom>
              <a:avLst/>
              <a:gdLst/>
              <a:ahLst/>
              <a:cxnLst/>
              <a:rect l="l" t="t" r="r" b="b"/>
              <a:pathLst>
                <a:path w="628" h="744" extrusionOk="0">
                  <a:moveTo>
                    <a:pt x="482" y="0"/>
                  </a:moveTo>
                  <a:cubicBezTo>
                    <a:pt x="447" y="0"/>
                    <a:pt x="413" y="12"/>
                    <a:pt x="388" y="36"/>
                  </a:cubicBezTo>
                  <a:cubicBezTo>
                    <a:pt x="313" y="112"/>
                    <a:pt x="255" y="203"/>
                    <a:pt x="187" y="291"/>
                  </a:cubicBezTo>
                  <a:cubicBezTo>
                    <a:pt x="111" y="386"/>
                    <a:pt x="4" y="458"/>
                    <a:pt x="0" y="591"/>
                  </a:cubicBezTo>
                  <a:cubicBezTo>
                    <a:pt x="0" y="675"/>
                    <a:pt x="73" y="743"/>
                    <a:pt x="156" y="743"/>
                  </a:cubicBezTo>
                  <a:cubicBezTo>
                    <a:pt x="158" y="743"/>
                    <a:pt x="160" y="743"/>
                    <a:pt x="162" y="743"/>
                  </a:cubicBezTo>
                  <a:cubicBezTo>
                    <a:pt x="307" y="743"/>
                    <a:pt x="397" y="601"/>
                    <a:pt x="476" y="489"/>
                  </a:cubicBezTo>
                  <a:cubicBezTo>
                    <a:pt x="548" y="382"/>
                    <a:pt x="604" y="261"/>
                    <a:pt x="620" y="131"/>
                  </a:cubicBezTo>
                  <a:cubicBezTo>
                    <a:pt x="628" y="49"/>
                    <a:pt x="554" y="0"/>
                    <a:pt x="48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0" name="Google Shape;2570;p38"/>
            <p:cNvSpPr/>
            <p:nvPr/>
          </p:nvSpPr>
          <p:spPr>
            <a:xfrm rot="387233">
              <a:off x="4797652" y="2156088"/>
              <a:ext cx="17211" cy="25490"/>
            </a:xfrm>
            <a:custGeom>
              <a:avLst/>
              <a:gdLst/>
              <a:ahLst/>
              <a:cxnLst/>
              <a:rect l="l" t="t" r="r" b="b"/>
              <a:pathLst>
                <a:path w="686" h="1016" extrusionOk="0">
                  <a:moveTo>
                    <a:pt x="552" y="1"/>
                  </a:moveTo>
                  <a:cubicBezTo>
                    <a:pt x="513" y="1"/>
                    <a:pt x="475" y="23"/>
                    <a:pt x="458" y="71"/>
                  </a:cubicBezTo>
                  <a:cubicBezTo>
                    <a:pt x="412" y="205"/>
                    <a:pt x="348" y="345"/>
                    <a:pt x="275" y="466"/>
                  </a:cubicBezTo>
                  <a:cubicBezTo>
                    <a:pt x="203" y="584"/>
                    <a:pt x="105" y="684"/>
                    <a:pt x="40" y="809"/>
                  </a:cubicBezTo>
                  <a:cubicBezTo>
                    <a:pt x="0" y="891"/>
                    <a:pt x="56" y="1015"/>
                    <a:pt x="149" y="1015"/>
                  </a:cubicBezTo>
                  <a:cubicBezTo>
                    <a:pt x="163" y="1015"/>
                    <a:pt x="177" y="1012"/>
                    <a:pt x="192" y="1007"/>
                  </a:cubicBezTo>
                  <a:cubicBezTo>
                    <a:pt x="534" y="870"/>
                    <a:pt x="686" y="447"/>
                    <a:pt x="656" y="98"/>
                  </a:cubicBezTo>
                  <a:cubicBezTo>
                    <a:pt x="650" y="36"/>
                    <a:pt x="600" y="1"/>
                    <a:pt x="55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1" name="Google Shape;2571;p38"/>
            <p:cNvSpPr/>
            <p:nvPr/>
          </p:nvSpPr>
          <p:spPr>
            <a:xfrm rot="387233">
              <a:off x="4787947" y="2131524"/>
              <a:ext cx="16333" cy="22053"/>
            </a:xfrm>
            <a:custGeom>
              <a:avLst/>
              <a:gdLst/>
              <a:ahLst/>
              <a:cxnLst/>
              <a:rect l="l" t="t" r="r" b="b"/>
              <a:pathLst>
                <a:path w="651" h="879" extrusionOk="0">
                  <a:moveTo>
                    <a:pt x="512" y="1"/>
                  </a:moveTo>
                  <a:cubicBezTo>
                    <a:pt x="478" y="1"/>
                    <a:pt x="446" y="16"/>
                    <a:pt x="428" y="55"/>
                  </a:cubicBezTo>
                  <a:cubicBezTo>
                    <a:pt x="371" y="181"/>
                    <a:pt x="306" y="295"/>
                    <a:pt x="234" y="409"/>
                  </a:cubicBezTo>
                  <a:cubicBezTo>
                    <a:pt x="166" y="519"/>
                    <a:pt x="66" y="610"/>
                    <a:pt x="24" y="735"/>
                  </a:cubicBezTo>
                  <a:cubicBezTo>
                    <a:pt x="1" y="815"/>
                    <a:pt x="70" y="879"/>
                    <a:pt x="142" y="879"/>
                  </a:cubicBezTo>
                  <a:cubicBezTo>
                    <a:pt x="160" y="879"/>
                    <a:pt x="179" y="874"/>
                    <a:pt x="196" y="865"/>
                  </a:cubicBezTo>
                  <a:cubicBezTo>
                    <a:pt x="321" y="800"/>
                    <a:pt x="394" y="660"/>
                    <a:pt x="462" y="542"/>
                  </a:cubicBezTo>
                  <a:cubicBezTo>
                    <a:pt x="535" y="416"/>
                    <a:pt x="584" y="279"/>
                    <a:pt x="626" y="139"/>
                  </a:cubicBezTo>
                  <a:cubicBezTo>
                    <a:pt x="651" y="63"/>
                    <a:pt x="578" y="1"/>
                    <a:pt x="5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2" name="Google Shape;2572;p38"/>
            <p:cNvSpPr/>
            <p:nvPr/>
          </p:nvSpPr>
          <p:spPr>
            <a:xfrm rot="387233">
              <a:off x="4759675" y="2206878"/>
              <a:ext cx="19795" cy="24989"/>
            </a:xfrm>
            <a:custGeom>
              <a:avLst/>
              <a:gdLst/>
              <a:ahLst/>
              <a:cxnLst/>
              <a:rect l="l" t="t" r="r" b="b"/>
              <a:pathLst>
                <a:path w="789" h="996" extrusionOk="0">
                  <a:moveTo>
                    <a:pt x="685" y="0"/>
                  </a:moveTo>
                  <a:cubicBezTo>
                    <a:pt x="647" y="0"/>
                    <a:pt x="606" y="17"/>
                    <a:pt x="584" y="47"/>
                  </a:cubicBezTo>
                  <a:cubicBezTo>
                    <a:pt x="493" y="168"/>
                    <a:pt x="413" y="301"/>
                    <a:pt x="318" y="424"/>
                  </a:cubicBezTo>
                  <a:cubicBezTo>
                    <a:pt x="227" y="549"/>
                    <a:pt x="132" y="659"/>
                    <a:pt x="56" y="796"/>
                  </a:cubicBezTo>
                  <a:cubicBezTo>
                    <a:pt x="0" y="892"/>
                    <a:pt x="78" y="996"/>
                    <a:pt x="171" y="996"/>
                  </a:cubicBezTo>
                  <a:cubicBezTo>
                    <a:pt x="192" y="996"/>
                    <a:pt x="214" y="991"/>
                    <a:pt x="235" y="979"/>
                  </a:cubicBezTo>
                  <a:cubicBezTo>
                    <a:pt x="542" y="803"/>
                    <a:pt x="740" y="442"/>
                    <a:pt x="782" y="100"/>
                  </a:cubicBezTo>
                  <a:cubicBezTo>
                    <a:pt x="789" y="32"/>
                    <a:pt x="739" y="0"/>
                    <a:pt x="6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3" name="Google Shape;2573;p38"/>
            <p:cNvSpPr/>
            <p:nvPr/>
          </p:nvSpPr>
          <p:spPr>
            <a:xfrm rot="387233">
              <a:off x="4789151" y="2209959"/>
              <a:ext cx="17387" cy="27874"/>
            </a:xfrm>
            <a:custGeom>
              <a:avLst/>
              <a:gdLst/>
              <a:ahLst/>
              <a:cxnLst/>
              <a:rect l="l" t="t" r="r" b="b"/>
              <a:pathLst>
                <a:path w="693" h="1111" extrusionOk="0">
                  <a:moveTo>
                    <a:pt x="565" y="0"/>
                  </a:moveTo>
                  <a:cubicBezTo>
                    <a:pt x="543" y="0"/>
                    <a:pt x="520" y="9"/>
                    <a:pt x="498" y="29"/>
                  </a:cubicBezTo>
                  <a:cubicBezTo>
                    <a:pt x="362" y="159"/>
                    <a:pt x="286" y="345"/>
                    <a:pt x="195" y="501"/>
                  </a:cubicBezTo>
                  <a:cubicBezTo>
                    <a:pt x="103" y="657"/>
                    <a:pt x="5" y="817"/>
                    <a:pt x="0" y="1003"/>
                  </a:cubicBezTo>
                  <a:cubicBezTo>
                    <a:pt x="0" y="1054"/>
                    <a:pt x="53" y="1111"/>
                    <a:pt x="108" y="1111"/>
                  </a:cubicBezTo>
                  <a:cubicBezTo>
                    <a:pt x="117" y="1111"/>
                    <a:pt x="127" y="1109"/>
                    <a:pt x="137" y="1105"/>
                  </a:cubicBezTo>
                  <a:cubicBezTo>
                    <a:pt x="324" y="1029"/>
                    <a:pt x="434" y="866"/>
                    <a:pt x="514" y="687"/>
                  </a:cubicBezTo>
                  <a:cubicBezTo>
                    <a:pt x="593" y="508"/>
                    <a:pt x="693" y="303"/>
                    <a:pt x="670" y="101"/>
                  </a:cubicBezTo>
                  <a:cubicBezTo>
                    <a:pt x="662" y="44"/>
                    <a:pt x="616" y="0"/>
                    <a:pt x="56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4" name="Google Shape;2574;p38"/>
            <p:cNvSpPr/>
            <p:nvPr/>
          </p:nvSpPr>
          <p:spPr>
            <a:xfrm rot="387233">
              <a:off x="4749995" y="2261381"/>
              <a:ext cx="16709" cy="24010"/>
            </a:xfrm>
            <a:custGeom>
              <a:avLst/>
              <a:gdLst/>
              <a:ahLst/>
              <a:cxnLst/>
              <a:rect l="l" t="t" r="r" b="b"/>
              <a:pathLst>
                <a:path w="666" h="957" extrusionOk="0">
                  <a:moveTo>
                    <a:pt x="546" y="0"/>
                  </a:moveTo>
                  <a:cubicBezTo>
                    <a:pt x="514" y="0"/>
                    <a:pt x="481" y="14"/>
                    <a:pt x="459" y="47"/>
                  </a:cubicBezTo>
                  <a:cubicBezTo>
                    <a:pt x="379" y="172"/>
                    <a:pt x="303" y="298"/>
                    <a:pt x="227" y="427"/>
                  </a:cubicBezTo>
                  <a:cubicBezTo>
                    <a:pt x="155" y="545"/>
                    <a:pt x="60" y="659"/>
                    <a:pt x="22" y="796"/>
                  </a:cubicBezTo>
                  <a:cubicBezTo>
                    <a:pt x="1" y="871"/>
                    <a:pt x="70" y="956"/>
                    <a:pt x="145" y="956"/>
                  </a:cubicBezTo>
                  <a:cubicBezTo>
                    <a:pt x="165" y="956"/>
                    <a:pt x="185" y="950"/>
                    <a:pt x="204" y="937"/>
                  </a:cubicBezTo>
                  <a:cubicBezTo>
                    <a:pt x="436" y="761"/>
                    <a:pt x="576" y="400"/>
                    <a:pt x="645" y="126"/>
                  </a:cubicBezTo>
                  <a:cubicBezTo>
                    <a:pt x="665" y="52"/>
                    <a:pt x="607" y="0"/>
                    <a:pt x="5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5" name="Google Shape;2575;p38"/>
            <p:cNvSpPr/>
            <p:nvPr/>
          </p:nvSpPr>
          <p:spPr>
            <a:xfrm rot="387233">
              <a:off x="4796637" y="2232811"/>
              <a:ext cx="17738" cy="25716"/>
            </a:xfrm>
            <a:custGeom>
              <a:avLst/>
              <a:gdLst/>
              <a:ahLst/>
              <a:cxnLst/>
              <a:rect l="l" t="t" r="r" b="b"/>
              <a:pathLst>
                <a:path w="707" h="1025" extrusionOk="0">
                  <a:moveTo>
                    <a:pt x="593" y="1"/>
                  </a:moveTo>
                  <a:cubicBezTo>
                    <a:pt x="565" y="1"/>
                    <a:pt x="537" y="15"/>
                    <a:pt x="519" y="48"/>
                  </a:cubicBezTo>
                  <a:cubicBezTo>
                    <a:pt x="447" y="188"/>
                    <a:pt x="359" y="321"/>
                    <a:pt x="272" y="451"/>
                  </a:cubicBezTo>
                  <a:cubicBezTo>
                    <a:pt x="188" y="572"/>
                    <a:pt x="36" y="686"/>
                    <a:pt x="13" y="835"/>
                  </a:cubicBezTo>
                  <a:cubicBezTo>
                    <a:pt x="1" y="924"/>
                    <a:pt x="59" y="1025"/>
                    <a:pt x="152" y="1025"/>
                  </a:cubicBezTo>
                  <a:cubicBezTo>
                    <a:pt x="166" y="1025"/>
                    <a:pt x="180" y="1023"/>
                    <a:pt x="196" y="1018"/>
                  </a:cubicBezTo>
                  <a:cubicBezTo>
                    <a:pt x="367" y="960"/>
                    <a:pt x="450" y="781"/>
                    <a:pt x="523" y="630"/>
                  </a:cubicBezTo>
                  <a:cubicBezTo>
                    <a:pt x="606" y="466"/>
                    <a:pt x="656" y="302"/>
                    <a:pt x="694" y="120"/>
                  </a:cubicBezTo>
                  <a:cubicBezTo>
                    <a:pt x="707" y="54"/>
                    <a:pt x="649" y="1"/>
                    <a:pt x="59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6" name="Google Shape;2576;p38"/>
            <p:cNvSpPr/>
            <p:nvPr/>
          </p:nvSpPr>
          <p:spPr>
            <a:xfrm rot="387233">
              <a:off x="4745659" y="2310703"/>
              <a:ext cx="19645" cy="26293"/>
            </a:xfrm>
            <a:custGeom>
              <a:avLst/>
              <a:gdLst/>
              <a:ahLst/>
              <a:cxnLst/>
              <a:rect l="l" t="t" r="r" b="b"/>
              <a:pathLst>
                <a:path w="783" h="1048" extrusionOk="0">
                  <a:moveTo>
                    <a:pt x="671" y="1"/>
                  </a:moveTo>
                  <a:cubicBezTo>
                    <a:pt x="643" y="1"/>
                    <a:pt x="616" y="13"/>
                    <a:pt x="599" y="43"/>
                  </a:cubicBezTo>
                  <a:cubicBezTo>
                    <a:pt x="512" y="206"/>
                    <a:pt x="401" y="359"/>
                    <a:pt x="287" y="503"/>
                  </a:cubicBezTo>
                  <a:cubicBezTo>
                    <a:pt x="185" y="632"/>
                    <a:pt x="55" y="743"/>
                    <a:pt x="17" y="906"/>
                  </a:cubicBezTo>
                  <a:cubicBezTo>
                    <a:pt x="0" y="975"/>
                    <a:pt x="50" y="1048"/>
                    <a:pt x="119" y="1048"/>
                  </a:cubicBezTo>
                  <a:cubicBezTo>
                    <a:pt x="129" y="1048"/>
                    <a:pt x="139" y="1046"/>
                    <a:pt x="150" y="1043"/>
                  </a:cubicBezTo>
                  <a:cubicBezTo>
                    <a:pt x="504" y="929"/>
                    <a:pt x="652" y="423"/>
                    <a:pt x="762" y="111"/>
                  </a:cubicBezTo>
                  <a:cubicBezTo>
                    <a:pt x="782" y="49"/>
                    <a:pt x="726" y="1"/>
                    <a:pt x="6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7" name="Google Shape;2577;p38"/>
            <p:cNvSpPr/>
            <p:nvPr/>
          </p:nvSpPr>
          <p:spPr>
            <a:xfrm rot="387233">
              <a:off x="4702249" y="2344709"/>
              <a:ext cx="16057" cy="21150"/>
            </a:xfrm>
            <a:custGeom>
              <a:avLst/>
              <a:gdLst/>
              <a:ahLst/>
              <a:cxnLst/>
              <a:rect l="l" t="t" r="r" b="b"/>
              <a:pathLst>
                <a:path w="640" h="843" extrusionOk="0">
                  <a:moveTo>
                    <a:pt x="532" y="1"/>
                  </a:moveTo>
                  <a:cubicBezTo>
                    <a:pt x="505" y="1"/>
                    <a:pt x="479" y="14"/>
                    <a:pt x="463" y="44"/>
                  </a:cubicBezTo>
                  <a:cubicBezTo>
                    <a:pt x="398" y="169"/>
                    <a:pt x="318" y="288"/>
                    <a:pt x="234" y="397"/>
                  </a:cubicBezTo>
                  <a:cubicBezTo>
                    <a:pt x="154" y="493"/>
                    <a:pt x="52" y="599"/>
                    <a:pt x="17" y="721"/>
                  </a:cubicBezTo>
                  <a:cubicBezTo>
                    <a:pt x="0" y="784"/>
                    <a:pt x="51" y="842"/>
                    <a:pt x="110" y="842"/>
                  </a:cubicBezTo>
                  <a:cubicBezTo>
                    <a:pt x="118" y="842"/>
                    <a:pt x="127" y="841"/>
                    <a:pt x="135" y="839"/>
                  </a:cubicBezTo>
                  <a:cubicBezTo>
                    <a:pt x="424" y="767"/>
                    <a:pt x="561" y="367"/>
                    <a:pt x="622" y="112"/>
                  </a:cubicBezTo>
                  <a:cubicBezTo>
                    <a:pt x="640" y="52"/>
                    <a:pt x="585" y="1"/>
                    <a:pt x="53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8" name="Google Shape;2578;p38"/>
            <p:cNvSpPr/>
            <p:nvPr/>
          </p:nvSpPr>
          <p:spPr>
            <a:xfrm rot="387233">
              <a:off x="4720229" y="2285225"/>
              <a:ext cx="19720" cy="23759"/>
            </a:xfrm>
            <a:custGeom>
              <a:avLst/>
              <a:gdLst/>
              <a:ahLst/>
              <a:cxnLst/>
              <a:rect l="l" t="t" r="r" b="b"/>
              <a:pathLst>
                <a:path w="786" h="947" extrusionOk="0">
                  <a:moveTo>
                    <a:pt x="654" y="0"/>
                  </a:moveTo>
                  <a:cubicBezTo>
                    <a:pt x="620" y="0"/>
                    <a:pt x="586" y="16"/>
                    <a:pt x="563" y="52"/>
                  </a:cubicBezTo>
                  <a:cubicBezTo>
                    <a:pt x="486" y="178"/>
                    <a:pt x="395" y="306"/>
                    <a:pt x="304" y="420"/>
                  </a:cubicBezTo>
                  <a:cubicBezTo>
                    <a:pt x="209" y="534"/>
                    <a:pt x="91" y="622"/>
                    <a:pt x="34" y="763"/>
                  </a:cubicBezTo>
                  <a:cubicBezTo>
                    <a:pt x="1" y="856"/>
                    <a:pt x="90" y="947"/>
                    <a:pt x="180" y="947"/>
                  </a:cubicBezTo>
                  <a:cubicBezTo>
                    <a:pt x="193" y="947"/>
                    <a:pt x="205" y="945"/>
                    <a:pt x="217" y="941"/>
                  </a:cubicBezTo>
                  <a:cubicBezTo>
                    <a:pt x="377" y="896"/>
                    <a:pt x="482" y="736"/>
                    <a:pt x="570" y="599"/>
                  </a:cubicBezTo>
                  <a:cubicBezTo>
                    <a:pt x="669" y="455"/>
                    <a:pt x="726" y="310"/>
                    <a:pt x="768" y="139"/>
                  </a:cubicBezTo>
                  <a:cubicBezTo>
                    <a:pt x="786" y="59"/>
                    <a:pt x="720" y="0"/>
                    <a:pt x="65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9" name="Google Shape;2579;p38"/>
            <p:cNvSpPr/>
            <p:nvPr/>
          </p:nvSpPr>
          <p:spPr>
            <a:xfrm rot="387233">
              <a:off x="4719537" y="2252207"/>
              <a:ext cx="19695" cy="27472"/>
            </a:xfrm>
            <a:custGeom>
              <a:avLst/>
              <a:gdLst/>
              <a:ahLst/>
              <a:cxnLst/>
              <a:rect l="l" t="t" r="r" b="b"/>
              <a:pathLst>
                <a:path w="785" h="1095" extrusionOk="0">
                  <a:moveTo>
                    <a:pt x="640" y="1"/>
                  </a:moveTo>
                  <a:cubicBezTo>
                    <a:pt x="606" y="1"/>
                    <a:pt x="572" y="16"/>
                    <a:pt x="547" y="53"/>
                  </a:cubicBezTo>
                  <a:cubicBezTo>
                    <a:pt x="437" y="209"/>
                    <a:pt x="319" y="360"/>
                    <a:pt x="209" y="516"/>
                  </a:cubicBezTo>
                  <a:cubicBezTo>
                    <a:pt x="106" y="657"/>
                    <a:pt x="49" y="832"/>
                    <a:pt x="11" y="1004"/>
                  </a:cubicBezTo>
                  <a:cubicBezTo>
                    <a:pt x="0" y="1058"/>
                    <a:pt x="40" y="1095"/>
                    <a:pt x="84" y="1095"/>
                  </a:cubicBezTo>
                  <a:cubicBezTo>
                    <a:pt x="102" y="1095"/>
                    <a:pt x="120" y="1089"/>
                    <a:pt x="137" y="1076"/>
                  </a:cubicBezTo>
                  <a:cubicBezTo>
                    <a:pt x="273" y="962"/>
                    <a:pt x="398" y="832"/>
                    <a:pt x="479" y="676"/>
                  </a:cubicBezTo>
                  <a:cubicBezTo>
                    <a:pt x="566" y="505"/>
                    <a:pt x="649" y="334"/>
                    <a:pt x="737" y="163"/>
                  </a:cubicBezTo>
                  <a:cubicBezTo>
                    <a:pt x="784" y="76"/>
                    <a:pt x="714" y="1"/>
                    <a:pt x="6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0" name="Google Shape;2580;p38"/>
            <p:cNvSpPr/>
            <p:nvPr/>
          </p:nvSpPr>
          <p:spPr>
            <a:xfrm rot="387233">
              <a:off x="4659962" y="2376103"/>
              <a:ext cx="15078" cy="21150"/>
            </a:xfrm>
            <a:custGeom>
              <a:avLst/>
              <a:gdLst/>
              <a:ahLst/>
              <a:cxnLst/>
              <a:rect l="l" t="t" r="r" b="b"/>
              <a:pathLst>
                <a:path w="601" h="843" extrusionOk="0">
                  <a:moveTo>
                    <a:pt x="384" y="1"/>
                  </a:moveTo>
                  <a:cubicBezTo>
                    <a:pt x="339" y="1"/>
                    <a:pt x="294" y="24"/>
                    <a:pt x="270" y="65"/>
                  </a:cubicBezTo>
                  <a:cubicBezTo>
                    <a:pt x="228" y="137"/>
                    <a:pt x="225" y="213"/>
                    <a:pt x="205" y="293"/>
                  </a:cubicBezTo>
                  <a:cubicBezTo>
                    <a:pt x="183" y="369"/>
                    <a:pt x="141" y="427"/>
                    <a:pt x="103" y="499"/>
                  </a:cubicBezTo>
                  <a:cubicBezTo>
                    <a:pt x="49" y="601"/>
                    <a:pt x="0" y="818"/>
                    <a:pt x="167" y="841"/>
                  </a:cubicBezTo>
                  <a:cubicBezTo>
                    <a:pt x="177" y="842"/>
                    <a:pt x="187" y="843"/>
                    <a:pt x="197" y="843"/>
                  </a:cubicBezTo>
                  <a:cubicBezTo>
                    <a:pt x="361" y="843"/>
                    <a:pt x="485" y="669"/>
                    <a:pt x="528" y="525"/>
                  </a:cubicBezTo>
                  <a:cubicBezTo>
                    <a:pt x="578" y="369"/>
                    <a:pt x="601" y="160"/>
                    <a:pt x="476" y="39"/>
                  </a:cubicBezTo>
                  <a:cubicBezTo>
                    <a:pt x="450" y="13"/>
                    <a:pt x="417" y="1"/>
                    <a:pt x="38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1" name="Google Shape;2581;p38"/>
            <p:cNvSpPr/>
            <p:nvPr/>
          </p:nvSpPr>
          <p:spPr>
            <a:xfrm rot="387233">
              <a:off x="4683946" y="2384351"/>
              <a:ext cx="16559" cy="28451"/>
            </a:xfrm>
            <a:custGeom>
              <a:avLst/>
              <a:gdLst/>
              <a:ahLst/>
              <a:cxnLst/>
              <a:rect l="l" t="t" r="r" b="b"/>
              <a:pathLst>
                <a:path w="660" h="1134" extrusionOk="0">
                  <a:moveTo>
                    <a:pt x="567" y="1"/>
                  </a:moveTo>
                  <a:cubicBezTo>
                    <a:pt x="526" y="1"/>
                    <a:pt x="483" y="23"/>
                    <a:pt x="469" y="67"/>
                  </a:cubicBezTo>
                  <a:cubicBezTo>
                    <a:pt x="400" y="253"/>
                    <a:pt x="313" y="432"/>
                    <a:pt x="218" y="607"/>
                  </a:cubicBezTo>
                  <a:cubicBezTo>
                    <a:pt x="141" y="736"/>
                    <a:pt x="1" y="880"/>
                    <a:pt x="20" y="1040"/>
                  </a:cubicBezTo>
                  <a:cubicBezTo>
                    <a:pt x="26" y="1097"/>
                    <a:pt x="63" y="1133"/>
                    <a:pt x="118" y="1133"/>
                  </a:cubicBezTo>
                  <a:cubicBezTo>
                    <a:pt x="126" y="1133"/>
                    <a:pt x="133" y="1133"/>
                    <a:pt x="141" y="1131"/>
                  </a:cubicBezTo>
                  <a:cubicBezTo>
                    <a:pt x="332" y="1097"/>
                    <a:pt x="427" y="850"/>
                    <a:pt x="495" y="691"/>
                  </a:cubicBezTo>
                  <a:cubicBezTo>
                    <a:pt x="578" y="496"/>
                    <a:pt x="624" y="298"/>
                    <a:pt x="651" y="89"/>
                  </a:cubicBezTo>
                  <a:cubicBezTo>
                    <a:pt x="659" y="30"/>
                    <a:pt x="615" y="1"/>
                    <a:pt x="56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2" name="Google Shape;2582;p38"/>
            <p:cNvSpPr/>
            <p:nvPr/>
          </p:nvSpPr>
          <p:spPr>
            <a:xfrm rot="387233">
              <a:off x="4310296" y="1932438"/>
              <a:ext cx="321290" cy="583670"/>
            </a:xfrm>
            <a:custGeom>
              <a:avLst/>
              <a:gdLst/>
              <a:ahLst/>
              <a:cxnLst/>
              <a:rect l="l" t="t" r="r" b="b"/>
              <a:pathLst>
                <a:path w="12806" h="23264" extrusionOk="0">
                  <a:moveTo>
                    <a:pt x="4600" y="0"/>
                  </a:moveTo>
                  <a:cubicBezTo>
                    <a:pt x="4508" y="0"/>
                    <a:pt x="4416" y="12"/>
                    <a:pt x="4323" y="34"/>
                  </a:cubicBezTo>
                  <a:cubicBezTo>
                    <a:pt x="0" y="1098"/>
                    <a:pt x="9072" y="19100"/>
                    <a:pt x="12806" y="23264"/>
                  </a:cubicBezTo>
                  <a:cubicBezTo>
                    <a:pt x="12806" y="23264"/>
                    <a:pt x="8822" y="0"/>
                    <a:pt x="460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3" name="Google Shape;2583;p38"/>
            <p:cNvSpPr/>
            <p:nvPr/>
          </p:nvSpPr>
          <p:spPr>
            <a:xfrm rot="387233">
              <a:off x="4528680" y="2360988"/>
              <a:ext cx="13648" cy="26971"/>
            </a:xfrm>
            <a:custGeom>
              <a:avLst/>
              <a:gdLst/>
              <a:ahLst/>
              <a:cxnLst/>
              <a:rect l="l" t="t" r="r" b="b"/>
              <a:pathLst>
                <a:path w="544" h="1075" extrusionOk="0">
                  <a:moveTo>
                    <a:pt x="68" y="1"/>
                  </a:moveTo>
                  <a:cubicBezTo>
                    <a:pt x="38" y="1"/>
                    <a:pt x="7" y="27"/>
                    <a:pt x="7" y="58"/>
                  </a:cubicBezTo>
                  <a:cubicBezTo>
                    <a:pt x="0" y="237"/>
                    <a:pt x="30" y="393"/>
                    <a:pt x="76" y="563"/>
                  </a:cubicBezTo>
                  <a:cubicBezTo>
                    <a:pt x="118" y="723"/>
                    <a:pt x="144" y="914"/>
                    <a:pt x="266" y="1031"/>
                  </a:cubicBezTo>
                  <a:cubicBezTo>
                    <a:pt x="299" y="1061"/>
                    <a:pt x="335" y="1074"/>
                    <a:pt x="370" y="1074"/>
                  </a:cubicBezTo>
                  <a:cubicBezTo>
                    <a:pt x="446" y="1074"/>
                    <a:pt x="514" y="1011"/>
                    <a:pt x="525" y="925"/>
                  </a:cubicBezTo>
                  <a:cubicBezTo>
                    <a:pt x="544" y="761"/>
                    <a:pt x="434" y="586"/>
                    <a:pt x="369" y="442"/>
                  </a:cubicBezTo>
                  <a:cubicBezTo>
                    <a:pt x="297" y="286"/>
                    <a:pt x="220" y="149"/>
                    <a:pt x="106" y="19"/>
                  </a:cubicBezTo>
                  <a:cubicBezTo>
                    <a:pt x="95" y="6"/>
                    <a:pt x="81" y="1"/>
                    <a:pt x="6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4" name="Google Shape;2584;p38"/>
            <p:cNvSpPr/>
            <p:nvPr/>
          </p:nvSpPr>
          <p:spPr>
            <a:xfrm rot="387233">
              <a:off x="4549509" y="2351018"/>
              <a:ext cx="14752" cy="22003"/>
            </a:xfrm>
            <a:custGeom>
              <a:avLst/>
              <a:gdLst/>
              <a:ahLst/>
              <a:cxnLst/>
              <a:rect l="l" t="t" r="r" b="b"/>
              <a:pathLst>
                <a:path w="588" h="877" extrusionOk="0">
                  <a:moveTo>
                    <a:pt x="139" y="0"/>
                  </a:moveTo>
                  <a:cubicBezTo>
                    <a:pt x="72" y="0"/>
                    <a:pt x="1" y="61"/>
                    <a:pt x="26" y="141"/>
                  </a:cubicBezTo>
                  <a:cubicBezTo>
                    <a:pt x="72" y="281"/>
                    <a:pt x="105" y="426"/>
                    <a:pt x="151" y="571"/>
                  </a:cubicBezTo>
                  <a:cubicBezTo>
                    <a:pt x="193" y="688"/>
                    <a:pt x="227" y="844"/>
                    <a:pt x="372" y="874"/>
                  </a:cubicBezTo>
                  <a:cubicBezTo>
                    <a:pt x="380" y="876"/>
                    <a:pt x="388" y="876"/>
                    <a:pt x="395" y="876"/>
                  </a:cubicBezTo>
                  <a:cubicBezTo>
                    <a:pt x="439" y="876"/>
                    <a:pt x="479" y="857"/>
                    <a:pt x="505" y="818"/>
                  </a:cubicBezTo>
                  <a:cubicBezTo>
                    <a:pt x="588" y="697"/>
                    <a:pt x="505" y="560"/>
                    <a:pt x="444" y="446"/>
                  </a:cubicBezTo>
                  <a:cubicBezTo>
                    <a:pt x="375" y="312"/>
                    <a:pt x="300" y="186"/>
                    <a:pt x="227" y="53"/>
                  </a:cubicBezTo>
                  <a:cubicBezTo>
                    <a:pt x="207" y="16"/>
                    <a:pt x="174" y="0"/>
                    <a:pt x="13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5" name="Google Shape;2585;p38"/>
            <p:cNvSpPr/>
            <p:nvPr/>
          </p:nvSpPr>
          <p:spPr>
            <a:xfrm rot="387233">
              <a:off x="4559076" y="2311953"/>
              <a:ext cx="10838" cy="19595"/>
            </a:xfrm>
            <a:custGeom>
              <a:avLst/>
              <a:gdLst/>
              <a:ahLst/>
              <a:cxnLst/>
              <a:rect l="l" t="t" r="r" b="b"/>
              <a:pathLst>
                <a:path w="432" h="781" extrusionOk="0">
                  <a:moveTo>
                    <a:pt x="102" y="0"/>
                  </a:moveTo>
                  <a:cubicBezTo>
                    <a:pt x="51" y="0"/>
                    <a:pt x="1" y="43"/>
                    <a:pt x="17" y="110"/>
                  </a:cubicBezTo>
                  <a:cubicBezTo>
                    <a:pt x="43" y="232"/>
                    <a:pt x="73" y="349"/>
                    <a:pt x="112" y="464"/>
                  </a:cubicBezTo>
                  <a:cubicBezTo>
                    <a:pt x="127" y="516"/>
                    <a:pt x="150" y="574"/>
                    <a:pt x="169" y="623"/>
                  </a:cubicBezTo>
                  <a:cubicBezTo>
                    <a:pt x="196" y="688"/>
                    <a:pt x="226" y="704"/>
                    <a:pt x="275" y="753"/>
                  </a:cubicBezTo>
                  <a:cubicBezTo>
                    <a:pt x="294" y="772"/>
                    <a:pt x="315" y="780"/>
                    <a:pt x="335" y="780"/>
                  </a:cubicBezTo>
                  <a:cubicBezTo>
                    <a:pt x="386" y="780"/>
                    <a:pt x="432" y="726"/>
                    <a:pt x="424" y="665"/>
                  </a:cubicBezTo>
                  <a:cubicBezTo>
                    <a:pt x="415" y="597"/>
                    <a:pt x="420" y="574"/>
                    <a:pt x="389" y="509"/>
                  </a:cubicBezTo>
                  <a:cubicBezTo>
                    <a:pt x="366" y="464"/>
                    <a:pt x="340" y="422"/>
                    <a:pt x="321" y="376"/>
                  </a:cubicBezTo>
                  <a:cubicBezTo>
                    <a:pt x="271" y="274"/>
                    <a:pt x="226" y="171"/>
                    <a:pt x="187" y="65"/>
                  </a:cubicBezTo>
                  <a:cubicBezTo>
                    <a:pt x="172" y="20"/>
                    <a:pt x="137" y="0"/>
                    <a:pt x="10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6" name="Google Shape;2586;p38"/>
            <p:cNvSpPr/>
            <p:nvPr/>
          </p:nvSpPr>
          <p:spPr>
            <a:xfrm rot="387233">
              <a:off x="4524915" y="2300004"/>
              <a:ext cx="10813" cy="26519"/>
            </a:xfrm>
            <a:custGeom>
              <a:avLst/>
              <a:gdLst/>
              <a:ahLst/>
              <a:cxnLst/>
              <a:rect l="l" t="t" r="r" b="b"/>
              <a:pathLst>
                <a:path w="431" h="1057" extrusionOk="0">
                  <a:moveTo>
                    <a:pt x="115" y="1"/>
                  </a:moveTo>
                  <a:cubicBezTo>
                    <a:pt x="59" y="1"/>
                    <a:pt x="0" y="38"/>
                    <a:pt x="4" y="104"/>
                  </a:cubicBezTo>
                  <a:cubicBezTo>
                    <a:pt x="23" y="389"/>
                    <a:pt x="13" y="785"/>
                    <a:pt x="206" y="1016"/>
                  </a:cubicBezTo>
                  <a:cubicBezTo>
                    <a:pt x="230" y="1044"/>
                    <a:pt x="259" y="1056"/>
                    <a:pt x="289" y="1056"/>
                  </a:cubicBezTo>
                  <a:cubicBezTo>
                    <a:pt x="356" y="1056"/>
                    <a:pt x="424" y="996"/>
                    <a:pt x="427" y="925"/>
                  </a:cubicBezTo>
                  <a:cubicBezTo>
                    <a:pt x="430" y="781"/>
                    <a:pt x="362" y="648"/>
                    <a:pt x="320" y="511"/>
                  </a:cubicBezTo>
                  <a:cubicBezTo>
                    <a:pt x="274" y="367"/>
                    <a:pt x="237" y="226"/>
                    <a:pt x="210" y="74"/>
                  </a:cubicBezTo>
                  <a:cubicBezTo>
                    <a:pt x="202" y="24"/>
                    <a:pt x="159" y="1"/>
                    <a:pt x="1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7" name="Google Shape;2587;p38"/>
            <p:cNvSpPr/>
            <p:nvPr/>
          </p:nvSpPr>
          <p:spPr>
            <a:xfrm rot="387233">
              <a:off x="4494824" y="2248905"/>
              <a:ext cx="11566" cy="21075"/>
            </a:xfrm>
            <a:custGeom>
              <a:avLst/>
              <a:gdLst/>
              <a:ahLst/>
              <a:cxnLst/>
              <a:rect l="l" t="t" r="r" b="b"/>
              <a:pathLst>
                <a:path w="461" h="840" extrusionOk="0">
                  <a:moveTo>
                    <a:pt x="114" y="1"/>
                  </a:moveTo>
                  <a:cubicBezTo>
                    <a:pt x="76" y="1"/>
                    <a:pt x="38" y="24"/>
                    <a:pt x="31" y="63"/>
                  </a:cubicBezTo>
                  <a:cubicBezTo>
                    <a:pt x="0" y="188"/>
                    <a:pt x="16" y="302"/>
                    <a:pt x="31" y="428"/>
                  </a:cubicBezTo>
                  <a:cubicBezTo>
                    <a:pt x="50" y="557"/>
                    <a:pt x="46" y="709"/>
                    <a:pt x="153" y="797"/>
                  </a:cubicBezTo>
                  <a:cubicBezTo>
                    <a:pt x="186" y="826"/>
                    <a:pt x="223" y="839"/>
                    <a:pt x="259" y="839"/>
                  </a:cubicBezTo>
                  <a:cubicBezTo>
                    <a:pt x="322" y="839"/>
                    <a:pt x="380" y="798"/>
                    <a:pt x="407" y="728"/>
                  </a:cubicBezTo>
                  <a:cubicBezTo>
                    <a:pt x="461" y="602"/>
                    <a:pt x="384" y="465"/>
                    <a:pt x="339" y="344"/>
                  </a:cubicBezTo>
                  <a:cubicBezTo>
                    <a:pt x="297" y="226"/>
                    <a:pt x="256" y="123"/>
                    <a:pt x="172" y="25"/>
                  </a:cubicBezTo>
                  <a:cubicBezTo>
                    <a:pt x="157" y="8"/>
                    <a:pt x="135" y="1"/>
                    <a:pt x="11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8" name="Google Shape;2588;p38"/>
            <p:cNvSpPr/>
            <p:nvPr/>
          </p:nvSpPr>
          <p:spPr>
            <a:xfrm rot="387233">
              <a:off x="4513417" y="2234137"/>
              <a:ext cx="15580" cy="27447"/>
            </a:xfrm>
            <a:custGeom>
              <a:avLst/>
              <a:gdLst/>
              <a:ahLst/>
              <a:cxnLst/>
              <a:rect l="l" t="t" r="r" b="b"/>
              <a:pathLst>
                <a:path w="621" h="1094" extrusionOk="0">
                  <a:moveTo>
                    <a:pt x="186" y="0"/>
                  </a:moveTo>
                  <a:cubicBezTo>
                    <a:pt x="96" y="0"/>
                    <a:pt x="1" y="77"/>
                    <a:pt x="23" y="194"/>
                  </a:cubicBezTo>
                  <a:cubicBezTo>
                    <a:pt x="58" y="361"/>
                    <a:pt x="100" y="524"/>
                    <a:pt x="157" y="680"/>
                  </a:cubicBezTo>
                  <a:cubicBezTo>
                    <a:pt x="210" y="824"/>
                    <a:pt x="256" y="987"/>
                    <a:pt x="388" y="1071"/>
                  </a:cubicBezTo>
                  <a:cubicBezTo>
                    <a:pt x="412" y="1087"/>
                    <a:pt x="438" y="1094"/>
                    <a:pt x="462" y="1094"/>
                  </a:cubicBezTo>
                  <a:cubicBezTo>
                    <a:pt x="540" y="1094"/>
                    <a:pt x="610" y="1025"/>
                    <a:pt x="613" y="942"/>
                  </a:cubicBezTo>
                  <a:cubicBezTo>
                    <a:pt x="621" y="794"/>
                    <a:pt x="518" y="673"/>
                    <a:pt x="465" y="539"/>
                  </a:cubicBezTo>
                  <a:cubicBezTo>
                    <a:pt x="404" y="403"/>
                    <a:pt x="362" y="257"/>
                    <a:pt x="324" y="113"/>
                  </a:cubicBezTo>
                  <a:cubicBezTo>
                    <a:pt x="304" y="34"/>
                    <a:pt x="246" y="0"/>
                    <a:pt x="18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9" name="Google Shape;2589;p38"/>
            <p:cNvSpPr/>
            <p:nvPr/>
          </p:nvSpPr>
          <p:spPr>
            <a:xfrm rot="387233">
              <a:off x="4534957" y="2203158"/>
              <a:ext cx="13021" cy="21802"/>
            </a:xfrm>
            <a:custGeom>
              <a:avLst/>
              <a:gdLst/>
              <a:ahLst/>
              <a:cxnLst/>
              <a:rect l="l" t="t" r="r" b="b"/>
              <a:pathLst>
                <a:path w="519" h="869" extrusionOk="0">
                  <a:moveTo>
                    <a:pt x="173" y="0"/>
                  </a:moveTo>
                  <a:cubicBezTo>
                    <a:pt x="87" y="0"/>
                    <a:pt x="0" y="91"/>
                    <a:pt x="56" y="191"/>
                  </a:cubicBezTo>
                  <a:cubicBezTo>
                    <a:pt x="165" y="393"/>
                    <a:pt x="257" y="613"/>
                    <a:pt x="344" y="822"/>
                  </a:cubicBezTo>
                  <a:cubicBezTo>
                    <a:pt x="359" y="855"/>
                    <a:pt x="387" y="869"/>
                    <a:pt x="417" y="869"/>
                  </a:cubicBezTo>
                  <a:cubicBezTo>
                    <a:pt x="466" y="869"/>
                    <a:pt x="518" y="831"/>
                    <a:pt x="516" y="776"/>
                  </a:cubicBezTo>
                  <a:cubicBezTo>
                    <a:pt x="500" y="510"/>
                    <a:pt x="416" y="286"/>
                    <a:pt x="276" y="62"/>
                  </a:cubicBezTo>
                  <a:cubicBezTo>
                    <a:pt x="250" y="18"/>
                    <a:pt x="212" y="0"/>
                    <a:pt x="1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0" name="Google Shape;2590;p38"/>
            <p:cNvSpPr/>
            <p:nvPr/>
          </p:nvSpPr>
          <p:spPr>
            <a:xfrm rot="387233">
              <a:off x="4512052" y="2144946"/>
              <a:ext cx="15078" cy="25917"/>
            </a:xfrm>
            <a:custGeom>
              <a:avLst/>
              <a:gdLst/>
              <a:ahLst/>
              <a:cxnLst/>
              <a:rect l="l" t="t" r="r" b="b"/>
              <a:pathLst>
                <a:path w="601" h="1033" extrusionOk="0">
                  <a:moveTo>
                    <a:pt x="163" y="1"/>
                  </a:moveTo>
                  <a:cubicBezTo>
                    <a:pt x="86" y="1"/>
                    <a:pt x="1" y="70"/>
                    <a:pt x="36" y="155"/>
                  </a:cubicBezTo>
                  <a:cubicBezTo>
                    <a:pt x="154" y="434"/>
                    <a:pt x="245" y="776"/>
                    <a:pt x="443" y="1008"/>
                  </a:cubicBezTo>
                  <a:cubicBezTo>
                    <a:pt x="457" y="1025"/>
                    <a:pt x="478" y="1033"/>
                    <a:pt x="500" y="1033"/>
                  </a:cubicBezTo>
                  <a:cubicBezTo>
                    <a:pt x="548" y="1033"/>
                    <a:pt x="600" y="995"/>
                    <a:pt x="594" y="943"/>
                  </a:cubicBezTo>
                  <a:cubicBezTo>
                    <a:pt x="561" y="639"/>
                    <a:pt x="382" y="338"/>
                    <a:pt x="257" y="60"/>
                  </a:cubicBezTo>
                  <a:cubicBezTo>
                    <a:pt x="239" y="19"/>
                    <a:pt x="202" y="1"/>
                    <a:pt x="16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1" name="Google Shape;2591;p38"/>
            <p:cNvSpPr/>
            <p:nvPr/>
          </p:nvSpPr>
          <p:spPr>
            <a:xfrm rot="387233">
              <a:off x="4486771" y="2192933"/>
              <a:ext cx="12595" cy="20999"/>
            </a:xfrm>
            <a:custGeom>
              <a:avLst/>
              <a:gdLst/>
              <a:ahLst/>
              <a:cxnLst/>
              <a:rect l="l" t="t" r="r" b="b"/>
              <a:pathLst>
                <a:path w="502" h="837" extrusionOk="0">
                  <a:moveTo>
                    <a:pt x="116" y="0"/>
                  </a:moveTo>
                  <a:cubicBezTo>
                    <a:pt x="57" y="0"/>
                    <a:pt x="0" y="49"/>
                    <a:pt x="12" y="128"/>
                  </a:cubicBezTo>
                  <a:cubicBezTo>
                    <a:pt x="31" y="257"/>
                    <a:pt x="54" y="383"/>
                    <a:pt x="96" y="508"/>
                  </a:cubicBezTo>
                  <a:cubicBezTo>
                    <a:pt x="133" y="622"/>
                    <a:pt x="164" y="763"/>
                    <a:pt x="278" y="820"/>
                  </a:cubicBezTo>
                  <a:cubicBezTo>
                    <a:pt x="299" y="831"/>
                    <a:pt x="325" y="837"/>
                    <a:pt x="350" y="837"/>
                  </a:cubicBezTo>
                  <a:cubicBezTo>
                    <a:pt x="411" y="837"/>
                    <a:pt x="473" y="805"/>
                    <a:pt x="483" y="740"/>
                  </a:cubicBezTo>
                  <a:cubicBezTo>
                    <a:pt x="502" y="607"/>
                    <a:pt x="438" y="527"/>
                    <a:pt x="377" y="413"/>
                  </a:cubicBezTo>
                  <a:cubicBezTo>
                    <a:pt x="319" y="299"/>
                    <a:pt x="263" y="188"/>
                    <a:pt x="217" y="71"/>
                  </a:cubicBezTo>
                  <a:cubicBezTo>
                    <a:pt x="196" y="22"/>
                    <a:pt x="155" y="0"/>
                    <a:pt x="1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2" name="Google Shape;2592;p38"/>
            <p:cNvSpPr/>
            <p:nvPr/>
          </p:nvSpPr>
          <p:spPr>
            <a:xfrm rot="387233">
              <a:off x="4464887" y="2170388"/>
              <a:ext cx="10036" cy="19845"/>
            </a:xfrm>
            <a:custGeom>
              <a:avLst/>
              <a:gdLst/>
              <a:ahLst/>
              <a:cxnLst/>
              <a:rect l="l" t="t" r="r" b="b"/>
              <a:pathLst>
                <a:path w="400" h="791" extrusionOk="0">
                  <a:moveTo>
                    <a:pt x="132" y="1"/>
                  </a:moveTo>
                  <a:cubicBezTo>
                    <a:pt x="88" y="1"/>
                    <a:pt x="47" y="24"/>
                    <a:pt x="39" y="77"/>
                  </a:cubicBezTo>
                  <a:cubicBezTo>
                    <a:pt x="4" y="289"/>
                    <a:pt x="1" y="693"/>
                    <a:pt x="240" y="784"/>
                  </a:cubicBezTo>
                  <a:cubicBezTo>
                    <a:pt x="252" y="789"/>
                    <a:pt x="263" y="791"/>
                    <a:pt x="275" y="791"/>
                  </a:cubicBezTo>
                  <a:cubicBezTo>
                    <a:pt x="335" y="791"/>
                    <a:pt x="382" y="728"/>
                    <a:pt x="389" y="670"/>
                  </a:cubicBezTo>
                  <a:cubicBezTo>
                    <a:pt x="400" y="571"/>
                    <a:pt x="324" y="491"/>
                    <a:pt x="290" y="400"/>
                  </a:cubicBezTo>
                  <a:cubicBezTo>
                    <a:pt x="255" y="305"/>
                    <a:pt x="244" y="206"/>
                    <a:pt x="248" y="107"/>
                  </a:cubicBezTo>
                  <a:cubicBezTo>
                    <a:pt x="250" y="40"/>
                    <a:pt x="189" y="1"/>
                    <a:pt x="13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3" name="Google Shape;2593;p38"/>
            <p:cNvSpPr/>
            <p:nvPr/>
          </p:nvSpPr>
          <p:spPr>
            <a:xfrm rot="387233">
              <a:off x="4465044" y="2132241"/>
              <a:ext cx="17638" cy="23257"/>
            </a:xfrm>
            <a:custGeom>
              <a:avLst/>
              <a:gdLst/>
              <a:ahLst/>
              <a:cxnLst/>
              <a:rect l="l" t="t" r="r" b="b"/>
              <a:pathLst>
                <a:path w="703" h="927" extrusionOk="0">
                  <a:moveTo>
                    <a:pt x="129" y="1"/>
                  </a:moveTo>
                  <a:cubicBezTo>
                    <a:pt x="65" y="1"/>
                    <a:pt x="0" y="42"/>
                    <a:pt x="6" y="116"/>
                  </a:cubicBezTo>
                  <a:cubicBezTo>
                    <a:pt x="29" y="298"/>
                    <a:pt x="79" y="473"/>
                    <a:pt x="174" y="625"/>
                  </a:cubicBezTo>
                  <a:cubicBezTo>
                    <a:pt x="257" y="754"/>
                    <a:pt x="429" y="895"/>
                    <a:pt x="585" y="925"/>
                  </a:cubicBezTo>
                  <a:cubicBezTo>
                    <a:pt x="590" y="926"/>
                    <a:pt x="595" y="927"/>
                    <a:pt x="599" y="927"/>
                  </a:cubicBezTo>
                  <a:cubicBezTo>
                    <a:pt x="652" y="927"/>
                    <a:pt x="703" y="871"/>
                    <a:pt x="664" y="818"/>
                  </a:cubicBezTo>
                  <a:cubicBezTo>
                    <a:pt x="631" y="765"/>
                    <a:pt x="580" y="723"/>
                    <a:pt x="543" y="674"/>
                  </a:cubicBezTo>
                  <a:cubicBezTo>
                    <a:pt x="494" y="618"/>
                    <a:pt x="459" y="549"/>
                    <a:pt x="413" y="488"/>
                  </a:cubicBezTo>
                  <a:cubicBezTo>
                    <a:pt x="326" y="367"/>
                    <a:pt x="269" y="233"/>
                    <a:pt x="243" y="85"/>
                  </a:cubicBezTo>
                  <a:cubicBezTo>
                    <a:pt x="231" y="27"/>
                    <a:pt x="180" y="1"/>
                    <a:pt x="12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4" name="Google Shape;2594;p38"/>
            <p:cNvSpPr/>
            <p:nvPr/>
          </p:nvSpPr>
          <p:spPr>
            <a:xfrm rot="387233">
              <a:off x="4483552" y="2105081"/>
              <a:ext cx="13347" cy="23308"/>
            </a:xfrm>
            <a:custGeom>
              <a:avLst/>
              <a:gdLst/>
              <a:ahLst/>
              <a:cxnLst/>
              <a:rect l="l" t="t" r="r" b="b"/>
              <a:pathLst>
                <a:path w="532" h="929" extrusionOk="0">
                  <a:moveTo>
                    <a:pt x="123" y="1"/>
                  </a:moveTo>
                  <a:cubicBezTo>
                    <a:pt x="61" y="1"/>
                    <a:pt x="0" y="67"/>
                    <a:pt x="37" y="142"/>
                  </a:cubicBezTo>
                  <a:cubicBezTo>
                    <a:pt x="94" y="268"/>
                    <a:pt x="140" y="402"/>
                    <a:pt x="178" y="535"/>
                  </a:cubicBezTo>
                  <a:cubicBezTo>
                    <a:pt x="212" y="649"/>
                    <a:pt x="231" y="781"/>
                    <a:pt x="296" y="881"/>
                  </a:cubicBezTo>
                  <a:cubicBezTo>
                    <a:pt x="315" y="912"/>
                    <a:pt x="351" y="928"/>
                    <a:pt x="386" y="928"/>
                  </a:cubicBezTo>
                  <a:cubicBezTo>
                    <a:pt x="428" y="928"/>
                    <a:pt x="468" y="905"/>
                    <a:pt x="478" y="858"/>
                  </a:cubicBezTo>
                  <a:cubicBezTo>
                    <a:pt x="531" y="584"/>
                    <a:pt x="342" y="272"/>
                    <a:pt x="201" y="48"/>
                  </a:cubicBezTo>
                  <a:cubicBezTo>
                    <a:pt x="181" y="14"/>
                    <a:pt x="152" y="1"/>
                    <a:pt x="1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5" name="Google Shape;2595;p38"/>
            <p:cNvSpPr/>
            <p:nvPr/>
          </p:nvSpPr>
          <p:spPr>
            <a:xfrm rot="387233">
              <a:off x="4504941" y="2071303"/>
              <a:ext cx="14752" cy="25265"/>
            </a:xfrm>
            <a:custGeom>
              <a:avLst/>
              <a:gdLst/>
              <a:ahLst/>
              <a:cxnLst/>
              <a:rect l="l" t="t" r="r" b="b"/>
              <a:pathLst>
                <a:path w="588" h="1007" extrusionOk="0">
                  <a:moveTo>
                    <a:pt x="120" y="1"/>
                  </a:moveTo>
                  <a:cubicBezTo>
                    <a:pt x="60" y="1"/>
                    <a:pt x="0" y="53"/>
                    <a:pt x="18" y="128"/>
                  </a:cubicBezTo>
                  <a:cubicBezTo>
                    <a:pt x="98" y="435"/>
                    <a:pt x="151" y="789"/>
                    <a:pt x="424" y="995"/>
                  </a:cubicBezTo>
                  <a:cubicBezTo>
                    <a:pt x="437" y="1003"/>
                    <a:pt x="450" y="1007"/>
                    <a:pt x="463" y="1007"/>
                  </a:cubicBezTo>
                  <a:cubicBezTo>
                    <a:pt x="505" y="1007"/>
                    <a:pt x="540" y="963"/>
                    <a:pt x="546" y="922"/>
                  </a:cubicBezTo>
                  <a:cubicBezTo>
                    <a:pt x="588" y="599"/>
                    <a:pt x="368" y="310"/>
                    <a:pt x="204" y="47"/>
                  </a:cubicBezTo>
                  <a:cubicBezTo>
                    <a:pt x="183" y="15"/>
                    <a:pt x="152" y="1"/>
                    <a:pt x="12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6" name="Google Shape;2596;p38"/>
            <p:cNvSpPr/>
            <p:nvPr/>
          </p:nvSpPr>
          <p:spPr>
            <a:xfrm rot="387233">
              <a:off x="4442049" y="2063446"/>
              <a:ext cx="10337" cy="21025"/>
            </a:xfrm>
            <a:custGeom>
              <a:avLst/>
              <a:gdLst/>
              <a:ahLst/>
              <a:cxnLst/>
              <a:rect l="l" t="t" r="r" b="b"/>
              <a:pathLst>
                <a:path w="412" h="838" extrusionOk="0">
                  <a:moveTo>
                    <a:pt x="130" y="0"/>
                  </a:moveTo>
                  <a:cubicBezTo>
                    <a:pt x="66" y="0"/>
                    <a:pt x="1" y="42"/>
                    <a:pt x="9" y="120"/>
                  </a:cubicBezTo>
                  <a:cubicBezTo>
                    <a:pt x="24" y="253"/>
                    <a:pt x="29" y="382"/>
                    <a:pt x="43" y="515"/>
                  </a:cubicBezTo>
                  <a:cubicBezTo>
                    <a:pt x="55" y="633"/>
                    <a:pt x="59" y="766"/>
                    <a:pt x="176" y="823"/>
                  </a:cubicBezTo>
                  <a:cubicBezTo>
                    <a:pt x="195" y="832"/>
                    <a:pt x="216" y="837"/>
                    <a:pt x="236" y="837"/>
                  </a:cubicBezTo>
                  <a:cubicBezTo>
                    <a:pt x="266" y="837"/>
                    <a:pt x="295" y="827"/>
                    <a:pt x="317" y="805"/>
                  </a:cubicBezTo>
                  <a:cubicBezTo>
                    <a:pt x="412" y="709"/>
                    <a:pt x="374" y="591"/>
                    <a:pt x="348" y="473"/>
                  </a:cubicBezTo>
                  <a:cubicBezTo>
                    <a:pt x="317" y="344"/>
                    <a:pt x="280" y="219"/>
                    <a:pt x="249" y="86"/>
                  </a:cubicBezTo>
                  <a:cubicBezTo>
                    <a:pt x="235" y="28"/>
                    <a:pt x="183" y="0"/>
                    <a:pt x="13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7" name="Google Shape;2597;p38"/>
            <p:cNvSpPr/>
            <p:nvPr/>
          </p:nvSpPr>
          <p:spPr>
            <a:xfrm rot="387233">
              <a:off x="4467004" y="2047030"/>
              <a:ext cx="11165" cy="22505"/>
            </a:xfrm>
            <a:custGeom>
              <a:avLst/>
              <a:gdLst/>
              <a:ahLst/>
              <a:cxnLst/>
              <a:rect l="l" t="t" r="r" b="b"/>
              <a:pathLst>
                <a:path w="445" h="897" extrusionOk="0">
                  <a:moveTo>
                    <a:pt x="130" y="0"/>
                  </a:moveTo>
                  <a:cubicBezTo>
                    <a:pt x="77" y="0"/>
                    <a:pt x="20" y="39"/>
                    <a:pt x="15" y="104"/>
                  </a:cubicBezTo>
                  <a:cubicBezTo>
                    <a:pt x="0" y="355"/>
                    <a:pt x="11" y="762"/>
                    <a:pt x="285" y="884"/>
                  </a:cubicBezTo>
                  <a:cubicBezTo>
                    <a:pt x="302" y="892"/>
                    <a:pt x="319" y="896"/>
                    <a:pt x="335" y="896"/>
                  </a:cubicBezTo>
                  <a:cubicBezTo>
                    <a:pt x="385" y="896"/>
                    <a:pt x="424" y="859"/>
                    <a:pt x="429" y="804"/>
                  </a:cubicBezTo>
                  <a:cubicBezTo>
                    <a:pt x="445" y="679"/>
                    <a:pt x="388" y="560"/>
                    <a:pt x="342" y="446"/>
                  </a:cubicBezTo>
                  <a:cubicBezTo>
                    <a:pt x="297" y="329"/>
                    <a:pt x="247" y="200"/>
                    <a:pt x="220" y="74"/>
                  </a:cubicBezTo>
                  <a:cubicBezTo>
                    <a:pt x="209" y="23"/>
                    <a:pt x="170" y="0"/>
                    <a:pt x="13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8" name="Google Shape;2598;p38"/>
            <p:cNvSpPr/>
            <p:nvPr/>
          </p:nvSpPr>
          <p:spPr>
            <a:xfrm rot="387233">
              <a:off x="4487655" y="2004578"/>
              <a:ext cx="13523" cy="21426"/>
            </a:xfrm>
            <a:custGeom>
              <a:avLst/>
              <a:gdLst/>
              <a:ahLst/>
              <a:cxnLst/>
              <a:rect l="l" t="t" r="r" b="b"/>
              <a:pathLst>
                <a:path w="539" h="854" extrusionOk="0">
                  <a:moveTo>
                    <a:pt x="174" y="1"/>
                  </a:moveTo>
                  <a:cubicBezTo>
                    <a:pt x="90" y="1"/>
                    <a:pt x="1" y="80"/>
                    <a:pt x="29" y="180"/>
                  </a:cubicBezTo>
                  <a:cubicBezTo>
                    <a:pt x="63" y="314"/>
                    <a:pt x="105" y="446"/>
                    <a:pt x="143" y="575"/>
                  </a:cubicBezTo>
                  <a:cubicBezTo>
                    <a:pt x="181" y="701"/>
                    <a:pt x="234" y="796"/>
                    <a:pt x="356" y="849"/>
                  </a:cubicBezTo>
                  <a:cubicBezTo>
                    <a:pt x="364" y="852"/>
                    <a:pt x="373" y="854"/>
                    <a:pt x="383" y="854"/>
                  </a:cubicBezTo>
                  <a:cubicBezTo>
                    <a:pt x="420" y="854"/>
                    <a:pt x="462" y="831"/>
                    <a:pt x="478" y="800"/>
                  </a:cubicBezTo>
                  <a:cubicBezTo>
                    <a:pt x="539" y="679"/>
                    <a:pt x="500" y="565"/>
                    <a:pt x="451" y="446"/>
                  </a:cubicBezTo>
                  <a:cubicBezTo>
                    <a:pt x="397" y="321"/>
                    <a:pt x="344" y="195"/>
                    <a:pt x="283" y="70"/>
                  </a:cubicBezTo>
                  <a:cubicBezTo>
                    <a:pt x="259" y="21"/>
                    <a:pt x="217" y="1"/>
                    <a:pt x="17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9" name="Google Shape;2599;p38"/>
            <p:cNvSpPr/>
            <p:nvPr/>
          </p:nvSpPr>
          <p:spPr>
            <a:xfrm rot="387233">
              <a:off x="4460560" y="1946444"/>
              <a:ext cx="9258" cy="25465"/>
            </a:xfrm>
            <a:custGeom>
              <a:avLst/>
              <a:gdLst/>
              <a:ahLst/>
              <a:cxnLst/>
              <a:rect l="l" t="t" r="r" b="b"/>
              <a:pathLst>
                <a:path w="369" h="1015" extrusionOk="0">
                  <a:moveTo>
                    <a:pt x="68" y="0"/>
                  </a:moveTo>
                  <a:cubicBezTo>
                    <a:pt x="33" y="0"/>
                    <a:pt x="1" y="22"/>
                    <a:pt x="7" y="68"/>
                  </a:cubicBezTo>
                  <a:cubicBezTo>
                    <a:pt x="45" y="375"/>
                    <a:pt x="56" y="691"/>
                    <a:pt x="197" y="972"/>
                  </a:cubicBezTo>
                  <a:cubicBezTo>
                    <a:pt x="213" y="1002"/>
                    <a:pt x="240" y="1015"/>
                    <a:pt x="267" y="1015"/>
                  </a:cubicBezTo>
                  <a:cubicBezTo>
                    <a:pt x="313" y="1015"/>
                    <a:pt x="362" y="979"/>
                    <a:pt x="364" y="926"/>
                  </a:cubicBezTo>
                  <a:cubicBezTo>
                    <a:pt x="368" y="619"/>
                    <a:pt x="239" y="337"/>
                    <a:pt x="140" y="48"/>
                  </a:cubicBezTo>
                  <a:cubicBezTo>
                    <a:pt x="129" y="17"/>
                    <a:pt x="98" y="0"/>
                    <a:pt x="6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0" name="Google Shape;2600;p38"/>
            <p:cNvSpPr/>
            <p:nvPr/>
          </p:nvSpPr>
          <p:spPr>
            <a:xfrm rot="387233">
              <a:off x="4439754" y="1960566"/>
              <a:ext cx="10412" cy="16935"/>
            </a:xfrm>
            <a:custGeom>
              <a:avLst/>
              <a:gdLst/>
              <a:ahLst/>
              <a:cxnLst/>
              <a:rect l="l" t="t" r="r" b="b"/>
              <a:pathLst>
                <a:path w="415" h="675" extrusionOk="0">
                  <a:moveTo>
                    <a:pt x="172" y="1"/>
                  </a:moveTo>
                  <a:cubicBezTo>
                    <a:pt x="124" y="1"/>
                    <a:pt x="73" y="28"/>
                    <a:pt x="65" y="78"/>
                  </a:cubicBezTo>
                  <a:cubicBezTo>
                    <a:pt x="34" y="241"/>
                    <a:pt x="0" y="461"/>
                    <a:pt x="99" y="610"/>
                  </a:cubicBezTo>
                  <a:cubicBezTo>
                    <a:pt x="128" y="654"/>
                    <a:pt x="171" y="674"/>
                    <a:pt x="213" y="674"/>
                  </a:cubicBezTo>
                  <a:cubicBezTo>
                    <a:pt x="270" y="674"/>
                    <a:pt x="326" y="638"/>
                    <a:pt x="350" y="575"/>
                  </a:cubicBezTo>
                  <a:cubicBezTo>
                    <a:pt x="414" y="412"/>
                    <a:pt x="323" y="203"/>
                    <a:pt x="258" y="51"/>
                  </a:cubicBezTo>
                  <a:cubicBezTo>
                    <a:pt x="244" y="16"/>
                    <a:pt x="209" y="1"/>
                    <a:pt x="1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1" name="Google Shape;2601;p38"/>
            <p:cNvSpPr/>
            <p:nvPr/>
          </p:nvSpPr>
          <p:spPr>
            <a:xfrm rot="387233">
              <a:off x="4432852" y="2011874"/>
              <a:ext cx="9860" cy="18917"/>
            </a:xfrm>
            <a:custGeom>
              <a:avLst/>
              <a:gdLst/>
              <a:ahLst/>
              <a:cxnLst/>
              <a:rect l="l" t="t" r="r" b="b"/>
              <a:pathLst>
                <a:path w="393" h="754" extrusionOk="0">
                  <a:moveTo>
                    <a:pt x="150" y="0"/>
                  </a:moveTo>
                  <a:cubicBezTo>
                    <a:pt x="117" y="0"/>
                    <a:pt x="86" y="18"/>
                    <a:pt x="81" y="59"/>
                  </a:cubicBezTo>
                  <a:cubicBezTo>
                    <a:pt x="54" y="241"/>
                    <a:pt x="1" y="534"/>
                    <a:pt x="111" y="698"/>
                  </a:cubicBezTo>
                  <a:cubicBezTo>
                    <a:pt x="136" y="732"/>
                    <a:pt x="179" y="754"/>
                    <a:pt x="220" y="754"/>
                  </a:cubicBezTo>
                  <a:cubicBezTo>
                    <a:pt x="257" y="754"/>
                    <a:pt x="291" y="737"/>
                    <a:pt x="309" y="698"/>
                  </a:cubicBezTo>
                  <a:cubicBezTo>
                    <a:pt x="392" y="512"/>
                    <a:pt x="301" y="245"/>
                    <a:pt x="241" y="59"/>
                  </a:cubicBezTo>
                  <a:cubicBezTo>
                    <a:pt x="229" y="23"/>
                    <a:pt x="188" y="0"/>
                    <a:pt x="1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2" name="Google Shape;2602;p38"/>
            <p:cNvSpPr/>
            <p:nvPr/>
          </p:nvSpPr>
          <p:spPr>
            <a:xfrm rot="387233">
              <a:off x="4458691" y="1998142"/>
              <a:ext cx="14251" cy="31286"/>
            </a:xfrm>
            <a:custGeom>
              <a:avLst/>
              <a:gdLst/>
              <a:ahLst/>
              <a:cxnLst/>
              <a:rect l="l" t="t" r="r" b="b"/>
              <a:pathLst>
                <a:path w="568" h="1247" extrusionOk="0">
                  <a:moveTo>
                    <a:pt x="122" y="1"/>
                  </a:moveTo>
                  <a:cubicBezTo>
                    <a:pt x="74" y="1"/>
                    <a:pt x="27" y="33"/>
                    <a:pt x="23" y="99"/>
                  </a:cubicBezTo>
                  <a:cubicBezTo>
                    <a:pt x="0" y="460"/>
                    <a:pt x="16" y="985"/>
                    <a:pt x="331" y="1224"/>
                  </a:cubicBezTo>
                  <a:cubicBezTo>
                    <a:pt x="352" y="1240"/>
                    <a:pt x="376" y="1247"/>
                    <a:pt x="401" y="1247"/>
                  </a:cubicBezTo>
                  <a:cubicBezTo>
                    <a:pt x="481" y="1247"/>
                    <a:pt x="568" y="1176"/>
                    <a:pt x="559" y="1091"/>
                  </a:cubicBezTo>
                  <a:cubicBezTo>
                    <a:pt x="540" y="928"/>
                    <a:pt x="445" y="802"/>
                    <a:pt x="384" y="651"/>
                  </a:cubicBezTo>
                  <a:cubicBezTo>
                    <a:pt x="316" y="479"/>
                    <a:pt x="251" y="286"/>
                    <a:pt x="228" y="99"/>
                  </a:cubicBezTo>
                  <a:cubicBezTo>
                    <a:pt x="221" y="34"/>
                    <a:pt x="171" y="1"/>
                    <a:pt x="12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3" name="Google Shape;2603;p38"/>
            <p:cNvSpPr/>
            <p:nvPr/>
          </p:nvSpPr>
          <p:spPr>
            <a:xfrm rot="387233">
              <a:off x="3930908" y="2256260"/>
              <a:ext cx="677654" cy="263635"/>
            </a:xfrm>
            <a:custGeom>
              <a:avLst/>
              <a:gdLst/>
              <a:ahLst/>
              <a:cxnLst/>
              <a:rect l="l" t="t" r="r" b="b"/>
              <a:pathLst>
                <a:path w="27010" h="10508" extrusionOk="0">
                  <a:moveTo>
                    <a:pt x="4007" y="1"/>
                  </a:moveTo>
                  <a:cubicBezTo>
                    <a:pt x="3262" y="1"/>
                    <a:pt x="2716" y="181"/>
                    <a:pt x="2434" y="588"/>
                  </a:cubicBezTo>
                  <a:cubicBezTo>
                    <a:pt x="0" y="4110"/>
                    <a:pt x="27009" y="10508"/>
                    <a:pt x="27009" y="10508"/>
                  </a:cubicBezTo>
                  <a:cubicBezTo>
                    <a:pt x="27009" y="10508"/>
                    <a:pt x="9698" y="1"/>
                    <a:pt x="40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4" name="Google Shape;2604;p38"/>
            <p:cNvSpPr/>
            <p:nvPr/>
          </p:nvSpPr>
          <p:spPr>
            <a:xfrm rot="387233">
              <a:off x="4183345" y="2362053"/>
              <a:ext cx="24838" cy="13498"/>
            </a:xfrm>
            <a:custGeom>
              <a:avLst/>
              <a:gdLst/>
              <a:ahLst/>
              <a:cxnLst/>
              <a:rect l="l" t="t" r="r" b="b"/>
              <a:pathLst>
                <a:path w="990" h="538" extrusionOk="0">
                  <a:moveTo>
                    <a:pt x="116" y="0"/>
                  </a:moveTo>
                  <a:cubicBezTo>
                    <a:pt x="34" y="0"/>
                    <a:pt x="0" y="108"/>
                    <a:pt x="51" y="169"/>
                  </a:cubicBezTo>
                  <a:cubicBezTo>
                    <a:pt x="138" y="287"/>
                    <a:pt x="291" y="370"/>
                    <a:pt x="424" y="431"/>
                  </a:cubicBezTo>
                  <a:cubicBezTo>
                    <a:pt x="522" y="479"/>
                    <a:pt x="645" y="537"/>
                    <a:pt x="760" y="537"/>
                  </a:cubicBezTo>
                  <a:cubicBezTo>
                    <a:pt x="792" y="537"/>
                    <a:pt x="823" y="533"/>
                    <a:pt x="853" y="522"/>
                  </a:cubicBezTo>
                  <a:cubicBezTo>
                    <a:pt x="941" y="492"/>
                    <a:pt x="990" y="374"/>
                    <a:pt x="910" y="301"/>
                  </a:cubicBezTo>
                  <a:cubicBezTo>
                    <a:pt x="812" y="215"/>
                    <a:pt x="663" y="206"/>
                    <a:pt x="534" y="164"/>
                  </a:cubicBezTo>
                  <a:cubicBezTo>
                    <a:pt x="401" y="123"/>
                    <a:pt x="279" y="50"/>
                    <a:pt x="146" y="5"/>
                  </a:cubicBezTo>
                  <a:cubicBezTo>
                    <a:pt x="135" y="2"/>
                    <a:pt x="125" y="0"/>
                    <a:pt x="1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5" name="Google Shape;2605;p38"/>
            <p:cNvSpPr/>
            <p:nvPr/>
          </p:nvSpPr>
          <p:spPr>
            <a:xfrm rot="387233">
              <a:off x="4201130" y="2340989"/>
              <a:ext cx="27196" cy="11842"/>
            </a:xfrm>
            <a:custGeom>
              <a:avLst/>
              <a:gdLst/>
              <a:ahLst/>
              <a:cxnLst/>
              <a:rect l="l" t="t" r="r" b="b"/>
              <a:pathLst>
                <a:path w="1084" h="472" extrusionOk="0">
                  <a:moveTo>
                    <a:pt x="216" y="0"/>
                  </a:moveTo>
                  <a:cubicBezTo>
                    <a:pt x="56" y="0"/>
                    <a:pt x="1" y="239"/>
                    <a:pt x="171" y="293"/>
                  </a:cubicBezTo>
                  <a:cubicBezTo>
                    <a:pt x="304" y="331"/>
                    <a:pt x="438" y="369"/>
                    <a:pt x="566" y="407"/>
                  </a:cubicBezTo>
                  <a:cubicBezTo>
                    <a:pt x="662" y="436"/>
                    <a:pt x="756" y="472"/>
                    <a:pt x="852" y="472"/>
                  </a:cubicBezTo>
                  <a:cubicBezTo>
                    <a:pt x="882" y="472"/>
                    <a:pt x="913" y="468"/>
                    <a:pt x="943" y="460"/>
                  </a:cubicBezTo>
                  <a:cubicBezTo>
                    <a:pt x="1042" y="434"/>
                    <a:pt x="1084" y="297"/>
                    <a:pt x="1004" y="225"/>
                  </a:cubicBezTo>
                  <a:cubicBezTo>
                    <a:pt x="908" y="133"/>
                    <a:pt x="783" y="118"/>
                    <a:pt x="654" y="92"/>
                  </a:cubicBezTo>
                  <a:cubicBezTo>
                    <a:pt x="521" y="65"/>
                    <a:pt x="388" y="34"/>
                    <a:pt x="251" y="4"/>
                  </a:cubicBezTo>
                  <a:cubicBezTo>
                    <a:pt x="239" y="1"/>
                    <a:pt x="227" y="0"/>
                    <a:pt x="2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6" name="Google Shape;2606;p38"/>
            <p:cNvSpPr/>
            <p:nvPr/>
          </p:nvSpPr>
          <p:spPr>
            <a:xfrm rot="387233">
              <a:off x="4169854" y="2304869"/>
              <a:ext cx="19971" cy="9885"/>
            </a:xfrm>
            <a:custGeom>
              <a:avLst/>
              <a:gdLst/>
              <a:ahLst/>
              <a:cxnLst/>
              <a:rect l="l" t="t" r="r" b="b"/>
              <a:pathLst>
                <a:path w="796" h="394" extrusionOk="0">
                  <a:moveTo>
                    <a:pt x="136" y="0"/>
                  </a:moveTo>
                  <a:cubicBezTo>
                    <a:pt x="23" y="0"/>
                    <a:pt x="1" y="187"/>
                    <a:pt x="115" y="213"/>
                  </a:cubicBezTo>
                  <a:cubicBezTo>
                    <a:pt x="210" y="232"/>
                    <a:pt x="305" y="259"/>
                    <a:pt x="396" y="297"/>
                  </a:cubicBezTo>
                  <a:cubicBezTo>
                    <a:pt x="477" y="329"/>
                    <a:pt x="555" y="393"/>
                    <a:pt x="642" y="393"/>
                  </a:cubicBezTo>
                  <a:cubicBezTo>
                    <a:pt x="649" y="393"/>
                    <a:pt x="656" y="393"/>
                    <a:pt x="663" y="392"/>
                  </a:cubicBezTo>
                  <a:cubicBezTo>
                    <a:pt x="747" y="385"/>
                    <a:pt x="796" y="309"/>
                    <a:pt x="758" y="232"/>
                  </a:cubicBezTo>
                  <a:cubicBezTo>
                    <a:pt x="705" y="134"/>
                    <a:pt x="579" y="104"/>
                    <a:pt x="480" y="69"/>
                  </a:cubicBezTo>
                  <a:cubicBezTo>
                    <a:pt x="370" y="35"/>
                    <a:pt x="256" y="16"/>
                    <a:pt x="145" y="0"/>
                  </a:cubicBezTo>
                  <a:cubicBezTo>
                    <a:pt x="142" y="0"/>
                    <a:pt x="139" y="0"/>
                    <a:pt x="1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7" name="Google Shape;2607;p38"/>
            <p:cNvSpPr/>
            <p:nvPr/>
          </p:nvSpPr>
          <p:spPr>
            <a:xfrm rot="387233">
              <a:off x="4235577" y="2377539"/>
              <a:ext cx="27171" cy="14050"/>
            </a:xfrm>
            <a:custGeom>
              <a:avLst/>
              <a:gdLst/>
              <a:ahLst/>
              <a:cxnLst/>
              <a:rect l="l" t="t" r="r" b="b"/>
              <a:pathLst>
                <a:path w="1083" h="560" extrusionOk="0">
                  <a:moveTo>
                    <a:pt x="100" y="0"/>
                  </a:moveTo>
                  <a:cubicBezTo>
                    <a:pt x="32" y="0"/>
                    <a:pt x="1" y="93"/>
                    <a:pt x="49" y="137"/>
                  </a:cubicBezTo>
                  <a:cubicBezTo>
                    <a:pt x="170" y="255"/>
                    <a:pt x="319" y="342"/>
                    <a:pt x="467" y="418"/>
                  </a:cubicBezTo>
                  <a:cubicBezTo>
                    <a:pt x="605" y="489"/>
                    <a:pt x="750" y="560"/>
                    <a:pt x="904" y="560"/>
                  </a:cubicBezTo>
                  <a:cubicBezTo>
                    <a:pt x="915" y="560"/>
                    <a:pt x="927" y="559"/>
                    <a:pt x="939" y="559"/>
                  </a:cubicBezTo>
                  <a:cubicBezTo>
                    <a:pt x="1041" y="551"/>
                    <a:pt x="1083" y="441"/>
                    <a:pt x="1018" y="365"/>
                  </a:cubicBezTo>
                  <a:cubicBezTo>
                    <a:pt x="916" y="232"/>
                    <a:pt x="752" y="171"/>
                    <a:pt x="596" y="118"/>
                  </a:cubicBezTo>
                  <a:cubicBezTo>
                    <a:pt x="437" y="60"/>
                    <a:pt x="273" y="8"/>
                    <a:pt x="105" y="0"/>
                  </a:cubicBezTo>
                  <a:cubicBezTo>
                    <a:pt x="104" y="0"/>
                    <a:pt x="102" y="0"/>
                    <a:pt x="10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8" name="Google Shape;2608;p38"/>
            <p:cNvSpPr/>
            <p:nvPr/>
          </p:nvSpPr>
          <p:spPr>
            <a:xfrm rot="387233">
              <a:off x="4268216" y="2366640"/>
              <a:ext cx="30784" cy="14326"/>
            </a:xfrm>
            <a:custGeom>
              <a:avLst/>
              <a:gdLst/>
              <a:ahLst/>
              <a:cxnLst/>
              <a:rect l="l" t="t" r="r" b="b"/>
              <a:pathLst>
                <a:path w="1227" h="571" extrusionOk="0">
                  <a:moveTo>
                    <a:pt x="163" y="0"/>
                  </a:moveTo>
                  <a:cubicBezTo>
                    <a:pt x="57" y="0"/>
                    <a:pt x="1" y="177"/>
                    <a:pt x="112" y="225"/>
                  </a:cubicBezTo>
                  <a:cubicBezTo>
                    <a:pt x="265" y="290"/>
                    <a:pt x="424" y="343"/>
                    <a:pt x="581" y="407"/>
                  </a:cubicBezTo>
                  <a:cubicBezTo>
                    <a:pt x="722" y="467"/>
                    <a:pt x="872" y="571"/>
                    <a:pt x="1029" y="571"/>
                  </a:cubicBezTo>
                  <a:cubicBezTo>
                    <a:pt x="1031" y="571"/>
                    <a:pt x="1034" y="571"/>
                    <a:pt x="1037" y="571"/>
                  </a:cubicBezTo>
                  <a:cubicBezTo>
                    <a:pt x="1135" y="571"/>
                    <a:pt x="1227" y="449"/>
                    <a:pt x="1158" y="362"/>
                  </a:cubicBezTo>
                  <a:cubicBezTo>
                    <a:pt x="1056" y="217"/>
                    <a:pt x="881" y="167"/>
                    <a:pt x="714" y="114"/>
                  </a:cubicBezTo>
                  <a:cubicBezTo>
                    <a:pt x="539" y="53"/>
                    <a:pt x="356" y="11"/>
                    <a:pt x="170" y="0"/>
                  </a:cubicBezTo>
                  <a:cubicBezTo>
                    <a:pt x="168" y="0"/>
                    <a:pt x="166" y="0"/>
                    <a:pt x="16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9" name="Google Shape;2609;p38"/>
            <p:cNvSpPr/>
            <p:nvPr/>
          </p:nvSpPr>
          <p:spPr>
            <a:xfrm rot="387233">
              <a:off x="4261336" y="2406554"/>
              <a:ext cx="23433" cy="15104"/>
            </a:xfrm>
            <a:custGeom>
              <a:avLst/>
              <a:gdLst/>
              <a:ahLst/>
              <a:cxnLst/>
              <a:rect l="l" t="t" r="r" b="b"/>
              <a:pathLst>
                <a:path w="934" h="602" extrusionOk="0">
                  <a:moveTo>
                    <a:pt x="121" y="1"/>
                  </a:moveTo>
                  <a:cubicBezTo>
                    <a:pt x="28" y="1"/>
                    <a:pt x="0" y="140"/>
                    <a:pt x="78" y="197"/>
                  </a:cubicBezTo>
                  <a:cubicBezTo>
                    <a:pt x="184" y="277"/>
                    <a:pt x="287" y="361"/>
                    <a:pt x="394" y="441"/>
                  </a:cubicBezTo>
                  <a:cubicBezTo>
                    <a:pt x="492" y="514"/>
                    <a:pt x="602" y="601"/>
                    <a:pt x="729" y="601"/>
                  </a:cubicBezTo>
                  <a:cubicBezTo>
                    <a:pt x="734" y="601"/>
                    <a:pt x="739" y="601"/>
                    <a:pt x="744" y="601"/>
                  </a:cubicBezTo>
                  <a:cubicBezTo>
                    <a:pt x="858" y="592"/>
                    <a:pt x="933" y="475"/>
                    <a:pt x="877" y="368"/>
                  </a:cubicBezTo>
                  <a:cubicBezTo>
                    <a:pt x="808" y="243"/>
                    <a:pt x="668" y="197"/>
                    <a:pt x="542" y="148"/>
                  </a:cubicBezTo>
                  <a:cubicBezTo>
                    <a:pt x="412" y="99"/>
                    <a:pt x="284" y="57"/>
                    <a:pt x="158" y="8"/>
                  </a:cubicBezTo>
                  <a:cubicBezTo>
                    <a:pt x="145" y="3"/>
                    <a:pt x="132" y="1"/>
                    <a:pt x="12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0" name="Google Shape;2610;p38"/>
            <p:cNvSpPr/>
            <p:nvPr/>
          </p:nvSpPr>
          <p:spPr>
            <a:xfrm rot="387233">
              <a:off x="4304869" y="2413095"/>
              <a:ext cx="32164" cy="10914"/>
            </a:xfrm>
            <a:custGeom>
              <a:avLst/>
              <a:gdLst/>
              <a:ahLst/>
              <a:cxnLst/>
              <a:rect l="l" t="t" r="r" b="b"/>
              <a:pathLst>
                <a:path w="1282" h="435" extrusionOk="0">
                  <a:moveTo>
                    <a:pt x="275" y="0"/>
                  </a:moveTo>
                  <a:cubicBezTo>
                    <a:pt x="223" y="0"/>
                    <a:pt x="172" y="3"/>
                    <a:pt x="122" y="8"/>
                  </a:cubicBezTo>
                  <a:cubicBezTo>
                    <a:pt x="20" y="19"/>
                    <a:pt x="1" y="149"/>
                    <a:pt x="99" y="191"/>
                  </a:cubicBezTo>
                  <a:cubicBezTo>
                    <a:pt x="282" y="263"/>
                    <a:pt x="487" y="305"/>
                    <a:pt x="677" y="365"/>
                  </a:cubicBezTo>
                  <a:cubicBezTo>
                    <a:pt x="797" y="402"/>
                    <a:pt x="907" y="435"/>
                    <a:pt x="1024" y="435"/>
                  </a:cubicBezTo>
                  <a:cubicBezTo>
                    <a:pt x="1078" y="435"/>
                    <a:pt x="1133" y="428"/>
                    <a:pt x="1191" y="411"/>
                  </a:cubicBezTo>
                  <a:cubicBezTo>
                    <a:pt x="1263" y="388"/>
                    <a:pt x="1282" y="300"/>
                    <a:pt x="1233" y="247"/>
                  </a:cubicBezTo>
                  <a:cubicBezTo>
                    <a:pt x="1099" y="103"/>
                    <a:pt x="936" y="65"/>
                    <a:pt x="745" y="42"/>
                  </a:cubicBezTo>
                  <a:cubicBezTo>
                    <a:pt x="594" y="22"/>
                    <a:pt x="432" y="0"/>
                    <a:pt x="27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1" name="Google Shape;2611;p38"/>
            <p:cNvSpPr/>
            <p:nvPr/>
          </p:nvSpPr>
          <p:spPr>
            <a:xfrm rot="387233">
              <a:off x="4341883" y="2436741"/>
              <a:ext cx="32315" cy="13648"/>
            </a:xfrm>
            <a:custGeom>
              <a:avLst/>
              <a:gdLst/>
              <a:ahLst/>
              <a:cxnLst/>
              <a:rect l="l" t="t" r="r" b="b"/>
              <a:pathLst>
                <a:path w="1288" h="544" extrusionOk="0">
                  <a:moveTo>
                    <a:pt x="299" y="1"/>
                  </a:moveTo>
                  <a:cubicBezTo>
                    <a:pt x="279" y="1"/>
                    <a:pt x="259" y="1"/>
                    <a:pt x="239" y="2"/>
                  </a:cubicBezTo>
                  <a:cubicBezTo>
                    <a:pt x="16" y="6"/>
                    <a:pt x="0" y="291"/>
                    <a:pt x="186" y="367"/>
                  </a:cubicBezTo>
                  <a:cubicBezTo>
                    <a:pt x="411" y="458"/>
                    <a:pt x="662" y="488"/>
                    <a:pt x="897" y="538"/>
                  </a:cubicBezTo>
                  <a:cubicBezTo>
                    <a:pt x="914" y="542"/>
                    <a:pt x="931" y="543"/>
                    <a:pt x="946" y="543"/>
                  </a:cubicBezTo>
                  <a:cubicBezTo>
                    <a:pt x="1199" y="543"/>
                    <a:pt x="1288" y="140"/>
                    <a:pt x="1020" y="97"/>
                  </a:cubicBezTo>
                  <a:cubicBezTo>
                    <a:pt x="784" y="58"/>
                    <a:pt x="539" y="1"/>
                    <a:pt x="29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2" name="Google Shape;2612;p38"/>
            <p:cNvSpPr/>
            <p:nvPr/>
          </p:nvSpPr>
          <p:spPr>
            <a:xfrm rot="387233">
              <a:off x="4362709" y="2424668"/>
              <a:ext cx="23283" cy="11917"/>
            </a:xfrm>
            <a:custGeom>
              <a:avLst/>
              <a:gdLst/>
              <a:ahLst/>
              <a:cxnLst/>
              <a:rect l="l" t="t" r="r" b="b"/>
              <a:pathLst>
                <a:path w="928" h="475" extrusionOk="0">
                  <a:moveTo>
                    <a:pt x="339" y="0"/>
                  </a:moveTo>
                  <a:cubicBezTo>
                    <a:pt x="237" y="0"/>
                    <a:pt x="137" y="21"/>
                    <a:pt x="65" y="93"/>
                  </a:cubicBezTo>
                  <a:cubicBezTo>
                    <a:pt x="1" y="154"/>
                    <a:pt x="15" y="264"/>
                    <a:pt x="92" y="309"/>
                  </a:cubicBezTo>
                  <a:cubicBezTo>
                    <a:pt x="194" y="370"/>
                    <a:pt x="331" y="359"/>
                    <a:pt x="445" y="393"/>
                  </a:cubicBezTo>
                  <a:cubicBezTo>
                    <a:pt x="502" y="412"/>
                    <a:pt x="552" y="443"/>
                    <a:pt x="608" y="462"/>
                  </a:cubicBezTo>
                  <a:cubicBezTo>
                    <a:pt x="638" y="471"/>
                    <a:pt x="665" y="475"/>
                    <a:pt x="693" y="475"/>
                  </a:cubicBezTo>
                  <a:cubicBezTo>
                    <a:pt x="730" y="475"/>
                    <a:pt x="767" y="468"/>
                    <a:pt x="806" y="462"/>
                  </a:cubicBezTo>
                  <a:cubicBezTo>
                    <a:pt x="882" y="446"/>
                    <a:pt x="928" y="355"/>
                    <a:pt x="905" y="283"/>
                  </a:cubicBezTo>
                  <a:cubicBezTo>
                    <a:pt x="856" y="104"/>
                    <a:pt x="700" y="47"/>
                    <a:pt x="529" y="17"/>
                  </a:cubicBezTo>
                  <a:cubicBezTo>
                    <a:pt x="469" y="8"/>
                    <a:pt x="403" y="0"/>
                    <a:pt x="33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3" name="Google Shape;2613;p38"/>
            <p:cNvSpPr/>
            <p:nvPr/>
          </p:nvSpPr>
          <p:spPr>
            <a:xfrm rot="387233">
              <a:off x="4400766" y="2458880"/>
              <a:ext cx="31662" cy="9484"/>
            </a:xfrm>
            <a:custGeom>
              <a:avLst/>
              <a:gdLst/>
              <a:ahLst/>
              <a:cxnLst/>
              <a:rect l="l" t="t" r="r" b="b"/>
              <a:pathLst>
                <a:path w="1262" h="378" extrusionOk="0">
                  <a:moveTo>
                    <a:pt x="701" y="1"/>
                  </a:moveTo>
                  <a:cubicBezTo>
                    <a:pt x="511" y="1"/>
                    <a:pt x="313" y="29"/>
                    <a:pt x="156" y="29"/>
                  </a:cubicBezTo>
                  <a:cubicBezTo>
                    <a:pt x="0" y="29"/>
                    <a:pt x="0" y="266"/>
                    <a:pt x="156" y="269"/>
                  </a:cubicBezTo>
                  <a:cubicBezTo>
                    <a:pt x="339" y="277"/>
                    <a:pt x="521" y="311"/>
                    <a:pt x="704" y="341"/>
                  </a:cubicBezTo>
                  <a:cubicBezTo>
                    <a:pt x="794" y="358"/>
                    <a:pt x="884" y="377"/>
                    <a:pt x="974" y="377"/>
                  </a:cubicBezTo>
                  <a:cubicBezTo>
                    <a:pt x="1031" y="377"/>
                    <a:pt x="1087" y="369"/>
                    <a:pt x="1144" y="349"/>
                  </a:cubicBezTo>
                  <a:cubicBezTo>
                    <a:pt x="1255" y="311"/>
                    <a:pt x="1262" y="185"/>
                    <a:pt x="1175" y="121"/>
                  </a:cubicBezTo>
                  <a:cubicBezTo>
                    <a:pt x="1049" y="26"/>
                    <a:pt x="878" y="1"/>
                    <a:pt x="70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4" name="Google Shape;2614;p38"/>
            <p:cNvSpPr/>
            <p:nvPr/>
          </p:nvSpPr>
          <p:spPr>
            <a:xfrm rot="387233">
              <a:off x="4423146" y="2396026"/>
              <a:ext cx="323673" cy="241206"/>
            </a:xfrm>
            <a:custGeom>
              <a:avLst/>
              <a:gdLst/>
              <a:ahLst/>
              <a:cxnLst/>
              <a:rect l="l" t="t" r="r" b="b"/>
              <a:pathLst>
                <a:path w="12901" h="9614" extrusionOk="0">
                  <a:moveTo>
                    <a:pt x="8138" y="1"/>
                  </a:moveTo>
                  <a:cubicBezTo>
                    <a:pt x="7119" y="1"/>
                    <a:pt x="6562" y="5074"/>
                    <a:pt x="6562" y="5074"/>
                  </a:cubicBezTo>
                  <a:cubicBezTo>
                    <a:pt x="6562" y="5074"/>
                    <a:pt x="5760" y="987"/>
                    <a:pt x="4825" y="915"/>
                  </a:cubicBezTo>
                  <a:cubicBezTo>
                    <a:pt x="4817" y="915"/>
                    <a:pt x="4810" y="914"/>
                    <a:pt x="4803" y="914"/>
                  </a:cubicBezTo>
                  <a:cubicBezTo>
                    <a:pt x="3919" y="914"/>
                    <a:pt x="5472" y="5291"/>
                    <a:pt x="5472" y="5291"/>
                  </a:cubicBezTo>
                  <a:cubicBezTo>
                    <a:pt x="5472" y="5291"/>
                    <a:pt x="2788" y="1971"/>
                    <a:pt x="1465" y="1971"/>
                  </a:cubicBezTo>
                  <a:cubicBezTo>
                    <a:pt x="1347" y="1971"/>
                    <a:pt x="1239" y="1998"/>
                    <a:pt x="1145" y="2056"/>
                  </a:cubicBezTo>
                  <a:cubicBezTo>
                    <a:pt x="1" y="2763"/>
                    <a:pt x="3456" y="5295"/>
                    <a:pt x="3456" y="5295"/>
                  </a:cubicBezTo>
                  <a:cubicBezTo>
                    <a:pt x="3456" y="5295"/>
                    <a:pt x="4284" y="9614"/>
                    <a:pt x="6772" y="9614"/>
                  </a:cubicBezTo>
                  <a:cubicBezTo>
                    <a:pt x="6830" y="9614"/>
                    <a:pt x="6890" y="9611"/>
                    <a:pt x="6950" y="9607"/>
                  </a:cubicBezTo>
                  <a:cubicBezTo>
                    <a:pt x="9582" y="9389"/>
                    <a:pt x="9582" y="5770"/>
                    <a:pt x="9582" y="5770"/>
                  </a:cubicBezTo>
                  <a:cubicBezTo>
                    <a:pt x="9582" y="5770"/>
                    <a:pt x="12821" y="3462"/>
                    <a:pt x="12893" y="2462"/>
                  </a:cubicBezTo>
                  <a:cubicBezTo>
                    <a:pt x="12901" y="2359"/>
                    <a:pt x="12856" y="2312"/>
                    <a:pt x="12770" y="2312"/>
                  </a:cubicBezTo>
                  <a:cubicBezTo>
                    <a:pt x="12273" y="2312"/>
                    <a:pt x="10397" y="3849"/>
                    <a:pt x="9201" y="4873"/>
                  </a:cubicBezTo>
                  <a:cubicBezTo>
                    <a:pt x="10163" y="3223"/>
                    <a:pt x="11342" y="968"/>
                    <a:pt x="10638" y="915"/>
                  </a:cubicBezTo>
                  <a:cubicBezTo>
                    <a:pt x="10630" y="915"/>
                    <a:pt x="10621" y="914"/>
                    <a:pt x="10613" y="914"/>
                  </a:cubicBezTo>
                  <a:cubicBezTo>
                    <a:pt x="9976" y="914"/>
                    <a:pt x="9082" y="2585"/>
                    <a:pt x="8441" y="4044"/>
                  </a:cubicBezTo>
                  <a:cubicBezTo>
                    <a:pt x="8657" y="2371"/>
                    <a:pt x="8836" y="82"/>
                    <a:pt x="8175" y="3"/>
                  </a:cubicBezTo>
                  <a:cubicBezTo>
                    <a:pt x="8162" y="1"/>
                    <a:pt x="8150" y="1"/>
                    <a:pt x="813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15" name="Google Shape;2615;p38"/>
          <p:cNvSpPr txBox="1">
            <a:spLocks noGrp="1"/>
          </p:cNvSpPr>
          <p:nvPr>
            <p:ph type="subTitle" idx="6"/>
          </p:nvPr>
        </p:nvSpPr>
        <p:spPr>
          <a:xfrm flipH="1">
            <a:off x="991728" y="3312263"/>
            <a:ext cx="2757000" cy="43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 wears tie to work. </a:t>
            </a:r>
            <a:endParaRPr/>
          </a:p>
        </p:txBody>
      </p:sp>
      <p:sp>
        <p:nvSpPr>
          <p:cNvPr id="2616" name="Google Shape;2616;p38"/>
          <p:cNvSpPr txBox="1">
            <a:spLocks noGrp="1"/>
          </p:cNvSpPr>
          <p:nvPr>
            <p:ph type="subTitle" idx="6"/>
          </p:nvPr>
        </p:nvSpPr>
        <p:spPr>
          <a:xfrm flipH="1">
            <a:off x="991728" y="3816925"/>
            <a:ext cx="2757000" cy="43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They are singing a song. </a:t>
            </a:r>
            <a:endParaRPr/>
          </a:p>
        </p:txBody>
      </p:sp>
      <p:sp>
        <p:nvSpPr>
          <p:cNvPr id="2617" name="Google Shape;2617;p38"/>
          <p:cNvSpPr txBox="1">
            <a:spLocks noGrp="1"/>
          </p:cNvSpPr>
          <p:nvPr>
            <p:ph type="subTitle" idx="6"/>
          </p:nvPr>
        </p:nvSpPr>
        <p:spPr>
          <a:xfrm flipH="1">
            <a:off x="991728" y="4437575"/>
            <a:ext cx="2757000" cy="43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Does she like fish?</a:t>
            </a:r>
            <a:endParaRPr/>
          </a:p>
        </p:txBody>
      </p:sp>
      <p:sp>
        <p:nvSpPr>
          <p:cNvPr id="2618" name="Google Shape;2618;p38"/>
          <p:cNvSpPr txBox="1">
            <a:spLocks noGrp="1"/>
          </p:cNvSpPr>
          <p:nvPr>
            <p:ph type="subTitle" idx="6"/>
          </p:nvPr>
        </p:nvSpPr>
        <p:spPr>
          <a:xfrm flipH="1">
            <a:off x="5666728" y="2762425"/>
            <a:ext cx="2757000" cy="43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She is not doing the dishes. </a:t>
            </a:r>
            <a:endParaRPr/>
          </a:p>
        </p:txBody>
      </p:sp>
      <p:sp>
        <p:nvSpPr>
          <p:cNvPr id="2619" name="Google Shape;2619;p38"/>
          <p:cNvSpPr txBox="1">
            <a:spLocks noGrp="1"/>
          </p:cNvSpPr>
          <p:nvPr>
            <p:ph type="subTitle" idx="6"/>
          </p:nvPr>
        </p:nvSpPr>
        <p:spPr>
          <a:xfrm flipH="1">
            <a:off x="5666728" y="3862125"/>
            <a:ext cx="2757000" cy="43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don’t like doing the ironing.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0" name="Google Shape;2620;p38"/>
          <p:cNvSpPr txBox="1">
            <a:spLocks noGrp="1"/>
          </p:cNvSpPr>
          <p:nvPr>
            <p:ph type="subTitle" idx="6"/>
          </p:nvPr>
        </p:nvSpPr>
        <p:spPr>
          <a:xfrm flipH="1">
            <a:off x="5666728" y="4411975"/>
            <a:ext cx="2757000" cy="43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don’t work on Fridays.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pring Season by Slidesgo">
  <a:themeElements>
    <a:clrScheme name="Simple Light">
      <a:dk1>
        <a:srgbClr val="D6EBE6"/>
      </a:dk1>
      <a:lt1>
        <a:srgbClr val="F8B21E"/>
      </a:lt1>
      <a:dk2>
        <a:srgbClr val="61C3BE"/>
      </a:dk2>
      <a:lt2>
        <a:srgbClr val="FFF475"/>
      </a:lt2>
      <a:accent1>
        <a:srgbClr val="385B86"/>
      </a:accent1>
      <a:accent2>
        <a:srgbClr val="FF8302"/>
      </a:accent2>
      <a:accent3>
        <a:srgbClr val="5C77BD"/>
      </a:accent3>
      <a:accent4>
        <a:srgbClr val="153551"/>
      </a:accent4>
      <a:accent5>
        <a:srgbClr val="153551"/>
      </a:accent5>
      <a:accent6>
        <a:srgbClr val="153551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420</Words>
  <PresentationFormat>On-screen Show (16:9)</PresentationFormat>
  <Paragraphs>72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Tulpen One</vt:lpstr>
      <vt:lpstr>Barlow</vt:lpstr>
      <vt:lpstr>Fira Sans Extra Condensed Medium</vt:lpstr>
      <vt:lpstr>Roboto Slab Regular</vt:lpstr>
      <vt:lpstr>Spring Season by Slidesgo</vt:lpstr>
      <vt:lpstr>Present tenses</vt:lpstr>
      <vt:lpstr>Present  Simple</vt:lpstr>
      <vt:lpstr>Present Simple rules</vt:lpstr>
      <vt:lpstr>Present  Continuous</vt:lpstr>
      <vt:lpstr>Present Continuous rules</vt:lpstr>
      <vt:lpstr>SIMPLE OR CONTINUOUS?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Tenses</dc:title>
  <dc:creator>User</dc:creator>
  <cp:lastModifiedBy>User</cp:lastModifiedBy>
  <cp:revision>5</cp:revision>
  <dcterms:modified xsi:type="dcterms:W3CDTF">2020-10-13T20:37:19Z</dcterms:modified>
</cp:coreProperties>
</file>