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79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2445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96945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766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9996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0106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42016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8363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6456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0459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882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271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255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5679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7777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1547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2275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9318142-F8EC-495B-AE39-D116C4C06C0E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953A56-85CC-4A88-9EB1-39134433A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40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Present Simple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9378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do we use Present Simple?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describe things that happen regularly. </a:t>
            </a:r>
            <a:r>
              <a:rPr lang="el-GR" dirty="0" smtClean="0"/>
              <a:t>( για συνήθειες, πράγματα που κάνω τακτικά)</a:t>
            </a:r>
            <a:endParaRPr lang="en-GB" dirty="0" smtClean="0"/>
          </a:p>
          <a:p>
            <a:pPr lvl="1"/>
            <a:r>
              <a:rPr lang="en-GB" dirty="0" smtClean="0"/>
              <a:t>I </a:t>
            </a:r>
            <a:r>
              <a:rPr lang="en-GB" dirty="0" smtClean="0">
                <a:solidFill>
                  <a:srgbClr val="FF0000"/>
                </a:solidFill>
              </a:rPr>
              <a:t>wake up</a:t>
            </a:r>
            <a:r>
              <a:rPr lang="en-GB" dirty="0" smtClean="0"/>
              <a:t> at 6:10</a:t>
            </a:r>
            <a:endParaRPr lang="en-GB" dirty="0"/>
          </a:p>
        </p:txBody>
      </p:sp>
      <p:pic>
        <p:nvPicPr>
          <p:cNvPr id="1026" name="Picture 2" descr="http://images.sodahead.com/polls/004015133/5826953022_clip_art_waking_up_876950_xlarg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17384" y="3428566"/>
            <a:ext cx="2743200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2107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do we use Present Simple?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describe things which are generally true</a:t>
            </a:r>
            <a:r>
              <a:rPr lang="el-GR" dirty="0" smtClean="0"/>
              <a:t>. ( για γενικές αλήθειες )</a:t>
            </a:r>
            <a:endParaRPr lang="en-GB" dirty="0" smtClean="0"/>
          </a:p>
          <a:p>
            <a:pPr lvl="1"/>
            <a:r>
              <a:rPr lang="en-GB" dirty="0" smtClean="0"/>
              <a:t>Water </a:t>
            </a:r>
            <a:r>
              <a:rPr lang="en-GB" dirty="0" smtClean="0">
                <a:solidFill>
                  <a:srgbClr val="FF0000"/>
                </a:solidFill>
              </a:rPr>
              <a:t>freezes</a:t>
            </a:r>
            <a:r>
              <a:rPr lang="en-GB" dirty="0" smtClean="0"/>
              <a:t> at 0ºC</a:t>
            </a:r>
            <a:r>
              <a:rPr lang="el-GR" dirty="0" smtClean="0"/>
              <a:t>.</a:t>
            </a:r>
            <a:endParaRPr lang="en-GB" dirty="0"/>
          </a:p>
        </p:txBody>
      </p:sp>
      <p:pic>
        <p:nvPicPr>
          <p:cNvPr id="2050" name="Picture 2" descr="http://fotolivre.freehostia.com/design11/torneir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65029" y="3860101"/>
            <a:ext cx="1418401" cy="1802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 derecha 3"/>
          <p:cNvSpPr/>
          <p:nvPr/>
        </p:nvSpPr>
        <p:spPr>
          <a:xfrm>
            <a:off x="4741893" y="4125192"/>
            <a:ext cx="1940481" cy="1052018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0ºC</a:t>
            </a:r>
            <a:endParaRPr lang="en-GB" dirty="0"/>
          </a:p>
        </p:txBody>
      </p:sp>
      <p:pic>
        <p:nvPicPr>
          <p:cNvPr id="2052" name="Picture 4" descr="http://thumbs.dreamstime.com/m/single-ice-cube-2161996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0837" y="3852246"/>
            <a:ext cx="1995343" cy="199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1656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Simple – Form - Affirmative</a:t>
            </a:r>
            <a:endParaRPr lang="en-GB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9116944"/>
              </p:ext>
            </p:extLst>
          </p:nvPr>
        </p:nvGraphicFramePr>
        <p:xfrm>
          <a:off x="3626426" y="2557463"/>
          <a:ext cx="4395356" cy="320144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97678"/>
                <a:gridCol w="2197678"/>
              </a:tblGrid>
              <a:tr h="824009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I</a:t>
                      </a:r>
                    </a:p>
                    <a:p>
                      <a:pPr algn="ctr"/>
                      <a:r>
                        <a:rPr lang="en-GB" sz="2400" b="0" dirty="0" smtClean="0"/>
                        <a:t>You</a:t>
                      </a:r>
                      <a:endParaRPr lang="en-GB" sz="2400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155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He</a:t>
                      </a:r>
                    </a:p>
                    <a:p>
                      <a:pPr algn="ctr"/>
                      <a:r>
                        <a:rPr lang="en-GB" sz="2400" b="0" dirty="0" smtClean="0"/>
                        <a:t>She</a:t>
                      </a:r>
                    </a:p>
                    <a:p>
                      <a:pPr algn="ctr"/>
                      <a:r>
                        <a:rPr lang="en-GB" sz="2400" b="0" dirty="0" smtClean="0"/>
                        <a:t>It</a:t>
                      </a:r>
                      <a:endParaRPr lang="en-GB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err="1" smtClean="0">
                          <a:solidFill>
                            <a:srgbClr val="FF0000"/>
                          </a:solidFill>
                        </a:rPr>
                        <a:t>PlayS</a:t>
                      </a:r>
                      <a:endParaRPr lang="en-GB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155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We</a:t>
                      </a:r>
                    </a:p>
                    <a:p>
                      <a:pPr algn="ctr"/>
                      <a:r>
                        <a:rPr lang="en-GB" sz="2400" b="0" dirty="0" smtClean="0"/>
                        <a:t>You</a:t>
                      </a:r>
                    </a:p>
                    <a:p>
                      <a:pPr algn="ctr"/>
                      <a:r>
                        <a:rPr lang="en-GB" sz="2400" b="0" dirty="0" smtClean="0"/>
                        <a:t>They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</a:t>
                      </a:r>
                      <a:r>
                        <a:rPr lang="en-GB" sz="2400" b="0" baseline="0" dirty="0" smtClean="0"/>
                        <a:t> 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614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Present Simple – Form – Affirmative</a:t>
            </a:r>
            <a:br>
              <a:rPr lang="en-GB" dirty="0" smtClean="0"/>
            </a:br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person singular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Usually </a:t>
            </a:r>
            <a:r>
              <a:rPr lang="en-GB" dirty="0" smtClean="0">
                <a:sym typeface="Wingdings" panose="05000000000000000000" pitchFamily="2" charset="2"/>
              </a:rPr>
              <a:t> verb + S  						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Verbs ending in </a:t>
            </a:r>
            <a:r>
              <a:rPr lang="en-GB" dirty="0">
                <a:sym typeface="Wingdings" panose="05000000000000000000" pitchFamily="2" charset="2"/>
              </a:rPr>
              <a:t>-</a:t>
            </a:r>
            <a:r>
              <a:rPr lang="en-GB" dirty="0" err="1" smtClean="0">
                <a:sym typeface="Wingdings" panose="05000000000000000000" pitchFamily="2" charset="2"/>
              </a:rPr>
              <a:t>ss</a:t>
            </a:r>
            <a:r>
              <a:rPr lang="en-GB" dirty="0">
                <a:sym typeface="Wingdings" panose="05000000000000000000" pitchFamily="2" charset="2"/>
              </a:rPr>
              <a:t>/</a:t>
            </a:r>
            <a:r>
              <a:rPr lang="en-GB" dirty="0" smtClean="0">
                <a:sym typeface="Wingdings" panose="05000000000000000000" pitchFamily="2" charset="2"/>
              </a:rPr>
              <a:t> -x/ -</a:t>
            </a:r>
            <a:r>
              <a:rPr lang="en-GB" dirty="0" err="1" smtClean="0">
                <a:sym typeface="Wingdings" panose="05000000000000000000" pitchFamily="2" charset="2"/>
              </a:rPr>
              <a:t>ch</a:t>
            </a:r>
            <a:r>
              <a:rPr lang="en-GB" dirty="0" smtClean="0">
                <a:sym typeface="Wingdings" panose="05000000000000000000" pitchFamily="2" charset="2"/>
              </a:rPr>
              <a:t>/ -</a:t>
            </a:r>
            <a:r>
              <a:rPr lang="en-GB" dirty="0" err="1" smtClean="0">
                <a:sym typeface="Wingdings" panose="05000000000000000000" pitchFamily="2" charset="2"/>
              </a:rPr>
              <a:t>sh</a:t>
            </a:r>
            <a:r>
              <a:rPr lang="en-GB" dirty="0" smtClean="0">
                <a:sym typeface="Wingdings" panose="05000000000000000000" pitchFamily="2" charset="2"/>
              </a:rPr>
              <a:t>  verb + ES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Verbs ending in -o  verb + ES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Verbs ending in vowel + -y  verb + S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Verbs ending in consonant + -y  verb – y + IES</a:t>
            </a:r>
            <a:endParaRPr lang="en-GB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1022014"/>
              </p:ext>
            </p:extLst>
          </p:nvPr>
        </p:nvGraphicFramePr>
        <p:xfrm>
          <a:off x="7708739" y="2429605"/>
          <a:ext cx="3955970" cy="336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985"/>
                <a:gridCol w="1977985"/>
              </a:tblGrid>
              <a:tr h="453807">
                <a:tc>
                  <a:txBody>
                    <a:bodyPr/>
                    <a:lstStyle/>
                    <a:p>
                      <a:r>
                        <a:rPr lang="en-GB" dirty="0" smtClean="0"/>
                        <a:t>I/ You/ We/ They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He/ She/ It</a:t>
                      </a:r>
                      <a:endParaRPr lang="en-GB" dirty="0"/>
                    </a:p>
                  </a:txBody>
                  <a:tcPr/>
                </a:tc>
              </a:tr>
              <a:tr h="45380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write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write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380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kiss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kiss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380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fix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fix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380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go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380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play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play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53807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fl</a:t>
                      </a:r>
                      <a:r>
                        <a:rPr lang="en-GB" smtClean="0">
                          <a:solidFill>
                            <a:srgbClr val="FF0000"/>
                          </a:solidFill>
                        </a:rPr>
                        <a:t>ies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272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Simple – Form - Negative</a:t>
            </a:r>
            <a:endParaRPr lang="en-GB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8567992"/>
              </p:ext>
            </p:extLst>
          </p:nvPr>
        </p:nvGraphicFramePr>
        <p:xfrm>
          <a:off x="3626426" y="2557463"/>
          <a:ext cx="4395357" cy="320144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65119"/>
                <a:gridCol w="1465119"/>
                <a:gridCol w="1465119"/>
              </a:tblGrid>
              <a:tr h="824009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I</a:t>
                      </a:r>
                    </a:p>
                    <a:p>
                      <a:pPr algn="ctr"/>
                      <a:r>
                        <a:rPr lang="en-GB" sz="2400" b="0" dirty="0" smtClean="0"/>
                        <a:t>You</a:t>
                      </a:r>
                      <a:endParaRPr lang="en-GB" sz="2400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Don’t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155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He</a:t>
                      </a:r>
                    </a:p>
                    <a:p>
                      <a:pPr algn="ctr"/>
                      <a:r>
                        <a:rPr lang="en-GB" sz="2400" b="0" dirty="0" smtClean="0"/>
                        <a:t>She</a:t>
                      </a:r>
                    </a:p>
                    <a:p>
                      <a:pPr algn="ctr"/>
                      <a:r>
                        <a:rPr lang="en-GB" sz="2400" b="0" dirty="0" smtClean="0"/>
                        <a:t>It</a:t>
                      </a:r>
                      <a:endParaRPr lang="en-GB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rgbClr val="FF0000"/>
                          </a:solidFill>
                        </a:rPr>
                        <a:t>Doesn’t</a:t>
                      </a:r>
                      <a:endParaRPr lang="en-GB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</a:t>
                      </a:r>
                      <a:endParaRPr lang="en-GB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155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We</a:t>
                      </a:r>
                    </a:p>
                    <a:p>
                      <a:pPr algn="ctr"/>
                      <a:r>
                        <a:rPr lang="en-GB" sz="2400" b="0" dirty="0" smtClean="0"/>
                        <a:t>You</a:t>
                      </a:r>
                    </a:p>
                    <a:p>
                      <a:pPr algn="ctr"/>
                      <a:r>
                        <a:rPr lang="en-GB" sz="2400" b="0" dirty="0" smtClean="0"/>
                        <a:t>They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Don’t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</a:t>
                      </a:r>
                      <a:r>
                        <a:rPr lang="en-GB" sz="2400" b="0" baseline="0" dirty="0" smtClean="0"/>
                        <a:t> 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958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Simple – Form - Questions</a:t>
            </a:r>
            <a:endParaRPr lang="en-GB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0813308"/>
              </p:ext>
            </p:extLst>
          </p:nvPr>
        </p:nvGraphicFramePr>
        <p:xfrm>
          <a:off x="3626426" y="2557463"/>
          <a:ext cx="4395357" cy="320144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65119"/>
                <a:gridCol w="1465119"/>
                <a:gridCol w="1465119"/>
              </a:tblGrid>
              <a:tr h="824009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Do</a:t>
                      </a:r>
                      <a:endParaRPr lang="en-GB" sz="2400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I</a:t>
                      </a:r>
                    </a:p>
                    <a:p>
                      <a:pPr algn="ctr"/>
                      <a:r>
                        <a:rPr lang="en-GB" sz="2400" b="0" dirty="0" smtClean="0"/>
                        <a:t>You</a:t>
                      </a:r>
                      <a:endParaRPr lang="en-GB" sz="2400" b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play?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155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endParaRPr lang="en-GB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he</a:t>
                      </a:r>
                    </a:p>
                    <a:p>
                      <a:pPr algn="ctr"/>
                      <a:r>
                        <a:rPr lang="en-GB" sz="2400" b="0" dirty="0" smtClean="0"/>
                        <a:t>she</a:t>
                      </a:r>
                    </a:p>
                    <a:p>
                      <a:pPr algn="ctr"/>
                      <a:r>
                        <a:rPr lang="en-GB" sz="2400" b="0" dirty="0" smtClean="0"/>
                        <a:t>It</a:t>
                      </a:r>
                      <a:endParaRPr lang="en-GB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play?</a:t>
                      </a:r>
                      <a:endParaRPr lang="en-GB" sz="2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155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Do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we</a:t>
                      </a:r>
                    </a:p>
                    <a:p>
                      <a:pPr algn="ctr"/>
                      <a:r>
                        <a:rPr lang="en-GB" sz="2400" b="0" dirty="0" smtClean="0"/>
                        <a:t>you</a:t>
                      </a:r>
                    </a:p>
                    <a:p>
                      <a:pPr algn="ctr"/>
                      <a:r>
                        <a:rPr lang="en-GB" sz="2400" b="0" dirty="0" smtClean="0"/>
                        <a:t>they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/>
                        <a:t>play</a:t>
                      </a:r>
                      <a:r>
                        <a:rPr lang="en-GB" sz="2400" b="0" baseline="0" dirty="0" smtClean="0"/>
                        <a:t>?</a:t>
                      </a:r>
                      <a:endParaRPr lang="en-GB" sz="2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59156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á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ánico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á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130</TotalTime>
  <Words>151</Words>
  <Application>Microsoft Office PowerPoint</Application>
  <PresentationFormat>Custom</PresentationFormat>
  <Paragraphs>71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Orgánico</vt:lpstr>
      <vt:lpstr>Present Simple</vt:lpstr>
      <vt:lpstr>When do we use Present Simple?</vt:lpstr>
      <vt:lpstr>When do we use Present Simple?</vt:lpstr>
      <vt:lpstr>Present Simple – Form - Affirmative</vt:lpstr>
      <vt:lpstr>Present Simple – Form – Affirmative 3rd person singular</vt:lpstr>
      <vt:lpstr>Present Simple – Form - Negative</vt:lpstr>
      <vt:lpstr>Present Simple – Form -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Nagore M T</dc:creator>
  <cp:lastModifiedBy>User</cp:lastModifiedBy>
  <cp:revision>12</cp:revision>
  <dcterms:created xsi:type="dcterms:W3CDTF">2014-05-20T08:23:34Z</dcterms:created>
  <dcterms:modified xsi:type="dcterms:W3CDTF">2020-10-01T22:10:02Z</dcterms:modified>
</cp:coreProperties>
</file>