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40F1-2023-48A9-8E08-C882DBE777A6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BCAA-7943-49B3-A86B-B672BA1736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0370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40F1-2023-48A9-8E08-C882DBE777A6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BCAA-7943-49B3-A86B-B672BA1736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97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40F1-2023-48A9-8E08-C882DBE777A6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BCAA-7943-49B3-A86B-B672BA1736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561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40F1-2023-48A9-8E08-C882DBE777A6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BCAA-7943-49B3-A86B-B672BA1736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256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40F1-2023-48A9-8E08-C882DBE777A6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BCAA-7943-49B3-A86B-B672BA1736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1634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40F1-2023-48A9-8E08-C882DBE777A6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BCAA-7943-49B3-A86B-B672BA1736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736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40F1-2023-48A9-8E08-C882DBE777A6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BCAA-7943-49B3-A86B-B672BA1736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849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40F1-2023-48A9-8E08-C882DBE777A6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BCAA-7943-49B3-A86B-B672BA1736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667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40F1-2023-48A9-8E08-C882DBE777A6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BCAA-7943-49B3-A86B-B672BA1736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1833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40F1-2023-48A9-8E08-C882DBE777A6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BCAA-7943-49B3-A86B-B672BA1736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216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40F1-2023-48A9-8E08-C882DBE777A6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BCAA-7943-49B3-A86B-B672BA1736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1952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640F1-2023-48A9-8E08-C882DBE777A6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ABCAA-7943-49B3-A86B-B672BA1736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0397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smtClean="0"/>
              <a:t>State </a:t>
            </a:r>
            <a:r>
              <a:rPr lang="en-US" sz="4800" b="1" dirty="0" smtClean="0"/>
              <a:t>verbs and action verbs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042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/>
              <a:t>Action verbs describes actions or things that happen</a:t>
            </a:r>
          </a:p>
          <a:p>
            <a:pPr algn="ctr"/>
            <a:r>
              <a:rPr lang="en-US" sz="5400" b="1" dirty="0" smtClean="0"/>
              <a:t>Play, go, talk, move, study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xmlns="" val="243011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/>
              <a:t>State verbs describe states not actions. It`s the condition which is not changing or likely to change</a:t>
            </a:r>
          </a:p>
          <a:p>
            <a:pPr algn="ctr"/>
            <a:r>
              <a:rPr lang="en-US" sz="4400" b="1" dirty="0" smtClean="0"/>
              <a:t>Hate, know, </a:t>
            </a:r>
            <a:r>
              <a:rPr lang="en-US" sz="4400" b="1" dirty="0" err="1" smtClean="0"/>
              <a:t>beleive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xmlns="" val="136634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Emotion</a:t>
            </a:r>
          </a:p>
          <a:p>
            <a:r>
              <a:rPr lang="en-US" sz="3600" dirty="0" smtClean="0"/>
              <a:t>Concern</a:t>
            </a:r>
            <a:r>
              <a:rPr lang="en-US" sz="3600" dirty="0"/>
              <a:t>, like, dislike, hate, love, </a:t>
            </a:r>
            <a:r>
              <a:rPr lang="en-US" sz="3600" dirty="0" smtClean="0"/>
              <a:t>need</a:t>
            </a:r>
          </a:p>
          <a:p>
            <a:r>
              <a:rPr lang="en-US" sz="3600" b="1" u="sng" dirty="0" smtClean="0">
                <a:solidFill>
                  <a:srgbClr val="FF0000"/>
                </a:solidFill>
              </a:rPr>
              <a:t>Possession</a:t>
            </a:r>
          </a:p>
          <a:p>
            <a:r>
              <a:rPr lang="en-US" sz="3600" dirty="0"/>
              <a:t>Belong, own, </a:t>
            </a:r>
            <a:r>
              <a:rPr lang="en-US" sz="3600" dirty="0" smtClean="0"/>
              <a:t>have</a:t>
            </a:r>
          </a:p>
          <a:p>
            <a:r>
              <a:rPr lang="en-US" sz="3600" b="1" u="sng" dirty="0" smtClean="0">
                <a:solidFill>
                  <a:srgbClr val="FF0000"/>
                </a:solidFill>
              </a:rPr>
              <a:t>Sense</a:t>
            </a:r>
          </a:p>
          <a:p>
            <a:r>
              <a:rPr lang="en-US" sz="3600" dirty="0"/>
              <a:t>See, hear, smell, seem, </a:t>
            </a:r>
            <a:r>
              <a:rPr lang="en-US" sz="3600" dirty="0" smtClean="0"/>
              <a:t>sound=look</a:t>
            </a:r>
          </a:p>
          <a:p>
            <a:r>
              <a:rPr lang="en-US" sz="3600" b="1" u="sng" dirty="0" smtClean="0">
                <a:solidFill>
                  <a:srgbClr val="FF0000"/>
                </a:solidFill>
              </a:rPr>
              <a:t>Thought</a:t>
            </a:r>
          </a:p>
          <a:p>
            <a:r>
              <a:rPr lang="en-US" sz="3600" dirty="0"/>
              <a:t>Agree, disagree, believe, suppose, doubt, know, mind, wish, want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71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Both state and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u="sng" dirty="0">
                <a:solidFill>
                  <a:srgbClr val="FF0000"/>
                </a:solidFill>
              </a:rPr>
              <a:t>have </a:t>
            </a:r>
          </a:p>
          <a:p>
            <a:r>
              <a:rPr lang="en-US" sz="4000" dirty="0"/>
              <a:t>have (</a:t>
            </a:r>
            <a:r>
              <a:rPr lang="en-US" sz="4000" dirty="0" err="1"/>
              <a:t>stative</a:t>
            </a:r>
            <a:r>
              <a:rPr lang="en-US" sz="4000" dirty="0"/>
              <a:t>) = own</a:t>
            </a:r>
          </a:p>
          <a:p>
            <a:r>
              <a:rPr lang="en-US" sz="4000" dirty="0"/>
              <a:t>I have a car</a:t>
            </a:r>
          </a:p>
          <a:p>
            <a:r>
              <a:rPr lang="en-US" sz="4000" dirty="0"/>
              <a:t>have (dynamic) = part of an expression</a:t>
            </a:r>
          </a:p>
          <a:p>
            <a:r>
              <a:rPr lang="en-US" sz="4000" dirty="0"/>
              <a:t>I’m having a party / a picnic / a bath / a good time / a break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21150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see </a:t>
            </a:r>
          </a:p>
          <a:p>
            <a:r>
              <a:rPr lang="en-US" sz="4000" dirty="0"/>
              <a:t>see (</a:t>
            </a:r>
            <a:r>
              <a:rPr lang="en-US" sz="4000" dirty="0" err="1"/>
              <a:t>stative</a:t>
            </a:r>
            <a:r>
              <a:rPr lang="en-US" sz="4000" dirty="0"/>
              <a:t>) = see with your eyes / understand</a:t>
            </a:r>
          </a:p>
          <a:p>
            <a:r>
              <a:rPr lang="en-US" sz="4000" dirty="0"/>
              <a:t>I see what you mean</a:t>
            </a:r>
          </a:p>
          <a:p>
            <a:r>
              <a:rPr lang="en-US" sz="4000" dirty="0"/>
              <a:t>I see her now, she’s just coming along the road</a:t>
            </a:r>
          </a:p>
          <a:p>
            <a:r>
              <a:rPr lang="en-US" sz="4000" dirty="0"/>
              <a:t>see (dynamic) = meet / have a relationship with</a:t>
            </a:r>
          </a:p>
          <a:p>
            <a:r>
              <a:rPr lang="en-US" sz="4000" dirty="0" smtClean="0"/>
              <a:t>I’m </a:t>
            </a:r>
            <a:r>
              <a:rPr lang="en-US" sz="4000" dirty="0"/>
              <a:t>seeing Robert </a:t>
            </a:r>
            <a:r>
              <a:rPr lang="en-US" sz="4000" dirty="0" smtClean="0"/>
              <a:t>tomorrow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49021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</a:rPr>
              <a:t>Taste</a:t>
            </a:r>
          </a:p>
          <a:p>
            <a:r>
              <a:rPr lang="en-US" sz="4400" dirty="0" smtClean="0"/>
              <a:t>(</a:t>
            </a:r>
            <a:r>
              <a:rPr lang="en-US" sz="4400" dirty="0" err="1" smtClean="0"/>
              <a:t>also:smell</a:t>
            </a:r>
            <a:r>
              <a:rPr lang="en-US" sz="4400" dirty="0"/>
              <a:t>, </a:t>
            </a:r>
            <a:r>
              <a:rPr lang="en-US" sz="4400" dirty="0" err="1"/>
              <a:t>feel,look</a:t>
            </a:r>
            <a:r>
              <a:rPr lang="en-US" sz="4400" dirty="0"/>
              <a:t>)</a:t>
            </a:r>
          </a:p>
          <a:p>
            <a:r>
              <a:rPr lang="en-US" sz="4400" dirty="0"/>
              <a:t>taste (</a:t>
            </a:r>
            <a:r>
              <a:rPr lang="en-US" sz="4400" dirty="0" err="1"/>
              <a:t>stative</a:t>
            </a:r>
            <a:r>
              <a:rPr lang="en-US" sz="4400" dirty="0"/>
              <a:t>) = has a certain taste</a:t>
            </a:r>
          </a:p>
          <a:p>
            <a:r>
              <a:rPr lang="en-US" sz="4400" dirty="0"/>
              <a:t>This soup tastes great</a:t>
            </a:r>
          </a:p>
          <a:p>
            <a:r>
              <a:rPr lang="en-US" sz="4400" dirty="0"/>
              <a:t>taste (dynamic) = the action of tasting</a:t>
            </a:r>
          </a:p>
          <a:p>
            <a:r>
              <a:rPr lang="en-US" sz="4400" dirty="0"/>
              <a:t>The chef is tasting the soup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1500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sz="3600" b="1" u="sng" dirty="0">
                <a:solidFill>
                  <a:srgbClr val="FF0000"/>
                </a:solidFill>
              </a:rPr>
              <a:t>Think</a:t>
            </a:r>
          </a:p>
          <a:p>
            <a:r>
              <a:rPr lang="en-US" sz="3600" dirty="0"/>
              <a:t> </a:t>
            </a:r>
            <a:r>
              <a:rPr lang="en-US" sz="4000" dirty="0"/>
              <a:t>think (</a:t>
            </a:r>
            <a:r>
              <a:rPr lang="en-US" sz="4000" dirty="0" err="1"/>
              <a:t>stative</a:t>
            </a:r>
            <a:r>
              <a:rPr lang="en-US" sz="4000" dirty="0"/>
              <a:t>) = have an opinion</a:t>
            </a:r>
          </a:p>
          <a:p>
            <a:r>
              <a:rPr lang="en-US" sz="4000" dirty="0"/>
              <a:t>I think that coffee is great</a:t>
            </a:r>
          </a:p>
          <a:p>
            <a:r>
              <a:rPr lang="en-US" sz="4000" dirty="0"/>
              <a:t>think (dynamic) = consider, have in my head</a:t>
            </a:r>
          </a:p>
          <a:p>
            <a:r>
              <a:rPr lang="en-US" sz="4000" dirty="0"/>
              <a:t>what are you thinking about? I’m thinking about my next holiday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2281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rgbClr val="E9CBC3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248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State verbs and action verbs</vt:lpstr>
      <vt:lpstr>Slide 2</vt:lpstr>
      <vt:lpstr>Slide 3</vt:lpstr>
      <vt:lpstr>Slide 4</vt:lpstr>
      <vt:lpstr>Both state and action</vt:lpstr>
      <vt:lpstr>Slide 6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verbs and action verbs</dc:title>
  <dc:creator>Mehran</dc:creator>
  <cp:lastModifiedBy>User</cp:lastModifiedBy>
  <cp:revision>4</cp:revision>
  <dcterms:created xsi:type="dcterms:W3CDTF">2012-04-08T10:25:25Z</dcterms:created>
  <dcterms:modified xsi:type="dcterms:W3CDTF">2020-10-14T11:53:16Z</dcterms:modified>
</cp:coreProperties>
</file>