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1"/>
  </p:notesMasterIdLst>
  <p:handoutMasterIdLst>
    <p:handoutMasterId r:id="rId12"/>
  </p:handoutMasterIdLst>
  <p:sldIdLst>
    <p:sldId id="259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657D22-ED52-447D-8FE3-808EA754B17C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7C6EEE-3A8B-4716-9669-B700F10D6365}" type="datetime1">
              <a:rPr lang="el-GR" smtClean="0"/>
              <a:t>2/12/2024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1370693" y="1184116"/>
            <a:ext cx="9440034" cy="2414226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l" dirty="0"/>
              <a:t>Κάντε κλικ για να επεξεργαστείτε το Στυλ κύριου</a:t>
            </a:r>
            <a:r>
              <a:rPr lang="en-US" dirty="0"/>
              <a:t> </a:t>
            </a:r>
            <a:r>
              <a:rPr lang="el" dirty="0"/>
              <a:t>τίτλου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EAB777-EAE0-45B8-99DA-F40CB928E0A9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Εικόνα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4828A0-567A-4A34-AEF7-DCC60801E6BB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B5A4F8-4E86-4AC1-B964-7DA3F10E6AC3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Απόσπασμ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Θέση κειμένου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6FB5A4-AB32-44D2-9AAA-C7A176F0C355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Πλαίσιο κειμένου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l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Πλαίσιο κειμένου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l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1027F7-4074-4D72-AD54-73C4E77D7BCD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ηλώ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Τίτλος 1"/>
          <p:cNvSpPr>
            <a:spLocks noGrp="1"/>
          </p:cNvSpPr>
          <p:nvPr>
            <p:ph type="title" hasCustomPrompt="1"/>
          </p:nvPr>
        </p:nvSpPr>
        <p:spPr>
          <a:xfrm>
            <a:off x="913795" y="492126"/>
            <a:ext cx="10353762" cy="118427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l" dirty="0"/>
              <a:t>Κάντε κλικ για να επεξεργαστείτε το Στυλ κύριου τίτλου</a:t>
            </a:r>
            <a:endParaRPr lang="en-US" dirty="0"/>
          </a:p>
        </p:txBody>
      </p:sp>
      <p:sp>
        <p:nvSpPr>
          <p:cNvPr id="7" name="Θέση κειμένου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9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0" name="Θέση κειμένου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1" name="Θέση κειμένου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12" name="Θέση κειμένου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2D27C5-29D5-4C9D-A107-80DE37E855E6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Εικόνα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Εικόνα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Τίτλος 1"/>
          <p:cNvSpPr>
            <a:spLocks noGrp="1"/>
          </p:cNvSpPr>
          <p:nvPr>
            <p:ph type="title" hasCustomPrompt="1"/>
          </p:nvPr>
        </p:nvSpPr>
        <p:spPr>
          <a:xfrm>
            <a:off x="913794" y="414051"/>
            <a:ext cx="10353763" cy="1165999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l" dirty="0"/>
              <a:t>Κάντε κλικ για να επεξεργαστείτε το Στυλ κύριου τίτλου</a:t>
            </a:r>
            <a:endParaRPr lang="en-US" dirty="0"/>
          </a:p>
        </p:txBody>
      </p:sp>
      <p:sp>
        <p:nvSpPr>
          <p:cNvPr id="19" name="Θέση κειμένου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20" name="Θέση εικόνας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Θέση κειμένου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22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23" name="Θέση εικόνας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Θέση κειμένου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25" name="Θέση κειμένου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26" name="Θέση εικόνας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Θέση κειμένου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7593D9-8938-4D97-A15E-439718317C62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l" dirty="0"/>
              <a:t>Κάντε κλικ για να επεξεργαστείτε το</a:t>
            </a:r>
            <a:r>
              <a:rPr lang="en-US" dirty="0"/>
              <a:t> </a:t>
            </a:r>
            <a:r>
              <a:rPr lang="el" dirty="0"/>
              <a:t>Στυλ κύριου τίτλου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5A77C6-2C48-49FF-A0DF-A256F19F3B2A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296FFD-DA5C-41D2-A692-888B9A6EB440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l" dirty="0"/>
              <a:t>Κάντε κλικ για να επεξεργαστείτε το</a:t>
            </a:r>
            <a:r>
              <a:rPr lang="en-US" dirty="0"/>
              <a:t> </a:t>
            </a:r>
            <a:r>
              <a:rPr lang="el" dirty="0"/>
              <a:t>Στυλ κύριου τίτλου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9F1F8-78B2-4202-871A-EB0904DEDE7E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DC8290-CBFB-4326-96E0-2BE3783D1CDE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l" dirty="0"/>
              <a:t>Κάντε κλικ για να επεξεργαστείτε το Στυλ κύριου τίτλου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C7C660-507E-477E-AF56-0C6822C86707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Εικόνα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Εικόνα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913795" y="414440"/>
            <a:ext cx="10353762" cy="116561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l" dirty="0"/>
              <a:t>Κάντε κλικ για να επεξεργαστείτε το 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46013" y="1734506"/>
            <a:ext cx="4764764" cy="813141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363166" y="1734506"/>
            <a:ext cx="4779582" cy="81314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BA3AA8-7964-481C-B35E-696E39E339CF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" dirty="0"/>
              <a:t>Κάντε κλικ για να επεξεργαστείτε το Στυλ κύριου τίτλου</a:t>
            </a:r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A8D457-EF96-4EDA-9FC0-CA5AAF19DFED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113A73-C2A4-4FE3-B901-E4FE48B659E7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CFB129-F962-4655-93C5-539E76AE287C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l" dirty="0"/>
              <a:t>Κάντε κλικ για να επεξεργαστείτε το Στυλ κύριου τίτλου</a:t>
            </a:r>
            <a:endParaRPr lang="en-US" dirty="0"/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1A3D87-08B5-47C6-8ABA-F95B4E9BBA8A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" dirty="0"/>
              <a:t>Κάντε κλικ για να επεξεργαστείτε το</a:t>
            </a:r>
            <a:r>
              <a:rPr lang="en-US" dirty="0"/>
              <a:t> </a:t>
            </a:r>
            <a:r>
              <a:rPr lang="el" dirty="0"/>
              <a:t>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02E9E9FF-B811-48F0-980D-64EB3C1143C4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7/06/relationships/model3d" Target="../media/model3d1.glb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1.png" /><Relationship Id="rId4" Type="http://schemas.openxmlformats.org/officeDocument/2006/relationships/image" Target="../media/image11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2" y="10"/>
            <a:ext cx="12187496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713" y="492126"/>
            <a:ext cx="5243512" cy="2465387"/>
          </a:xfrm>
        </p:spPr>
        <p:txBody>
          <a:bodyPr rtlCol="0">
            <a:normAutofit/>
          </a:bodyPr>
          <a:lstStyle/>
          <a:p>
            <a:pPr rtl="0"/>
            <a:r>
              <a:rPr lang="el" sz="7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Συμβουλές διατροφής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 anchor="ctr">
            <a:normAutofit/>
          </a:bodyPr>
          <a:lstStyle/>
          <a:p>
            <a:pPr rtl="0"/>
            <a:r>
              <a:rPr lang="el" sz="2900" dirty="0">
                <a:solidFill>
                  <a:schemeClr val="accent6">
                    <a:lumMod val="75000"/>
                  </a:schemeClr>
                </a:solidFill>
              </a:rPr>
              <a:t>Για καλή σωματική και ψυχική υγεία χρειαζόμαστε θρεπτικές ουσίες τις οποίες λαμβάνουμε καθημερινά μέσω της διατροφής</a:t>
            </a:r>
          </a:p>
        </p:txBody>
      </p:sp>
      <p:sp>
        <p:nvSpPr>
          <p:cNvPr id="15" name="Θέση περιεχομένου 14">
            <a:extLst>
              <a:ext uri="{FF2B5EF4-FFF2-40B4-BE49-F238E27FC236}">
                <a16:creationId xmlns:a16="http://schemas.microsoft.com/office/drawing/2014/main" id="{2ABBFC0B-7EE6-4EAF-9FA3-8F2835992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0995" y="2633662"/>
            <a:ext cx="5929918" cy="3614738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Αυτές είναι κυρίως: Υδατάνθρακες, Πρωτεΐνες , Λίπη, Βιταμίνες </a:t>
            </a:r>
          </a:p>
          <a:p>
            <a:pPr marL="36900" indent="0"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Εικόνα 17" descr="Εικόνα που περιέχει οδός, υπογραφή, καλυμμένος, άτομα&#10;&#10;Περιγραφή που δημιουργήθηκε αυτόματα">
            <a:extLst>
              <a:ext uri="{FF2B5EF4-FFF2-40B4-BE49-F238E27FC236}">
                <a16:creationId xmlns:a16="http://schemas.microsoft.com/office/drawing/2014/main" id="{937FAC9D-1D5E-4535-BC01-3751EADFA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12" y="3512343"/>
            <a:ext cx="3881719" cy="22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B606BD-E2C5-47A1-ABFB-915993830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9508141" cy="3622671"/>
          </a:xfrm>
        </p:spPr>
        <p:txBody>
          <a:bodyPr/>
          <a:lstStyle/>
          <a:p>
            <a:pPr marL="36900" indent="0">
              <a:buNone/>
            </a:pPr>
            <a:r>
              <a:rPr lang="el-GR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“σωστή” διατροφή απαιτεί κατάλληλο σχεδιασμό των γευμάτων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l-GR" dirty="0"/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" name="Μοντέλο 3D 5" descr="Fork and knife">
                <a:extLst>
                  <a:ext uri="{FF2B5EF4-FFF2-40B4-BE49-F238E27FC236}">
                    <a16:creationId xmlns:a16="http://schemas.microsoft.com/office/drawing/2014/main" id="{C1D4C01A-35BE-442A-8E4D-740A280218D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5557513"/>
                  </p:ext>
                </p:extLst>
              </p:nvPr>
            </p:nvGraphicFramePr>
            <p:xfrm>
              <a:off x="7776948" y="3292938"/>
              <a:ext cx="1760205" cy="257846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760205" cy="2578463"/>
                    </a:xfrm>
                    <a:prstGeom prst="rect">
                      <a:avLst/>
                    </a:prstGeom>
                  </am3d:spPr>
                  <am3d:camera>
                    <am3d:pos x="0" y="0" z="6562690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08921" d="1000000"/>
                    <am3d:preTrans dx="0" dy="-18000000" dz="1459528"/>
                    <am3d:scale>
                      <am3d:sx n="1000000" d="1000000"/>
                      <am3d:sy n="1000000" d="1000000"/>
                      <am3d:sz n="1000000" d="1000000"/>
                    </am3d:scale>
                    <am3d:rot ax="782765" ay="2390898" az="50668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05419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Μοντέλο 3D 5" descr="Fork and knife">
                <a:extLst>
                  <a:ext uri="{FF2B5EF4-FFF2-40B4-BE49-F238E27FC236}">
                    <a16:creationId xmlns:a16="http://schemas.microsoft.com/office/drawing/2014/main" id="{C1D4C01A-35BE-442A-8E4D-740A280218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6948" y="3292938"/>
                <a:ext cx="1760205" cy="25784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9208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8F81E672-CAE2-4DD4-A320-A43C46C3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Θεμέλιους λίθους αποτελούν τα εξής: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78E4A6B9-67F5-472D-B96B-0C9E37DD0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468" y="1727247"/>
            <a:ext cx="10353762" cy="3019424"/>
          </a:xfrm>
        </p:spPr>
        <p:txBody>
          <a:bodyPr/>
          <a:lstStyle/>
          <a:p>
            <a:pPr marL="3690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                                   </a:t>
            </a:r>
          </a:p>
          <a:p>
            <a:pPr marL="3690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Ποικιλία</a:t>
            </a:r>
          </a:p>
          <a:p>
            <a:pPr marL="3690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Απλότητα</a:t>
            </a:r>
          </a:p>
          <a:p>
            <a:pPr marL="3690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Όχι επεξεργασμένες τροφές</a:t>
            </a:r>
          </a:p>
          <a:p>
            <a:pPr marL="3690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Υιοθέτηση υγιεινότερων επιλογών όπως η μεσογειακή διατροφή </a:t>
            </a:r>
          </a:p>
        </p:txBody>
      </p:sp>
    </p:spTree>
    <p:extLst>
      <p:ext uri="{BB962C8B-B14F-4D97-AF65-F5344CB8AC3E}">
        <p14:creationId xmlns:p14="http://schemas.microsoft.com/office/powerpoint/2010/main" val="1512069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0AB6DB-E416-4C46-9501-BBC9823D6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7" y="1700212"/>
            <a:ext cx="5878028" cy="69126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Μεσογειακή διατροφή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B6140C-EAEE-4807-B505-0978A91E1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557" y="2560641"/>
            <a:ext cx="4201131" cy="1382710"/>
          </a:xfrm>
        </p:spPr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Διατροφικές επιλογές που ακολουθούνται στις χώρες της Μεσογείου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877346B-9BA1-4B53-A19C-D50DE28E8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8989" y="3805239"/>
            <a:ext cx="4952482" cy="2695574"/>
          </a:xfrm>
        </p:spPr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Τα βασικά διατροφικά στοιχεία είναι : λιτή διατροφή με χορταρικά , φρούτα, όσπρια , λαχανικά , αγνό τυρί , ζυμωτό μαύρο ψωμί , ωμό ελαιόλαδο , ξηροί καρποί, ψάρια</a:t>
            </a:r>
          </a:p>
        </p:txBody>
      </p:sp>
    </p:spTree>
    <p:extLst>
      <p:ext uri="{BB962C8B-B14F-4D97-AF65-F5344CB8AC3E}">
        <p14:creationId xmlns:p14="http://schemas.microsoft.com/office/powerpoint/2010/main" val="2527764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207B74-06B8-420A-AAF3-7AC30DDA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57" y="0"/>
            <a:ext cx="10353762" cy="126187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Χαρακτηριστικά: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B922C04-CEF0-4C4C-9399-7DF5E2317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2888" y="1243519"/>
            <a:ext cx="10938945" cy="4857243"/>
          </a:xfrm>
        </p:spPr>
        <p:txBody>
          <a:bodyPr/>
          <a:lstStyle/>
          <a:p>
            <a:r>
              <a:rPr lang="el-GR" dirty="0"/>
              <a:t>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Αφθονία τροφών φυτικής προέλευσης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Λιγότερο συχνά κατανάλωση λιπών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Καθημερινή λήψη μικρής ποσότητας γαλακτοκομικών προϊόντων όπως γάλα και γιαούρτι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Κατανάλωση ψαριού και πουλερικών εβδομαδιαία 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Αυγά μέχρι 4 την εβδομάδα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Κατανάλωση ζάχαρης σε εβδομαδιαία βάση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Κόκκινο κρέας λίγες φορές το μήνα 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A322792-2688-4EB0-9AE5-4D3AC6463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75" y="3067050"/>
            <a:ext cx="4767262" cy="30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54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EE4B977C-5BE1-4A66-A750-5A2D9882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04456"/>
            <a:ext cx="2686051" cy="98426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solidFill>
                  <a:srgbClr val="FFFF00"/>
                </a:solidFill>
              </a:rPr>
              <a:t>Θυμόμαστε ότι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el-GR" dirty="0"/>
            </a:br>
            <a:endParaRPr lang="el-GR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54AB63BB-8890-4271-A292-CD9E01BB9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737" y="1443038"/>
            <a:ext cx="7372351" cy="4922836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Πίνουμε κάθε μέρα τουλάχιστον 8 ποτήρια νερό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Τρώμε σαλάτα καθημερινά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Ξεκινάμε τη μέρα τρώγοντας καλό πρωινό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Δεν πίνουμε αναψυκτικά κάθε μέρα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Θα πρέπει να τρώμε τουλάχιστον δύο φορές την εβδομάδα όσπρια και μια ψάρι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Τρώμε ήρεμα και αργά 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Τα γεύματά μας να είναι κατανεμημένα τουλάχιστον σε τρία μέσα στην ημέρα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Προσπαθούμε να κάνουμε μια φυσική δραστηριότητα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όπως περπάτημα για μισή ώρα ,τουλάχιστον τρεις φορές την εβδομάδα</a:t>
            </a:r>
          </a:p>
          <a:p>
            <a:pPr marL="3690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3188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7E1667-33BE-4009-A692-23D975F4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0" y="2001838"/>
            <a:ext cx="5281094" cy="21764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Σας ευχαριστώ για την προσοχή σας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5E4A71C-2A79-4CF1-B45E-03985E2B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E89F1F8-78B2-4202-871A-EB0904DEDE7E}" type="datetime1">
              <a:rPr lang="el-GR" smtClean="0"/>
              <a:t>2/12/2024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50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D2ADFB-BD64-475D-A00B-957CC67F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Βιβλιογραφικές αναφορές</a:t>
            </a:r>
            <a:br>
              <a:rPr lang="el-GR" dirty="0">
                <a:solidFill>
                  <a:schemeClr val="accent6">
                    <a:lumMod val="50000"/>
                  </a:schemeClr>
                </a:solidFill>
              </a:rPr>
            </a:b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B32DC7-F444-4C72-AF26-82FD4590E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938713"/>
          </a:xfrm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Βάτου , Ε. (2010) Πολιτισμός , η μεσογειακή δίαιτα. Ελευθεροτυπία , Αρ.Φύλλου:10603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Πλέσσα ,Σ . (1994). Διαιτητική του ανθρώπου. Αθήνα :Φαρμάκον – Τύπος</a:t>
            </a:r>
          </a:p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Πετρίδη , Κ . (2009). Τι είναι υγιεινή διατροφή και γιατί πρέπει να τρώω υγιεινά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Gibney, J, M. – VOSTER , H, H . -Kok, J,F. (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002-2007).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Εισαγωγή στη Διατροφή του Ανθρώπου. Αθήνα: Παρισιάνου Α. Ε</a:t>
            </a:r>
          </a:p>
          <a:p>
            <a:endParaRPr lang="el-GR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dirty="0">
              <a:solidFill>
                <a:schemeClr val="accent6">
                  <a:lumMod val="50000"/>
                </a:schemeClr>
              </a:solidFill>
            </a:endParaRPr>
          </a:p>
          <a:p>
            <a:pPr marL="36900" indent="0">
              <a:buNone/>
            </a:pPr>
            <a:r>
              <a:rPr lang="el-GR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παρουσίασης: Ελένη Κατάρα</a:t>
            </a:r>
          </a:p>
          <a:p>
            <a:pPr marL="36900" indent="0">
              <a:buNone/>
            </a:pPr>
            <a:r>
              <a:rPr lang="el-GR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Σχολική Νοσηλεύτρια </a:t>
            </a:r>
          </a:p>
          <a:p>
            <a:pPr marL="36900" indent="0">
              <a:buNone/>
            </a:pP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3752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06_TF12214701" id="{649DFDBC-90BB-49E3-82FE-3761BCC8881A}" vid="{82BDFA3A-744B-4F25-AF4B-CE849A2339C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334</Words>
  <Application>Microsoft Office PowerPoint</Application>
  <PresentationFormat>Ευρεία οθόνη</PresentationFormat>
  <Paragraphs>41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SlateVTI</vt:lpstr>
      <vt:lpstr>Συμβουλές διατροφής</vt:lpstr>
      <vt:lpstr>Για καλή σωματική και ψυχική υγεία χρειαζόμαστε θρεπτικές ουσίες τις οποίες λαμβάνουμε καθημερινά μέσω της διατροφής</vt:lpstr>
      <vt:lpstr>Παρουσίαση του PowerPoint</vt:lpstr>
      <vt:lpstr>           Θεμέλιους λίθους αποτελούν τα εξής:</vt:lpstr>
      <vt:lpstr>Μεσογειακή διατροφή</vt:lpstr>
      <vt:lpstr>Χαρακτηριστικά:</vt:lpstr>
      <vt:lpstr>Θυμόμαστε ότι: </vt:lpstr>
      <vt:lpstr>Σας ευχαριστώ για την προσοχή σας</vt:lpstr>
      <vt:lpstr>Βιβλιογραφικές αναφορές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Συμβουλές διατροφης</dc:title>
  <dc:creator>eleni</dc:creator>
  <cp:lastModifiedBy>eleni katara</cp:lastModifiedBy>
  <cp:revision>26</cp:revision>
  <dcterms:created xsi:type="dcterms:W3CDTF">2020-11-27T14:58:57Z</dcterms:created>
  <dcterms:modified xsi:type="dcterms:W3CDTF">2024-12-02T09:16:57Z</dcterms:modified>
</cp:coreProperties>
</file>