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806" r:id="rId4"/>
  </p:sldMasterIdLst>
  <p:notesMasterIdLst>
    <p:notesMasterId r:id="rId26"/>
  </p:notesMasterIdLst>
  <p:sldIdLst>
    <p:sldId id="291" r:id="rId5"/>
    <p:sldId id="287" r:id="rId6"/>
    <p:sldId id="289" r:id="rId7"/>
    <p:sldId id="290" r:id="rId8"/>
    <p:sldId id="263" r:id="rId9"/>
    <p:sldId id="275" r:id="rId10"/>
    <p:sldId id="277" r:id="rId11"/>
    <p:sldId id="281" r:id="rId12"/>
    <p:sldId id="262" r:id="rId13"/>
    <p:sldId id="269" r:id="rId14"/>
    <p:sldId id="283" r:id="rId15"/>
    <p:sldId id="270" r:id="rId16"/>
    <p:sldId id="272" r:id="rId17"/>
    <p:sldId id="282" r:id="rId18"/>
    <p:sldId id="280" r:id="rId19"/>
    <p:sldId id="266" r:id="rId20"/>
    <p:sldId id="267" r:id="rId21"/>
    <p:sldId id="271" r:id="rId22"/>
    <p:sldId id="268" r:id="rId23"/>
    <p:sldId id="285" r:id="rId24"/>
    <p:sldId id="279"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63909" autoAdjust="0"/>
  </p:normalViewPr>
  <p:slideViewPr>
    <p:cSldViewPr>
      <p:cViewPr varScale="1">
        <p:scale>
          <a:sx n="45" d="100"/>
          <a:sy n="45"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49C7F19F-38D8-68FC-8069-77ABCD5F5E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5C4CA48B-3BA1-F552-EACE-91A953B76C2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88AF90-AA12-4FBC-8A10-1BAADE5E0B46}" type="datetimeFigureOut">
              <a:rPr lang="el-GR"/>
              <a:pPr>
                <a:defRPr/>
              </a:pPr>
              <a:t>3/12/2024</a:t>
            </a:fld>
            <a:endParaRPr lang="el-GR" dirty="0"/>
          </a:p>
        </p:txBody>
      </p:sp>
      <p:sp>
        <p:nvSpPr>
          <p:cNvPr id="4" name="3 - Θέση εικόνας διαφάνειας">
            <a:extLst>
              <a:ext uri="{FF2B5EF4-FFF2-40B4-BE49-F238E27FC236}">
                <a16:creationId xmlns:a16="http://schemas.microsoft.com/office/drawing/2014/main" id="{42346C9F-7B21-E7E1-4B87-350B93E9E49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a:extLst>
              <a:ext uri="{FF2B5EF4-FFF2-40B4-BE49-F238E27FC236}">
                <a16:creationId xmlns:a16="http://schemas.microsoft.com/office/drawing/2014/main" id="{21ED02B7-93D1-126B-5DBD-EE33C0228CF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73027CC4-46F3-801C-3563-CB199A9D6B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BA56DE21-9CB7-DB3C-4D63-ECBC6BC124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F526FE7-3B0F-4F3E-923A-ECA73C66C1D1}"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EF41F7-7130-B76F-AE0A-9061707DE46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1D08E2-F9D1-4373-B67A-3FDD8CAAAF23}" type="slidenum">
              <a:rPr lang="en-US" altLang="el-GR">
                <a:solidFill>
                  <a:srgbClr val="000000"/>
                </a:solidFill>
                <a:latin typeface="Calibri" panose="020F0502020204030204" pitchFamily="34" charset="0"/>
              </a:rPr>
              <a:pPr eaLnBrk="1" hangingPunct="1"/>
              <a:t>2</a:t>
            </a:fld>
            <a:endParaRPr lang="en-US" altLang="el-GR">
              <a:solidFill>
                <a:srgbClr val="000000"/>
              </a:solidFill>
              <a:latin typeface="Calibri" panose="020F0502020204030204" pitchFamily="34" charset="0"/>
            </a:endParaRPr>
          </a:p>
        </p:txBody>
      </p:sp>
      <p:sp>
        <p:nvSpPr>
          <p:cNvPr id="65539" name="Rectangle 2">
            <a:extLst>
              <a:ext uri="{FF2B5EF4-FFF2-40B4-BE49-F238E27FC236}">
                <a16:creationId xmlns:a16="http://schemas.microsoft.com/office/drawing/2014/main" id="{9B0C9216-43DA-6CE2-2E39-A4D8BBCC68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D712F363-AEA7-3B2D-36C4-1DC7DE9A22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l-GR" sz="1400">
              <a:latin typeface="Times New Roman" panose="02020603050405020304" pitchFamily="18" charset="0"/>
            </a:endParaRPr>
          </a:p>
          <a:p>
            <a:r>
              <a:rPr lang="en-US" altLang="el-GR" sz="1400">
                <a:latin typeface="Times New Roman" panose="02020603050405020304" pitchFamily="18" charset="0"/>
              </a:rPr>
              <a:t>Speaker notes:</a:t>
            </a:r>
          </a:p>
          <a:p>
            <a:r>
              <a:rPr lang="en-US" altLang="el-GR" sz="1400">
                <a:latin typeface="Times New Roman" panose="02020603050405020304" pitchFamily="18" charset="0"/>
              </a:rPr>
              <a:t>Welcome the participants</a:t>
            </a:r>
          </a:p>
          <a:p>
            <a:r>
              <a:rPr lang="en-US" altLang="el-GR" sz="1400">
                <a:latin typeface="Times New Roman" panose="02020603050405020304" pitchFamily="18" charset="0"/>
              </a:rPr>
              <a:t>Objective of presentation : give participants an introduction on how to prevent the spread of infection in health care setting, other workplaces and at home</a:t>
            </a:r>
          </a:p>
          <a:p>
            <a:endParaRPr lang="en-US" altLang="el-GR" sz="1400">
              <a:latin typeface="Times New Roman" panose="02020603050405020304" pitchFamily="18" charset="0"/>
            </a:endParaRPr>
          </a:p>
          <a:p>
            <a:r>
              <a:rPr lang="en-US" altLang="el-GR" sz="1400">
                <a:latin typeface="Times New Roman" panose="02020603050405020304" pitchFamily="18" charset="0"/>
              </a:rPr>
              <a:t>_______________</a:t>
            </a:r>
          </a:p>
          <a:p>
            <a:endParaRPr lang="en-US" altLang="el-GR" sz="1400">
              <a:latin typeface="Times New Roman" panose="02020603050405020304" pitchFamily="18" charset="0"/>
            </a:endParaRPr>
          </a:p>
          <a:p>
            <a:r>
              <a:rPr lang="en-US" altLang="el-GR" sz="1400">
                <a:latin typeface="Times New Roman" panose="02020603050405020304" pitchFamily="18" charset="0"/>
              </a:rPr>
              <a:t>T3 notes</a:t>
            </a:r>
          </a:p>
          <a:p>
            <a:r>
              <a:rPr lang="en-US" altLang="el-GR" sz="1400">
                <a:latin typeface="Times New Roman" panose="02020603050405020304" pitchFamily="18" charset="0"/>
              </a:rPr>
              <a:t>Can  be used:	</a:t>
            </a:r>
          </a:p>
          <a:p>
            <a:r>
              <a:rPr lang="en-US" altLang="el-GR" sz="1400">
                <a:latin typeface="Times New Roman" panose="02020603050405020304" pitchFamily="18" charset="0"/>
              </a:rPr>
              <a:t>•   to talk about prevention of flu 	</a:t>
            </a:r>
          </a:p>
          <a:p>
            <a:r>
              <a:rPr lang="en-US" altLang="el-GR" sz="1400">
                <a:latin typeface="Times New Roman" panose="02020603050405020304" pitchFamily="18" charset="0"/>
              </a:rPr>
              <a:t>•  can be incorporated into pandemic preparedness training as component of pandemic prevention</a:t>
            </a:r>
          </a:p>
          <a:p>
            <a:r>
              <a:rPr lang="en-US" altLang="el-GR" sz="1400">
                <a:latin typeface="Times New Roman" panose="02020603050405020304" pitchFamily="18" charset="0"/>
              </a:rPr>
              <a:t>•  potential audiences include health care workers, workplaces in general, community, your family!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a:extLst>
              <a:ext uri="{FF2B5EF4-FFF2-40B4-BE49-F238E27FC236}">
                <a16:creationId xmlns:a16="http://schemas.microsoft.com/office/drawing/2014/main" id="{9D9ABCF5-893C-D2C6-AD20-CE8D8C134F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a:extLst>
              <a:ext uri="{FF2B5EF4-FFF2-40B4-BE49-F238E27FC236}">
                <a16:creationId xmlns:a16="http://schemas.microsoft.com/office/drawing/2014/main" id="{299FCA95-01AE-06B9-2C16-DB31706D5F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Τα σχολεία είναι μια εστία βλαβερών μικροβίων που μεταδίδονται γρήγορα από παιδί σε παιδί με το άγγιγμα. Το πλύσιμο των χεριών είναι ένας από τους καλύτερους τρόπους για να σταματήσει η μετάδοση των βλαβερών μικροβίων και να προληφθούν οι ασθένειες των παιδιών. </a:t>
            </a:r>
          </a:p>
          <a:p>
            <a:pPr eaLnBrk="1" hangingPunct="1">
              <a:spcBef>
                <a:spcPct val="0"/>
              </a:spcBef>
            </a:pPr>
            <a:r>
              <a:rPr lang="el-GR" altLang="el-GR"/>
              <a:t>Τα χέρια μας φυσιολογικά εκκρίνουν μια λιπαρή ουσία που βοηθάει να διατηρεί το δέρμα μας υγρό και το εμποδίζει να γίνει πολύ ξηρό. Αυτή η ουσία όμως, είναι ένα τέλειο μέρος για την ανάπτυξη και τον πολλαπλασιασμό των μικροβίων. Επίσης,  βοηθάει τα μικρόβια να «κολλήσουν» στο δέρμα μας. </a:t>
            </a:r>
          </a:p>
          <a:p>
            <a:pPr eaLnBrk="1" hangingPunct="1">
              <a:spcBef>
                <a:spcPct val="0"/>
              </a:spcBef>
            </a:pPr>
            <a:r>
              <a:rPr lang="el-GR" altLang="el-GR"/>
              <a:t>Τα χέρια μας φυσιολογικά καλύπτονται από τα χρήσιμα βακτήρια -συνήθως το χρήσιμο Σταφυλόκοκκο. Το τακτικό πλύσιμο των χεριών βοηθάει να απομακρύνονται τα άλλα μικρόβια που μαζεύουμε από τον περιβάλλοντα χώρο (σπίτι, σχολείο, κήπο, ζώα, τρόφιμα, κλπ). Μερικά από αυτά τα μικρόβια μπορούν να μας αρρωστήσουν εάν τα φάμε ή τα εισπνεύσουμε. </a:t>
            </a:r>
          </a:p>
          <a:p>
            <a:pPr eaLnBrk="1" hangingPunct="1">
              <a:spcBef>
                <a:spcPct val="0"/>
              </a:spcBef>
            </a:pPr>
            <a:r>
              <a:rPr lang="el-GR" altLang="el-GR"/>
              <a:t>Το πλύσιμο των χεριών μόνο με νερό ή με κρύο νερό διώχνει την ορατή βρωμιά και τη μουντζούρα, αλλά, το σαπούνι είναι απαραίτητο για να διαλύσει τη λιπαρή ουσία στην επιφάνεια των χεριών που έχει παγιδεύσει μικρόβια. </a:t>
            </a:r>
          </a:p>
          <a:p>
            <a:pPr eaLnBrk="1" hangingPunct="1">
              <a:spcBef>
                <a:spcPct val="0"/>
              </a:spcBef>
            </a:pPr>
            <a:r>
              <a:rPr lang="el-GR" altLang="el-GR"/>
              <a:t>Τα χέρια θα πρέπει να πλένονται </a:t>
            </a:r>
          </a:p>
          <a:p>
            <a:pPr eaLnBrk="1" hangingPunct="1">
              <a:spcBef>
                <a:spcPct val="0"/>
              </a:spcBef>
            </a:pPr>
            <a:r>
              <a:rPr lang="el-GR" altLang="el-GR"/>
              <a:t>Πριν, κατά τη διάρκεια και μετά την προετοιμασία του φαγητού </a:t>
            </a:r>
          </a:p>
          <a:p>
            <a:pPr eaLnBrk="1" hangingPunct="1">
              <a:spcBef>
                <a:spcPct val="0"/>
              </a:spcBef>
            </a:pPr>
            <a:r>
              <a:rPr lang="el-GR" altLang="el-GR"/>
              <a:t>Μετά τη χρήση της τουαλέτας </a:t>
            </a:r>
          </a:p>
          <a:p>
            <a:pPr eaLnBrk="1" hangingPunct="1">
              <a:spcBef>
                <a:spcPct val="0"/>
              </a:spcBef>
            </a:pPr>
            <a:r>
              <a:rPr lang="el-GR" altLang="el-GR"/>
              <a:t>Μετά την επαφή με ζώα ή περιττώματα ζώων </a:t>
            </a:r>
          </a:p>
          <a:p>
            <a:pPr eaLnBrk="1" hangingPunct="1">
              <a:spcBef>
                <a:spcPct val="0"/>
              </a:spcBef>
            </a:pPr>
            <a:r>
              <a:rPr lang="el-GR" altLang="el-GR"/>
              <a:t>Μετά από βήξιμο, φτάρνισμα, ή φύσημα της μύτης</a:t>
            </a:r>
          </a:p>
          <a:p>
            <a:pPr eaLnBrk="1" hangingPunct="1">
              <a:spcBef>
                <a:spcPct val="0"/>
              </a:spcBef>
            </a:pPr>
            <a:r>
              <a:rPr lang="el-GR" altLang="el-GR"/>
              <a:t>Εάν είσαι άρρωστος ή είσαι μαζί με άλλο άρρωστο άτομο</a:t>
            </a:r>
          </a:p>
          <a:p>
            <a:pPr eaLnBrk="1" hangingPunct="1">
              <a:spcBef>
                <a:spcPct val="0"/>
              </a:spcBef>
            </a:pPr>
            <a:endParaRPr lang="el-GR" altLang="el-GR"/>
          </a:p>
        </p:txBody>
      </p:sp>
      <p:sp>
        <p:nvSpPr>
          <p:cNvPr id="36867" name="3 - Θέση αριθμού διαφάνειας">
            <a:extLst>
              <a:ext uri="{FF2B5EF4-FFF2-40B4-BE49-F238E27FC236}">
                <a16:creationId xmlns:a16="http://schemas.microsoft.com/office/drawing/2014/main" id="{0AFDE39E-B3E0-2348-7161-5081A1AFDC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BB994B-E7A6-405D-A2B9-5196F03E9699}" type="slidenum">
              <a:rPr lang="el-GR" altLang="en-US">
                <a:latin typeface="Calibri" panose="020F0502020204030204" pitchFamily="34" charset="0"/>
              </a:rPr>
              <a:pPr eaLnBrk="1" hangingPunct="1"/>
              <a:t>16</a:t>
            </a:fld>
            <a:endParaRPr lang="el-GR"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a:extLst>
              <a:ext uri="{FF2B5EF4-FFF2-40B4-BE49-F238E27FC236}">
                <a16:creationId xmlns:a16="http://schemas.microsoft.com/office/drawing/2014/main" id="{17711CE1-0B06-CFDE-9CF7-D7A4449C33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a:extLst>
              <a:ext uri="{FF2B5EF4-FFF2-40B4-BE49-F238E27FC236}">
                <a16:creationId xmlns:a16="http://schemas.microsoft.com/office/drawing/2014/main" id="{D7D00C1E-163C-902E-5614-61C5241E7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39939" name="3 - Θέση αριθμού διαφάνειας">
            <a:extLst>
              <a:ext uri="{FF2B5EF4-FFF2-40B4-BE49-F238E27FC236}">
                <a16:creationId xmlns:a16="http://schemas.microsoft.com/office/drawing/2014/main" id="{D25794AE-7DF4-3315-E8DA-35D24F5F996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51D1FD-F19D-4369-8127-0BA4777ADF3A}" type="slidenum">
              <a:rPr lang="el-GR" altLang="en-US">
                <a:latin typeface="Calibri" panose="020F0502020204030204" pitchFamily="34" charset="0"/>
              </a:rPr>
              <a:pPr eaLnBrk="1" hangingPunct="1"/>
              <a:t>17</a:t>
            </a:fld>
            <a:endParaRPr lang="el-GR"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a:extLst>
              <a:ext uri="{FF2B5EF4-FFF2-40B4-BE49-F238E27FC236}">
                <a16:creationId xmlns:a16="http://schemas.microsoft.com/office/drawing/2014/main" id="{51C6A355-5A22-345C-B813-E859DFCE6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a:extLst>
              <a:ext uri="{FF2B5EF4-FFF2-40B4-BE49-F238E27FC236}">
                <a16:creationId xmlns:a16="http://schemas.microsoft.com/office/drawing/2014/main" id="{BF4D61DA-BF1F-23D3-5228-E63119971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4035" name="3 - Θέση αριθμού διαφάνειας">
            <a:extLst>
              <a:ext uri="{FF2B5EF4-FFF2-40B4-BE49-F238E27FC236}">
                <a16:creationId xmlns:a16="http://schemas.microsoft.com/office/drawing/2014/main" id="{BA7D8A07-BA96-0DA9-46B4-78A66BBC6B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AE8E34-358E-40AC-BFA7-EF2C5F0F071E}" type="slidenum">
              <a:rPr lang="el-GR" altLang="en-US">
                <a:latin typeface="Calibri" panose="020F0502020204030204" pitchFamily="34" charset="0"/>
              </a:rPr>
              <a:pPr eaLnBrk="1" hangingPunct="1"/>
              <a:t>18</a:t>
            </a:fld>
            <a:endParaRPr lang="el-GR"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a:extLst>
              <a:ext uri="{FF2B5EF4-FFF2-40B4-BE49-F238E27FC236}">
                <a16:creationId xmlns:a16="http://schemas.microsoft.com/office/drawing/2014/main" id="{644352E2-52BD-2C64-40F7-717EC92F9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a:extLst>
              <a:ext uri="{FF2B5EF4-FFF2-40B4-BE49-F238E27FC236}">
                <a16:creationId xmlns:a16="http://schemas.microsoft.com/office/drawing/2014/main" id="{618A3628-8361-3604-2844-02D5E20E6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1987" name="3 - Θέση αριθμού διαφάνειας">
            <a:extLst>
              <a:ext uri="{FF2B5EF4-FFF2-40B4-BE49-F238E27FC236}">
                <a16:creationId xmlns:a16="http://schemas.microsoft.com/office/drawing/2014/main" id="{51C92B2F-B572-ECF0-0B5E-34A37BF3794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78FFC3-C149-40A5-8A9B-D0B4DCEB5680}" type="slidenum">
              <a:rPr lang="el-GR" altLang="en-US">
                <a:latin typeface="Calibri" panose="020F0502020204030204" pitchFamily="34" charset="0"/>
              </a:rPr>
              <a:pPr eaLnBrk="1" hangingPunct="1"/>
              <a:t>19</a:t>
            </a:fld>
            <a:endParaRPr lang="el-GR"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a:extLst>
              <a:ext uri="{FF2B5EF4-FFF2-40B4-BE49-F238E27FC236}">
                <a16:creationId xmlns:a16="http://schemas.microsoft.com/office/drawing/2014/main" id="{D17ECBAD-3E4E-2961-F150-4C0E4D2FE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a:extLst>
              <a:ext uri="{FF2B5EF4-FFF2-40B4-BE49-F238E27FC236}">
                <a16:creationId xmlns:a16="http://schemas.microsoft.com/office/drawing/2014/main" id="{B6D8385B-8A0E-E7C0-6952-57A6B899499F}"/>
              </a:ext>
            </a:extLst>
          </p:cNvPr>
          <p:cNvSpPr>
            <a:spLocks noGrp="1"/>
          </p:cNvSpPr>
          <p:nvPr>
            <p:ph type="body" idx="1"/>
          </p:nvPr>
        </p:nvSpPr>
        <p:spPr/>
        <p:txBody>
          <a:bodyPr>
            <a:normAutofit fontScale="92500"/>
          </a:bodyPr>
          <a:lstStyle/>
          <a:p>
            <a:pPr eaLnBrk="1" fontAlgn="auto" hangingPunct="1">
              <a:spcBef>
                <a:spcPts val="0"/>
              </a:spcBef>
              <a:spcAft>
                <a:spcPts val="0"/>
              </a:spcAft>
              <a:defRPr/>
            </a:pPr>
            <a:r>
              <a:rPr lang="el-GR" dirty="0"/>
              <a:t> </a:t>
            </a:r>
          </a:p>
          <a:p>
            <a:pPr eaLnBrk="1" fontAlgn="auto" hangingPunct="1">
              <a:spcBef>
                <a:spcPts val="0"/>
              </a:spcBef>
              <a:spcAft>
                <a:spcPts val="0"/>
              </a:spcAft>
              <a:defRPr/>
            </a:pPr>
            <a:r>
              <a:rPr lang="el-GR" dirty="0"/>
              <a:t>Ο πιο κοινός τρόπος μετάδοσης μιας λοίμωξης είναι με τα σταγονίδια, όπως με το βήχα και το φτάρνισμα. Μπορεί επίσης να μεταδοθεί πιο άμεσα, για παράδειγμα, με την ανθρώπινη επαφή (άγγιγμα, φιλί, άπλυτα χέρια, χρήση της ίδιας οδοντόβουρτσας, φλιτζάνια, κλπ) και όταν τρώμε μολυσμένα τρόφιμα. </a:t>
            </a:r>
          </a:p>
          <a:p>
            <a:pPr eaLnBrk="1" fontAlgn="auto" hangingPunct="1">
              <a:spcBef>
                <a:spcPts val="0"/>
              </a:spcBef>
              <a:spcAft>
                <a:spcPts val="0"/>
              </a:spcAft>
              <a:defRPr/>
            </a:pPr>
            <a:r>
              <a:rPr lang="el-GR" dirty="0"/>
              <a:t>Το κοινό κρυολόγημα και η γρίπη είναι οι πιο κοινές αρρώστιες στην τάξη και ίσως από τις πιο μολυσματικές. Τα κρυολογήματα και η γρίπη προκαλούνται από ιούς, και σαν τέτοιες, δεν μπορούν να θεραπευτούν με αντιβιοτικά. Γενικά, σ’ αυτές τις περιπτώσεις, συνιστάται να κοιμόμαστε αρκετά και να πίνουμε άφθονα υγρά, όμως εάν τα συμπτώματα επιμένουν τότε απαιτείται μια επίσκεψη στο γιατρό. Τα συμπτώματα του κρυολογήματος και της γρίπης περιλαμβάνουν πονοκέφαλο, πονόλαιμο και πυρετό. Το κρυολόγημα κάνει επίσης τη μύτη μας να τρέχει! Πολλοί πονόλαιμοι που σχετίζονται με το κρυολόγημα και τη γρίπη συμβαίνουν εξαιτίας των ιών που βρίσκονται στο λαιμό και εμείς το νιώθουμε σαν γδάρσιμο, αναπνέουμε από το στόμα νιώθοντας το λαιμό μας ξηρό και έχουμε συνεχή βήχα που μας κάνει να πονάμε.</a:t>
            </a:r>
          </a:p>
          <a:p>
            <a:pPr eaLnBrk="1" fontAlgn="auto" hangingPunct="1">
              <a:spcBef>
                <a:spcPts val="0"/>
              </a:spcBef>
              <a:spcAft>
                <a:spcPts val="0"/>
              </a:spcAft>
              <a:defRPr/>
            </a:pPr>
            <a:r>
              <a:rPr lang="el-GR" dirty="0"/>
              <a:t>Το φτάρνισμα είναι ένας τρόπος με τον οποίο το σώμα μας προσπαθεί να διώξει οποιαδήποτε βλαβερά μικρόβια και σκόνη, που έχουμε εισπνεύσει. Τα βλαβερά μικρόβια και η σκόνη «πιάνονται» από τις τρίχες της μύτης μας και την γαργαλούν. Η μύτη στέλνει ένα μήνυμα στον εγκέφαλο ο οποίος στη συνέχεια στέλνει ένα μήνυμα ξανά στη μύτη μας, στο στόμα, στους πνεύμονες και στο στήθος λέγοντας τους να φυσήξουν αυτό τον ερεθισμό μακριά. Στην περίπτωση του κρυολογήματος και της γρίπης, εκατομμύρια σωματίδια του ιού ξεχύνονται με το φτάρνισμα και μολύνουν το σημείο που θα καθίσουν και αυτό θα μπορούσε να είναι τα τρόφιμα ή τα χέρια μας</a:t>
            </a:r>
          </a:p>
        </p:txBody>
      </p:sp>
      <p:sp>
        <p:nvSpPr>
          <p:cNvPr id="46083" name="3 - Θέση αριθμού διαφάνειας">
            <a:extLst>
              <a:ext uri="{FF2B5EF4-FFF2-40B4-BE49-F238E27FC236}">
                <a16:creationId xmlns:a16="http://schemas.microsoft.com/office/drawing/2014/main" id="{C65B5562-FC9E-A5B4-DB16-0845C09D2B41}"/>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F4371FF-3EB0-4FE1-A112-54B205710C7B}" type="slidenum">
              <a:rPr lang="el-GR" altLang="en-US" sz="1200">
                <a:latin typeface="Calibri" panose="020F0502020204030204" pitchFamily="34" charset="0"/>
              </a:rPr>
              <a:pPr algn="r" eaLnBrk="1" hangingPunct="1"/>
              <a:t>20</a:t>
            </a:fld>
            <a:endParaRPr lang="el-GR"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C02AB16-0668-E13F-6ACA-73B536EDD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C95D0564-6481-8474-7EC0-2CEC97FD4E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a:extLst>
              <a:ext uri="{FF2B5EF4-FFF2-40B4-BE49-F238E27FC236}">
                <a16:creationId xmlns:a16="http://schemas.microsoft.com/office/drawing/2014/main" id="{667D3A20-B5CE-EEB3-72E5-D222E7DC2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a:extLst>
              <a:ext uri="{FF2B5EF4-FFF2-40B4-BE49-F238E27FC236}">
                <a16:creationId xmlns:a16="http://schemas.microsoft.com/office/drawing/2014/main" id="{C674A90F-AA2B-24E9-E80E-C49BE1FD3E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1 </a:t>
            </a:r>
            <a:r>
              <a:rPr lang="en-US" altLang="el-GR"/>
              <a:t>inc=2,54cm</a:t>
            </a:r>
            <a:endParaRPr lang="el-GR" altLang="el-GR"/>
          </a:p>
        </p:txBody>
      </p:sp>
      <p:sp>
        <p:nvSpPr>
          <p:cNvPr id="21507" name="3 - Θέση αριθμού διαφάνειας">
            <a:extLst>
              <a:ext uri="{FF2B5EF4-FFF2-40B4-BE49-F238E27FC236}">
                <a16:creationId xmlns:a16="http://schemas.microsoft.com/office/drawing/2014/main" id="{9E136289-755E-D021-37A5-56AD2475885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5EFB66-FF56-45A2-9206-2D5E3E09B74C}" type="slidenum">
              <a:rPr lang="el-GR" altLang="en-US">
                <a:latin typeface="Calibri" panose="020F0502020204030204" pitchFamily="34" charset="0"/>
              </a:rPr>
              <a:pPr eaLnBrk="1" hangingPunct="1"/>
              <a:t>5</a:t>
            </a:fld>
            <a:endParaRPr lang="el-G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a:extLst>
              <a:ext uri="{FF2B5EF4-FFF2-40B4-BE49-F238E27FC236}">
                <a16:creationId xmlns:a16="http://schemas.microsoft.com/office/drawing/2014/main" id="{5B1E5D8D-A054-C00F-D381-AC07875D5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a:extLst>
              <a:ext uri="{FF2B5EF4-FFF2-40B4-BE49-F238E27FC236}">
                <a16:creationId xmlns:a16="http://schemas.microsoft.com/office/drawing/2014/main" id="{925E9540-0AE6-2C27-861B-9884649AE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23555" name="3 - Θέση αριθμού διαφάνειας">
            <a:extLst>
              <a:ext uri="{FF2B5EF4-FFF2-40B4-BE49-F238E27FC236}">
                <a16:creationId xmlns:a16="http://schemas.microsoft.com/office/drawing/2014/main" id="{A9C16A40-4A66-9577-BD5E-88F5EF3B20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86C178-7955-477A-8B43-94A3AB4207A9}" type="slidenum">
              <a:rPr lang="el-GR" altLang="en-US">
                <a:latin typeface="Calibri" panose="020F0502020204030204" pitchFamily="34" charset="0"/>
              </a:rPr>
              <a:pPr eaLnBrk="1" hangingPunct="1"/>
              <a:t>6</a:t>
            </a:fld>
            <a:endParaRPr lang="el-GR"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a:extLst>
              <a:ext uri="{FF2B5EF4-FFF2-40B4-BE49-F238E27FC236}">
                <a16:creationId xmlns:a16="http://schemas.microsoft.com/office/drawing/2014/main" id="{A779018F-EA1D-C4AE-8876-67B0A15B76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a:extLst>
              <a:ext uri="{FF2B5EF4-FFF2-40B4-BE49-F238E27FC236}">
                <a16:creationId xmlns:a16="http://schemas.microsoft.com/office/drawing/2014/main" id="{B558D6E0-520D-B4EB-442F-286225413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34819" name="3 - Θέση αριθμού διαφάνειας">
            <a:extLst>
              <a:ext uri="{FF2B5EF4-FFF2-40B4-BE49-F238E27FC236}">
                <a16:creationId xmlns:a16="http://schemas.microsoft.com/office/drawing/2014/main" id="{05DD69F8-1CA6-5352-E10A-8FC30A9D0E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BE27F6-C5C2-4D3F-9E63-2DED3D332C85}" type="slidenum">
              <a:rPr lang="el-GR" altLang="en-US">
                <a:latin typeface="Calibri" panose="020F0502020204030204" pitchFamily="34" charset="0"/>
              </a:rPr>
              <a:pPr eaLnBrk="1" hangingPunct="1"/>
              <a:t>9</a:t>
            </a:fld>
            <a:endParaRPr lang="el-GR"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a:extLst>
              <a:ext uri="{FF2B5EF4-FFF2-40B4-BE49-F238E27FC236}">
                <a16:creationId xmlns:a16="http://schemas.microsoft.com/office/drawing/2014/main" id="{6E8B3D8B-DD29-1239-7CA4-D69DAFEEC7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a:extLst>
              <a:ext uri="{FF2B5EF4-FFF2-40B4-BE49-F238E27FC236}">
                <a16:creationId xmlns:a16="http://schemas.microsoft.com/office/drawing/2014/main" id="{995AEF55-1C8D-B412-A7EC-8E98E02FD2B7}"/>
              </a:ext>
            </a:extLst>
          </p:cNvPr>
          <p:cNvSpPr>
            <a:spLocks noGrp="1"/>
          </p:cNvSpPr>
          <p:nvPr>
            <p:ph type="body" idx="1"/>
          </p:nvPr>
        </p:nvSpPr>
        <p:spPr/>
        <p:txBody>
          <a:bodyPr>
            <a:normAutofit fontScale="92500"/>
          </a:bodyPr>
          <a:lstStyle/>
          <a:p>
            <a:pPr eaLnBrk="1" fontAlgn="auto" hangingPunct="1">
              <a:spcBef>
                <a:spcPts val="0"/>
              </a:spcBef>
              <a:spcAft>
                <a:spcPts val="0"/>
              </a:spcAft>
              <a:defRPr/>
            </a:pPr>
            <a:r>
              <a:rPr lang="el-GR" dirty="0"/>
              <a:t> </a:t>
            </a:r>
          </a:p>
          <a:p>
            <a:pPr eaLnBrk="1" fontAlgn="auto" hangingPunct="1">
              <a:spcBef>
                <a:spcPts val="0"/>
              </a:spcBef>
              <a:spcAft>
                <a:spcPts val="0"/>
              </a:spcAft>
              <a:defRPr/>
            </a:pPr>
            <a:r>
              <a:rPr lang="el-GR" dirty="0"/>
              <a:t>Ο πιο κοινός τρόπος μετάδοσης μιας λοίμωξης είναι με τα σταγονίδια, όπως με το βήχα και το φτάρνισμα. Μπορεί επίσης να μεταδοθεί πιο άμεσα, για παράδειγμα, με την ανθρώπινη επαφή (άγγιγμα, φιλί, άπλυτα χέρια, χρήση της ίδιας οδοντόβουρτσας, φλιτζάνια, κλπ) και όταν τρώμε μολυσμένα τρόφιμα. </a:t>
            </a:r>
          </a:p>
          <a:p>
            <a:pPr eaLnBrk="1" fontAlgn="auto" hangingPunct="1">
              <a:spcBef>
                <a:spcPts val="0"/>
              </a:spcBef>
              <a:spcAft>
                <a:spcPts val="0"/>
              </a:spcAft>
              <a:defRPr/>
            </a:pPr>
            <a:r>
              <a:rPr lang="el-GR" dirty="0"/>
              <a:t>Το κοινό κρυολόγημα και η γρίπη είναι οι πιο κοινές αρρώστιες στην τάξη και ίσως από τις πιο μολυσματικές. Τα κρυολογήματα και η γρίπη προκαλούνται από ιούς, και σαν τέτοιες, δεν μπορούν να θεραπευτούν με αντιβιοτικά. Γενικά, σ’ αυτές τις περιπτώσεις, συνιστάται να κοιμόμαστε αρκετά και να πίνουμε άφθονα υγρά, όμως εάν τα συμπτώματα επιμένουν τότε απαιτείται μια επίσκεψη στο γιατρό. Τα συμπτώματα του κρυολογήματος και της γρίπης περιλαμβάνουν πονοκέφαλο, πονόλαιμο και πυρετό. Το κρυολόγημα κάνει επίσης τη μύτη μας να τρέχει! Πολλοί πονόλαιμοι που σχετίζονται με το κρυολόγημα και τη γρίπη συμβαίνουν εξαιτίας των ιών που βρίσκονται στο λαιμό και εμείς το νιώθουμε σαν γδάρσιμο, αναπνέουμε από το στόμα νιώθοντας το λαιμό μας ξηρό και έχουμε συνεχή βήχα που μας κάνει να πονάμε.</a:t>
            </a:r>
          </a:p>
          <a:p>
            <a:pPr eaLnBrk="1" fontAlgn="auto" hangingPunct="1">
              <a:spcBef>
                <a:spcPts val="0"/>
              </a:spcBef>
              <a:spcAft>
                <a:spcPts val="0"/>
              </a:spcAft>
              <a:defRPr/>
            </a:pPr>
            <a:r>
              <a:rPr lang="el-GR" dirty="0"/>
              <a:t>Το φτάρνισμα είναι ένας τρόπος με τον οποίο το σώμα μας προσπαθεί να διώξει οποιαδήποτε βλαβερά μικρόβια και σκόνη, που έχουμε εισπνεύσει. Τα βλαβερά μικρόβια και η σκόνη «πιάνονται» από τις τρίχες της μύτης μας και την γαργαλούν. Η μύτη στέλνει ένα μήνυμα στον εγκέφαλο ο οποίος στη συνέχεια στέλνει ένα μήνυμα ξανά στη μύτη μας, στο στόμα, στους πνεύμονες και στο στήθος λέγοντας τους να φυσήξουν αυτό τον ερεθισμό μακριά. Στην περίπτωση του κρυολογήματος και της γρίπης, εκατομμύρια σωματίδια του ιού ξεχύνονται με το φτάρνισμα και μολύνουν το σημείο που θα καθίσουν και αυτό θα μπορούσε να είναι τα τρόφιμα ή τα χέρια μας</a:t>
            </a:r>
          </a:p>
        </p:txBody>
      </p:sp>
      <p:sp>
        <p:nvSpPr>
          <p:cNvPr id="46083" name="3 - Θέση αριθμού διαφάνειας">
            <a:extLst>
              <a:ext uri="{FF2B5EF4-FFF2-40B4-BE49-F238E27FC236}">
                <a16:creationId xmlns:a16="http://schemas.microsoft.com/office/drawing/2014/main" id="{8E4DAF9A-66E5-47CE-7FBA-156FB33E749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8C96DB-174F-44E5-9F8A-E288B5E9E65C}" type="slidenum">
              <a:rPr lang="el-GR" altLang="en-US">
                <a:latin typeface="Calibri" panose="020F0502020204030204" pitchFamily="34" charset="0"/>
              </a:rPr>
              <a:pPr eaLnBrk="1" hangingPunct="1"/>
              <a:t>10</a:t>
            </a:fld>
            <a:endParaRPr lang="el-GR"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a:extLst>
              <a:ext uri="{FF2B5EF4-FFF2-40B4-BE49-F238E27FC236}">
                <a16:creationId xmlns:a16="http://schemas.microsoft.com/office/drawing/2014/main" id="{C2BE444D-C280-8A86-F59E-B69BE124F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a:extLst>
              <a:ext uri="{FF2B5EF4-FFF2-40B4-BE49-F238E27FC236}">
                <a16:creationId xmlns:a16="http://schemas.microsoft.com/office/drawing/2014/main" id="{D1C2377E-D55A-DDF5-53DF-0544B83743C4}"/>
              </a:ext>
            </a:extLst>
          </p:cNvPr>
          <p:cNvSpPr>
            <a:spLocks noGrp="1"/>
          </p:cNvSpPr>
          <p:nvPr>
            <p:ph type="body" idx="1"/>
          </p:nvPr>
        </p:nvSpPr>
        <p:spPr/>
        <p:txBody>
          <a:bodyPr>
            <a:normAutofit fontScale="92500"/>
          </a:bodyPr>
          <a:lstStyle/>
          <a:p>
            <a:pPr eaLnBrk="1" fontAlgn="auto" hangingPunct="1">
              <a:spcBef>
                <a:spcPts val="0"/>
              </a:spcBef>
              <a:spcAft>
                <a:spcPts val="0"/>
              </a:spcAft>
              <a:defRPr/>
            </a:pPr>
            <a:r>
              <a:rPr lang="el-GR" dirty="0"/>
              <a:t> </a:t>
            </a:r>
          </a:p>
          <a:p>
            <a:pPr eaLnBrk="1" fontAlgn="auto" hangingPunct="1">
              <a:spcBef>
                <a:spcPts val="0"/>
              </a:spcBef>
              <a:spcAft>
                <a:spcPts val="0"/>
              </a:spcAft>
              <a:defRPr/>
            </a:pPr>
            <a:r>
              <a:rPr lang="el-GR" dirty="0"/>
              <a:t>Ο πιο κοινός τρόπος μετάδοσης μιας λοίμωξης είναι με τα σταγονίδια, όπως με το βήχα και το φτάρνισμα. Μπορεί επίσης να μεταδοθεί πιο άμεσα, για παράδειγμα, με την ανθρώπινη επαφή (άγγιγμα, φιλί, άπλυτα χέρια, χρήση της ίδιας οδοντόβουρτσας, φλιτζάνια, κλπ) και όταν τρώμε μολυσμένα τρόφιμα. </a:t>
            </a:r>
          </a:p>
          <a:p>
            <a:pPr eaLnBrk="1" fontAlgn="auto" hangingPunct="1">
              <a:spcBef>
                <a:spcPts val="0"/>
              </a:spcBef>
              <a:spcAft>
                <a:spcPts val="0"/>
              </a:spcAft>
              <a:defRPr/>
            </a:pPr>
            <a:r>
              <a:rPr lang="el-GR" dirty="0"/>
              <a:t>Το κοινό κρυολόγημα και η γρίπη είναι οι πιο κοινές αρρώστιες στην τάξη και ίσως από τις πιο μολυσματικές. Τα κρυολογήματα και η γρίπη προκαλούνται από ιούς, και σαν τέτοιες, δεν μπορούν να θεραπευτούν με αντιβιοτικά. Γενικά, σ’ αυτές τις περιπτώσεις, συνιστάται να κοιμόμαστε αρκετά και να πίνουμε άφθονα υγρά, όμως εάν τα συμπτώματα επιμένουν τότε απαιτείται μια επίσκεψη στο γιατρό. Τα συμπτώματα του κρυολογήματος και της γρίπης περιλαμβάνουν πονοκέφαλο, πονόλαιμο και πυρετό. Το κρυολόγημα κάνει επίσης τη μύτη μας να τρέχει! Πολλοί πονόλαιμοι που σχετίζονται με το κρυολόγημα και τη γρίπη συμβαίνουν εξαιτίας των ιών που βρίσκονται στο λαιμό και εμείς το νιώθουμε σαν γδάρσιμο, αναπνέουμε από το στόμα νιώθοντας το λαιμό μας ξηρό και έχουμε συνεχή βήχα που μας κάνει να πονάμε.</a:t>
            </a:r>
          </a:p>
          <a:p>
            <a:pPr eaLnBrk="1" fontAlgn="auto" hangingPunct="1">
              <a:spcBef>
                <a:spcPts val="0"/>
              </a:spcBef>
              <a:spcAft>
                <a:spcPts val="0"/>
              </a:spcAft>
              <a:defRPr/>
            </a:pPr>
            <a:r>
              <a:rPr lang="el-GR" dirty="0"/>
              <a:t>Το φτάρνισμα είναι ένας τρόπος με τον οποίο το σώμα μας προσπαθεί να διώξει οποιαδήποτε βλαβερά μικρόβια και σκόνη, που έχουμε εισπνεύσει. Τα βλαβερά μικρόβια και η σκόνη «πιάνονται» από τις τρίχες της μύτης μας και την γαργαλούν. Η μύτη στέλνει ένα μήνυμα στον εγκέφαλο ο οποίος στη συνέχεια στέλνει ένα μήνυμα ξανά στη μύτη μας, στο στόμα, στους πνεύμονες και στο στήθος λέγοντας τους να φυσήξουν αυτό τον ερεθισμό μακριά. Στην περίπτωση του κρυολογήματος και της γρίπης, εκατομμύρια σωματίδια του ιού ξεχύνονται με το φτάρνισμα και μολύνουν το σημείο που θα καθίσουν και αυτό θα μπορούσε να είναι τα τρόφιμα ή τα χέρια μας</a:t>
            </a:r>
          </a:p>
        </p:txBody>
      </p:sp>
      <p:sp>
        <p:nvSpPr>
          <p:cNvPr id="46083" name="3 - Θέση αριθμού διαφάνειας">
            <a:extLst>
              <a:ext uri="{FF2B5EF4-FFF2-40B4-BE49-F238E27FC236}">
                <a16:creationId xmlns:a16="http://schemas.microsoft.com/office/drawing/2014/main" id="{C6BDD6C9-58FD-B169-2CCF-98E0ABEE2D26}"/>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522C22F-01A5-44DE-AE19-49852E1359A8}" type="slidenum">
              <a:rPr lang="el-GR" altLang="en-US" sz="1200">
                <a:latin typeface="Calibri" panose="020F0502020204030204" pitchFamily="34" charset="0"/>
              </a:rPr>
              <a:pPr algn="r" eaLnBrk="1" hangingPunct="1"/>
              <a:t>11</a:t>
            </a:fld>
            <a:endParaRPr lang="el-GR"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a:extLst>
              <a:ext uri="{FF2B5EF4-FFF2-40B4-BE49-F238E27FC236}">
                <a16:creationId xmlns:a16="http://schemas.microsoft.com/office/drawing/2014/main" id="{F7392B09-5E1A-2123-BDB5-7BDAD5A5BB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 Θέση σημειώσεων">
            <a:extLst>
              <a:ext uri="{FF2B5EF4-FFF2-40B4-BE49-F238E27FC236}">
                <a16:creationId xmlns:a16="http://schemas.microsoft.com/office/drawing/2014/main" id="{2A6B672C-E263-8D80-C0B1-F75F39587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8131" name="3 - Θέση αριθμού διαφάνειας">
            <a:extLst>
              <a:ext uri="{FF2B5EF4-FFF2-40B4-BE49-F238E27FC236}">
                <a16:creationId xmlns:a16="http://schemas.microsoft.com/office/drawing/2014/main" id="{A2D6B98B-A19B-E3F0-BBE6-BE16325877D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9361AB-1619-4FF5-A900-8F4E65724D90}" type="slidenum">
              <a:rPr lang="el-GR" altLang="en-US">
                <a:latin typeface="Calibri" panose="020F0502020204030204" pitchFamily="34" charset="0"/>
              </a:rPr>
              <a:pPr eaLnBrk="1" hangingPunct="1"/>
              <a:t>12</a:t>
            </a:fld>
            <a:endParaRPr lang="el-GR"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a:extLst>
              <a:ext uri="{FF2B5EF4-FFF2-40B4-BE49-F238E27FC236}">
                <a16:creationId xmlns:a16="http://schemas.microsoft.com/office/drawing/2014/main" id="{85467F13-F66F-1B83-FD64-0956B275F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a:extLst>
              <a:ext uri="{FF2B5EF4-FFF2-40B4-BE49-F238E27FC236}">
                <a16:creationId xmlns:a16="http://schemas.microsoft.com/office/drawing/2014/main" id="{EEC6E069-0798-ED0D-3FCB-7520B43940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50179" name="3 - Θέση αριθμού διαφάνειας">
            <a:extLst>
              <a:ext uri="{FF2B5EF4-FFF2-40B4-BE49-F238E27FC236}">
                <a16:creationId xmlns:a16="http://schemas.microsoft.com/office/drawing/2014/main" id="{B9B98705-1E6C-0128-A20D-435AF96DE25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901C3D-3523-4665-B9C1-EB0B98012661}" type="slidenum">
              <a:rPr lang="el-GR" altLang="en-US">
                <a:latin typeface="Calibri" panose="020F0502020204030204" pitchFamily="34" charset="0"/>
              </a:rPr>
              <a:pPr eaLnBrk="1" hangingPunct="1"/>
              <a:t>13</a:t>
            </a:fld>
            <a:endParaRPr lang="el-GR"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Master" Target="../slideMasters/slideMaster2.xml" /><Relationship Id="rId5" Type="http://schemas.openxmlformats.org/officeDocument/2006/relationships/image" Target="../media/image6.png" /><Relationship Id="rId4" Type="http://schemas.openxmlformats.org/officeDocument/2006/relationships/image" Target="../media/image1.png"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C5380ECF-AFEA-7B60-4F85-D14E918B134E}"/>
              </a:ext>
            </a:extLst>
          </p:cNvPr>
          <p:cNvSpPr>
            <a:spLocks noGrp="1"/>
          </p:cNvSpPr>
          <p:nvPr>
            <p:ph type="dt" sz="half" idx="10"/>
          </p:nvPr>
        </p:nvSpPr>
        <p:spPr/>
        <p:txBody>
          <a:bodyPr/>
          <a:lstStyle>
            <a:lvl1pPr>
              <a:defRPr/>
            </a:lvl1pPr>
          </a:lstStyle>
          <a:p>
            <a:pPr>
              <a:defRPr/>
            </a:pPr>
            <a:fld id="{62EA851A-F25E-449D-A9AD-38A3167A5DA4}" type="datetimeFigureOut">
              <a:rPr lang="el-GR"/>
              <a:pPr>
                <a:defRPr/>
              </a:pPr>
              <a:t>3/12/2024</a:t>
            </a:fld>
            <a:endParaRPr lang="el-GR" dirty="0"/>
          </a:p>
        </p:txBody>
      </p:sp>
      <p:sp>
        <p:nvSpPr>
          <p:cNvPr id="5" name="4 - Θέση υποσέλιδου">
            <a:extLst>
              <a:ext uri="{FF2B5EF4-FFF2-40B4-BE49-F238E27FC236}">
                <a16:creationId xmlns:a16="http://schemas.microsoft.com/office/drawing/2014/main" id="{1EA019AD-FFB6-E61F-3C5C-975DF0ED8E94}"/>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71ED7A2E-D53F-65A0-2157-BDEFD05824D5}"/>
              </a:ext>
            </a:extLst>
          </p:cNvPr>
          <p:cNvSpPr>
            <a:spLocks noGrp="1"/>
          </p:cNvSpPr>
          <p:nvPr>
            <p:ph type="sldNum" sz="quarter" idx="12"/>
          </p:nvPr>
        </p:nvSpPr>
        <p:spPr/>
        <p:txBody>
          <a:bodyPr/>
          <a:lstStyle>
            <a:lvl1pPr>
              <a:defRPr/>
            </a:lvl1pPr>
          </a:lstStyle>
          <a:p>
            <a:fld id="{6694F02B-C05F-47AA-91C9-E8B4436FAAF9}" type="slidenum">
              <a:rPr lang="el-GR" altLang="en-US"/>
              <a:pPr/>
              <a:t>‹#›</a:t>
            </a:fld>
            <a:endParaRPr lang="el-GR" altLang="en-US"/>
          </a:p>
        </p:txBody>
      </p:sp>
    </p:spTree>
    <p:extLst>
      <p:ext uri="{BB962C8B-B14F-4D97-AF65-F5344CB8AC3E}">
        <p14:creationId xmlns:p14="http://schemas.microsoft.com/office/powerpoint/2010/main" val="124589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17717CEC-3B28-E2BF-7050-6794F3A80634}"/>
              </a:ext>
            </a:extLst>
          </p:cNvPr>
          <p:cNvSpPr>
            <a:spLocks noGrp="1"/>
          </p:cNvSpPr>
          <p:nvPr>
            <p:ph type="dt" sz="half" idx="10"/>
          </p:nvPr>
        </p:nvSpPr>
        <p:spPr/>
        <p:txBody>
          <a:bodyPr/>
          <a:lstStyle>
            <a:lvl1pPr>
              <a:defRPr/>
            </a:lvl1pPr>
          </a:lstStyle>
          <a:p>
            <a:pPr>
              <a:defRPr/>
            </a:pPr>
            <a:fld id="{5421F4A5-B3C0-4780-938D-EFD798452191}" type="datetimeFigureOut">
              <a:rPr lang="el-GR"/>
              <a:pPr>
                <a:defRPr/>
              </a:pPr>
              <a:t>3/12/2024</a:t>
            </a:fld>
            <a:endParaRPr lang="el-GR" dirty="0"/>
          </a:p>
        </p:txBody>
      </p:sp>
      <p:sp>
        <p:nvSpPr>
          <p:cNvPr id="5" name="4 - Θέση υποσέλιδου">
            <a:extLst>
              <a:ext uri="{FF2B5EF4-FFF2-40B4-BE49-F238E27FC236}">
                <a16:creationId xmlns:a16="http://schemas.microsoft.com/office/drawing/2014/main" id="{B87AC3FA-8D39-4308-670D-A60C158A641E}"/>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E8D7421E-F8E7-9FCA-EE7F-02F0D90F1284}"/>
              </a:ext>
            </a:extLst>
          </p:cNvPr>
          <p:cNvSpPr>
            <a:spLocks noGrp="1"/>
          </p:cNvSpPr>
          <p:nvPr>
            <p:ph type="sldNum" sz="quarter" idx="12"/>
          </p:nvPr>
        </p:nvSpPr>
        <p:spPr/>
        <p:txBody>
          <a:bodyPr/>
          <a:lstStyle>
            <a:lvl1pPr>
              <a:defRPr/>
            </a:lvl1pPr>
          </a:lstStyle>
          <a:p>
            <a:fld id="{C49306AD-82FF-495B-BAE7-A467DF2029CF}" type="slidenum">
              <a:rPr lang="el-GR" altLang="en-US"/>
              <a:pPr/>
              <a:t>‹#›</a:t>
            </a:fld>
            <a:endParaRPr lang="el-GR" altLang="en-US"/>
          </a:p>
        </p:txBody>
      </p:sp>
    </p:spTree>
    <p:extLst>
      <p:ext uri="{BB962C8B-B14F-4D97-AF65-F5344CB8AC3E}">
        <p14:creationId xmlns:p14="http://schemas.microsoft.com/office/powerpoint/2010/main" val="382721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2CD4C872-06BD-BBAC-7279-548364B2C114}"/>
              </a:ext>
            </a:extLst>
          </p:cNvPr>
          <p:cNvSpPr>
            <a:spLocks noGrp="1"/>
          </p:cNvSpPr>
          <p:nvPr>
            <p:ph type="dt" sz="half" idx="10"/>
          </p:nvPr>
        </p:nvSpPr>
        <p:spPr/>
        <p:txBody>
          <a:bodyPr/>
          <a:lstStyle>
            <a:lvl1pPr>
              <a:defRPr/>
            </a:lvl1pPr>
          </a:lstStyle>
          <a:p>
            <a:pPr>
              <a:defRPr/>
            </a:pPr>
            <a:fld id="{0312E337-D7BA-49C9-87B0-F4B9F65A63E5}" type="datetimeFigureOut">
              <a:rPr lang="el-GR"/>
              <a:pPr>
                <a:defRPr/>
              </a:pPr>
              <a:t>3/12/2024</a:t>
            </a:fld>
            <a:endParaRPr lang="el-GR" dirty="0"/>
          </a:p>
        </p:txBody>
      </p:sp>
      <p:sp>
        <p:nvSpPr>
          <p:cNvPr id="5" name="4 - Θέση υποσέλιδου">
            <a:extLst>
              <a:ext uri="{FF2B5EF4-FFF2-40B4-BE49-F238E27FC236}">
                <a16:creationId xmlns:a16="http://schemas.microsoft.com/office/drawing/2014/main" id="{D7B5EA87-34C7-FFC1-7566-88A4CFAC476B}"/>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31038A2C-EC2C-C321-0880-E469252EEA54}"/>
              </a:ext>
            </a:extLst>
          </p:cNvPr>
          <p:cNvSpPr>
            <a:spLocks noGrp="1"/>
          </p:cNvSpPr>
          <p:nvPr>
            <p:ph type="sldNum" sz="quarter" idx="12"/>
          </p:nvPr>
        </p:nvSpPr>
        <p:spPr/>
        <p:txBody>
          <a:bodyPr/>
          <a:lstStyle>
            <a:lvl1pPr>
              <a:defRPr/>
            </a:lvl1pPr>
          </a:lstStyle>
          <a:p>
            <a:fld id="{9F0B1100-B597-4C49-B9D5-809C1F96F600}" type="slidenum">
              <a:rPr lang="el-GR" altLang="en-US"/>
              <a:pPr/>
              <a:t>‹#›</a:t>
            </a:fld>
            <a:endParaRPr lang="el-GR" altLang="en-US"/>
          </a:p>
        </p:txBody>
      </p:sp>
    </p:spTree>
    <p:extLst>
      <p:ext uri="{BB962C8B-B14F-4D97-AF65-F5344CB8AC3E}">
        <p14:creationId xmlns:p14="http://schemas.microsoft.com/office/powerpoint/2010/main" val="27814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43F7C96D-6BA0-EC68-7767-80768D8BC3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7633358" flipH="1">
            <a:off x="4265613" y="4238625"/>
            <a:ext cx="238601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91DC0457-027C-BFE1-5CC1-01166F6F8A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749979">
            <a:off x="6480175" y="4011613"/>
            <a:ext cx="238125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10D4B0A0-4E4A-1509-358E-EE40FB987A2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9259446" flipH="1">
            <a:off x="684213" y="0"/>
            <a:ext cx="23812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DC99B20A-5B4C-D216-6453-8F20AD5E30D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839897">
            <a:off x="3024188" y="0"/>
            <a:ext cx="24257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685800" y="2492375"/>
            <a:ext cx="7772400" cy="1441450"/>
          </a:xfrm>
        </p:spPr>
        <p:txBody>
          <a:bodyPr/>
          <a:lstStyle>
            <a:lvl1pPr>
              <a:defRPr/>
            </a:lvl1pPr>
          </a:lstStyle>
          <a:p>
            <a:pPr lvl="0"/>
            <a:r>
              <a:rPr lang="en-US" altLang="el-GR" noProof="0"/>
              <a:t>Click to edit Master title style</a:t>
            </a:r>
          </a:p>
        </p:txBody>
      </p:sp>
      <p:sp>
        <p:nvSpPr>
          <p:cNvPr id="12291" name="Rectangle 3"/>
          <p:cNvSpPr>
            <a:spLocks noGrp="1" noChangeArrowheads="1"/>
          </p:cNvSpPr>
          <p:nvPr>
            <p:ph type="subTitle" idx="1"/>
          </p:nvPr>
        </p:nvSpPr>
        <p:spPr>
          <a:xfrm>
            <a:off x="1371600" y="3886200"/>
            <a:ext cx="6400800" cy="658813"/>
          </a:xfrm>
        </p:spPr>
        <p:txBody>
          <a:bodyPr/>
          <a:lstStyle>
            <a:lvl1pPr marL="0" indent="0" algn="ctr">
              <a:buFontTx/>
              <a:buNone/>
              <a:defRPr sz="2400"/>
            </a:lvl1pPr>
          </a:lstStyle>
          <a:p>
            <a:pPr lvl="0"/>
            <a:r>
              <a:rPr lang="en-US" altLang="el-GR" noProof="0"/>
              <a:t>Click to edit Master subtitle style</a:t>
            </a:r>
          </a:p>
        </p:txBody>
      </p:sp>
      <p:sp>
        <p:nvSpPr>
          <p:cNvPr id="6" name="Rectangle 4">
            <a:extLst>
              <a:ext uri="{FF2B5EF4-FFF2-40B4-BE49-F238E27FC236}">
                <a16:creationId xmlns:a16="http://schemas.microsoft.com/office/drawing/2014/main" id="{4B779AFB-622D-6641-C175-80EBE9734EA6}"/>
              </a:ext>
            </a:extLst>
          </p:cNvPr>
          <p:cNvSpPr>
            <a:spLocks noGrp="1" noChangeArrowheads="1"/>
          </p:cNvSpPr>
          <p:nvPr>
            <p:ph type="dt" sz="half" idx="10"/>
          </p:nvPr>
        </p:nvSpPr>
        <p:spPr>
          <a:xfrm>
            <a:off x="457200" y="6245225"/>
            <a:ext cx="2133600" cy="476250"/>
          </a:xfrm>
        </p:spPr>
        <p:txBody>
          <a:bodyPr/>
          <a:lstStyle>
            <a:lvl1pPr eaLnBrk="1" hangingPunct="1">
              <a:defRPr>
                <a:latin typeface="Arial" pitchFamily="34" charset="0"/>
                <a:cs typeface="Arial" pitchFamily="34" charset="0"/>
              </a:defRPr>
            </a:lvl1pPr>
          </a:lstStyle>
          <a:p>
            <a:pPr>
              <a:defRPr/>
            </a:pPr>
            <a:endParaRPr lang="en-US" altLang="el-GR"/>
          </a:p>
        </p:txBody>
      </p:sp>
      <p:sp>
        <p:nvSpPr>
          <p:cNvPr id="7" name="Rectangle 5">
            <a:extLst>
              <a:ext uri="{FF2B5EF4-FFF2-40B4-BE49-F238E27FC236}">
                <a16:creationId xmlns:a16="http://schemas.microsoft.com/office/drawing/2014/main" id="{B26C3024-A83D-2DBB-6F55-2E66ACEDC962}"/>
              </a:ext>
            </a:extLst>
          </p:cNvPr>
          <p:cNvSpPr>
            <a:spLocks noGrp="1" noChangeArrowheads="1"/>
          </p:cNvSpPr>
          <p:nvPr>
            <p:ph type="ftr" sz="quarter" idx="11"/>
          </p:nvPr>
        </p:nvSpPr>
        <p:spPr>
          <a:xfrm>
            <a:off x="3124200" y="6245225"/>
            <a:ext cx="2895600" cy="476250"/>
          </a:xfrm>
        </p:spPr>
        <p:txBody>
          <a:bodyPr/>
          <a:lstStyle>
            <a:lvl1pPr eaLnBrk="1" hangingPunct="1">
              <a:defRPr>
                <a:latin typeface="Arial" pitchFamily="34" charset="0"/>
                <a:cs typeface="Arial" pitchFamily="34" charset="0"/>
              </a:defRPr>
            </a:lvl1pPr>
          </a:lstStyle>
          <a:p>
            <a:pPr>
              <a:defRPr/>
            </a:pPr>
            <a:endParaRPr lang="en-US" altLang="el-GR"/>
          </a:p>
        </p:txBody>
      </p:sp>
      <p:sp>
        <p:nvSpPr>
          <p:cNvPr id="8" name="Rectangle 6">
            <a:extLst>
              <a:ext uri="{FF2B5EF4-FFF2-40B4-BE49-F238E27FC236}">
                <a16:creationId xmlns:a16="http://schemas.microsoft.com/office/drawing/2014/main" id="{224B75E1-7CCF-39B2-F544-4FDE2742FDB7}"/>
              </a:ext>
            </a:extLst>
          </p:cNvPr>
          <p:cNvSpPr>
            <a:spLocks noGrp="1" noChangeArrowheads="1"/>
          </p:cNvSpPr>
          <p:nvPr>
            <p:ph type="sldNum" sz="quarter" idx="12"/>
          </p:nvPr>
        </p:nvSpPr>
        <p:spPr>
          <a:xfrm>
            <a:off x="6553200" y="6245225"/>
            <a:ext cx="2133600" cy="476250"/>
          </a:xfrm>
        </p:spPr>
        <p:txBody>
          <a:bodyPr/>
          <a:lstStyle>
            <a:lvl1pPr eaLnBrk="1" hangingPunct="1">
              <a:defRPr>
                <a:latin typeface="Arial" panose="020B0604020202020204" pitchFamily="34" charset="0"/>
              </a:defRPr>
            </a:lvl1pPr>
          </a:lstStyle>
          <a:p>
            <a:fld id="{2F8302EB-F260-4E67-AD98-7268E5FF108B}" type="slidenum">
              <a:rPr lang="en-US" altLang="el-GR"/>
              <a:pPr/>
              <a:t>‹#›</a:t>
            </a:fld>
            <a:endParaRPr lang="en-US" altLang="el-GR"/>
          </a:p>
        </p:txBody>
      </p:sp>
    </p:spTree>
    <p:extLst>
      <p:ext uri="{BB962C8B-B14F-4D97-AF65-F5344CB8AC3E}">
        <p14:creationId xmlns:p14="http://schemas.microsoft.com/office/powerpoint/2010/main" val="140361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342CD6AD-D679-F450-F2B0-4EDE1BBDC515}"/>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5" name="Θέση υποσέλιδου 4">
            <a:extLst>
              <a:ext uri="{FF2B5EF4-FFF2-40B4-BE49-F238E27FC236}">
                <a16:creationId xmlns:a16="http://schemas.microsoft.com/office/drawing/2014/main" id="{2DA74C58-DE76-28BC-3F10-0383596AF996}"/>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αριθμού διαφάνειας 5">
            <a:extLst>
              <a:ext uri="{FF2B5EF4-FFF2-40B4-BE49-F238E27FC236}">
                <a16:creationId xmlns:a16="http://schemas.microsoft.com/office/drawing/2014/main" id="{113CCB0D-3C26-5F56-197A-E067105F5058}"/>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8F95AFAF-67CC-43F2-B71C-F1CEA62E0923}" type="slidenum">
              <a:rPr lang="en-US" altLang="el-GR"/>
              <a:pPr/>
              <a:t>‹#›</a:t>
            </a:fld>
            <a:endParaRPr lang="en-US" altLang="el-GR"/>
          </a:p>
        </p:txBody>
      </p:sp>
    </p:spTree>
    <p:extLst>
      <p:ext uri="{BB962C8B-B14F-4D97-AF65-F5344CB8AC3E}">
        <p14:creationId xmlns:p14="http://schemas.microsoft.com/office/powerpoint/2010/main" val="116624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id="{5CA2ACD9-914F-B518-3CC5-A85BE6C89F72}"/>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5" name="Θέση υποσέλιδου 4">
            <a:extLst>
              <a:ext uri="{FF2B5EF4-FFF2-40B4-BE49-F238E27FC236}">
                <a16:creationId xmlns:a16="http://schemas.microsoft.com/office/drawing/2014/main" id="{EF2EDB8F-5830-6AD0-4EEB-19EB3D8C4431}"/>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αριθμού διαφάνειας 5">
            <a:extLst>
              <a:ext uri="{FF2B5EF4-FFF2-40B4-BE49-F238E27FC236}">
                <a16:creationId xmlns:a16="http://schemas.microsoft.com/office/drawing/2014/main" id="{D057A9C3-992D-3231-E6AE-12820FD02D7B}"/>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A965045D-D8C5-47BD-A554-C30AC1221020}" type="slidenum">
              <a:rPr lang="en-US" altLang="el-GR"/>
              <a:pPr/>
              <a:t>‹#›</a:t>
            </a:fld>
            <a:endParaRPr lang="en-US" altLang="el-GR"/>
          </a:p>
        </p:txBody>
      </p:sp>
    </p:spTree>
    <p:extLst>
      <p:ext uri="{BB962C8B-B14F-4D97-AF65-F5344CB8AC3E}">
        <p14:creationId xmlns:p14="http://schemas.microsoft.com/office/powerpoint/2010/main" val="15598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550988"/>
            <a:ext cx="3162300" cy="4541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000500" y="1550988"/>
            <a:ext cx="3163888" cy="4541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4CACB025-C20B-04DE-6151-7B89CFBCA2E3}"/>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υποσέλιδου 5">
            <a:extLst>
              <a:ext uri="{FF2B5EF4-FFF2-40B4-BE49-F238E27FC236}">
                <a16:creationId xmlns:a16="http://schemas.microsoft.com/office/drawing/2014/main" id="{4CDEEF0D-AEC3-CE6C-6038-50506CD7D408}"/>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7" name="Θέση αριθμού διαφάνειας 6">
            <a:extLst>
              <a:ext uri="{FF2B5EF4-FFF2-40B4-BE49-F238E27FC236}">
                <a16:creationId xmlns:a16="http://schemas.microsoft.com/office/drawing/2014/main" id="{76DFA837-ADA2-3C03-7E96-93E183673F65}"/>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538FDA5D-E446-42F8-A82E-85BA982AD9F3}" type="slidenum">
              <a:rPr lang="en-US" altLang="el-GR"/>
              <a:pPr/>
              <a:t>‹#›</a:t>
            </a:fld>
            <a:endParaRPr lang="en-US" altLang="el-GR"/>
          </a:p>
        </p:txBody>
      </p:sp>
    </p:spTree>
    <p:extLst>
      <p:ext uri="{BB962C8B-B14F-4D97-AF65-F5344CB8AC3E}">
        <p14:creationId xmlns:p14="http://schemas.microsoft.com/office/powerpoint/2010/main" val="28430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6B4B6F87-AD82-D1A6-729C-7C690901D8E6}"/>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8" name="Θέση υποσέλιδου 7">
            <a:extLst>
              <a:ext uri="{FF2B5EF4-FFF2-40B4-BE49-F238E27FC236}">
                <a16:creationId xmlns:a16="http://schemas.microsoft.com/office/drawing/2014/main" id="{071CD8FA-8172-F084-5EF6-8A5A653B4D8E}"/>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9" name="Θέση αριθμού διαφάνειας 8">
            <a:extLst>
              <a:ext uri="{FF2B5EF4-FFF2-40B4-BE49-F238E27FC236}">
                <a16:creationId xmlns:a16="http://schemas.microsoft.com/office/drawing/2014/main" id="{D3EE54A1-C766-C785-ACE2-402FB012385C}"/>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F057B0AB-603C-45D7-B7FE-8B93DD235191}" type="slidenum">
              <a:rPr lang="en-US" altLang="el-GR"/>
              <a:pPr/>
              <a:t>‹#›</a:t>
            </a:fld>
            <a:endParaRPr lang="en-US" altLang="el-GR"/>
          </a:p>
        </p:txBody>
      </p:sp>
    </p:spTree>
    <p:extLst>
      <p:ext uri="{BB962C8B-B14F-4D97-AF65-F5344CB8AC3E}">
        <p14:creationId xmlns:p14="http://schemas.microsoft.com/office/powerpoint/2010/main" val="1355621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id="{B99FD91B-E04C-D7EA-7D8C-1BCE07B06B6A}"/>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4" name="Θέση υποσέλιδου 3">
            <a:extLst>
              <a:ext uri="{FF2B5EF4-FFF2-40B4-BE49-F238E27FC236}">
                <a16:creationId xmlns:a16="http://schemas.microsoft.com/office/drawing/2014/main" id="{AD538493-776B-B948-8F4B-F32167775820}"/>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5" name="Θέση αριθμού διαφάνειας 4">
            <a:extLst>
              <a:ext uri="{FF2B5EF4-FFF2-40B4-BE49-F238E27FC236}">
                <a16:creationId xmlns:a16="http://schemas.microsoft.com/office/drawing/2014/main" id="{7E07637F-1CE0-64C4-58B8-87E3A20B9824}"/>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ECEDFB2C-B0E7-4B5B-8B06-A376175E3137}" type="slidenum">
              <a:rPr lang="en-US" altLang="el-GR"/>
              <a:pPr/>
              <a:t>‹#›</a:t>
            </a:fld>
            <a:endParaRPr lang="en-US" altLang="el-GR"/>
          </a:p>
        </p:txBody>
      </p:sp>
    </p:spTree>
    <p:extLst>
      <p:ext uri="{BB962C8B-B14F-4D97-AF65-F5344CB8AC3E}">
        <p14:creationId xmlns:p14="http://schemas.microsoft.com/office/powerpoint/2010/main" val="305970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A57D973-CDDE-7D10-605B-22609EF3845E}"/>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3" name="Θέση υποσέλιδου 2">
            <a:extLst>
              <a:ext uri="{FF2B5EF4-FFF2-40B4-BE49-F238E27FC236}">
                <a16:creationId xmlns:a16="http://schemas.microsoft.com/office/drawing/2014/main" id="{1723B63D-6D05-F2F5-D85D-E4CA44218E40}"/>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4" name="Θέση αριθμού διαφάνειας 3">
            <a:extLst>
              <a:ext uri="{FF2B5EF4-FFF2-40B4-BE49-F238E27FC236}">
                <a16:creationId xmlns:a16="http://schemas.microsoft.com/office/drawing/2014/main" id="{310DA45E-C923-A0FE-753D-42B6D93A2B35}"/>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940C6FBF-6E14-47C6-AEE2-3973EA8A729E}" type="slidenum">
              <a:rPr lang="en-US" altLang="el-GR"/>
              <a:pPr/>
              <a:t>‹#›</a:t>
            </a:fld>
            <a:endParaRPr lang="en-US" altLang="el-GR"/>
          </a:p>
        </p:txBody>
      </p:sp>
    </p:spTree>
    <p:extLst>
      <p:ext uri="{BB962C8B-B14F-4D97-AF65-F5344CB8AC3E}">
        <p14:creationId xmlns:p14="http://schemas.microsoft.com/office/powerpoint/2010/main" val="49934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a:extLst>
              <a:ext uri="{FF2B5EF4-FFF2-40B4-BE49-F238E27FC236}">
                <a16:creationId xmlns:a16="http://schemas.microsoft.com/office/drawing/2014/main" id="{450C869D-DCD3-F5DA-2963-EEB437C6A8DA}"/>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υποσέλιδου 5">
            <a:extLst>
              <a:ext uri="{FF2B5EF4-FFF2-40B4-BE49-F238E27FC236}">
                <a16:creationId xmlns:a16="http://schemas.microsoft.com/office/drawing/2014/main" id="{EB3EBD34-56EC-5545-83D3-57DBC22C5060}"/>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7" name="Θέση αριθμού διαφάνειας 6">
            <a:extLst>
              <a:ext uri="{FF2B5EF4-FFF2-40B4-BE49-F238E27FC236}">
                <a16:creationId xmlns:a16="http://schemas.microsoft.com/office/drawing/2014/main" id="{78361F79-9D8D-2ACE-591E-58704444523A}"/>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ADD868E4-EF44-459C-B8A9-A618D71A3C10}" type="slidenum">
              <a:rPr lang="en-US" altLang="el-GR"/>
              <a:pPr/>
              <a:t>‹#›</a:t>
            </a:fld>
            <a:endParaRPr lang="en-US" altLang="el-GR"/>
          </a:p>
        </p:txBody>
      </p:sp>
    </p:spTree>
    <p:extLst>
      <p:ext uri="{BB962C8B-B14F-4D97-AF65-F5344CB8AC3E}">
        <p14:creationId xmlns:p14="http://schemas.microsoft.com/office/powerpoint/2010/main" val="121924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570DB33C-6E72-8B39-1077-87DC9588AE48}"/>
              </a:ext>
            </a:extLst>
          </p:cNvPr>
          <p:cNvSpPr>
            <a:spLocks noGrp="1"/>
          </p:cNvSpPr>
          <p:nvPr>
            <p:ph type="dt" sz="half" idx="10"/>
          </p:nvPr>
        </p:nvSpPr>
        <p:spPr/>
        <p:txBody>
          <a:bodyPr/>
          <a:lstStyle>
            <a:lvl1pPr>
              <a:defRPr/>
            </a:lvl1pPr>
          </a:lstStyle>
          <a:p>
            <a:pPr>
              <a:defRPr/>
            </a:pPr>
            <a:fld id="{84D3929E-4C23-455F-9691-343CAC8DFD62}" type="datetimeFigureOut">
              <a:rPr lang="el-GR"/>
              <a:pPr>
                <a:defRPr/>
              </a:pPr>
              <a:t>3/12/2024</a:t>
            </a:fld>
            <a:endParaRPr lang="el-GR" dirty="0"/>
          </a:p>
        </p:txBody>
      </p:sp>
      <p:sp>
        <p:nvSpPr>
          <p:cNvPr id="5" name="4 - Θέση υποσέλιδου">
            <a:extLst>
              <a:ext uri="{FF2B5EF4-FFF2-40B4-BE49-F238E27FC236}">
                <a16:creationId xmlns:a16="http://schemas.microsoft.com/office/drawing/2014/main" id="{F4CDCC8C-B45C-203C-7A71-8CDADD3FCABA}"/>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37AF3003-03C0-505D-02E2-10522B8A79F2}"/>
              </a:ext>
            </a:extLst>
          </p:cNvPr>
          <p:cNvSpPr>
            <a:spLocks noGrp="1"/>
          </p:cNvSpPr>
          <p:nvPr>
            <p:ph type="sldNum" sz="quarter" idx="12"/>
          </p:nvPr>
        </p:nvSpPr>
        <p:spPr/>
        <p:txBody>
          <a:bodyPr/>
          <a:lstStyle>
            <a:lvl1pPr>
              <a:defRPr/>
            </a:lvl1pPr>
          </a:lstStyle>
          <a:p>
            <a:fld id="{4A89D0E2-D4DE-4DB4-B156-AA81706BBD5F}" type="slidenum">
              <a:rPr lang="el-GR" altLang="en-US"/>
              <a:pPr/>
              <a:t>‹#›</a:t>
            </a:fld>
            <a:endParaRPr lang="el-GR" altLang="en-US"/>
          </a:p>
        </p:txBody>
      </p:sp>
    </p:spTree>
    <p:extLst>
      <p:ext uri="{BB962C8B-B14F-4D97-AF65-F5344CB8AC3E}">
        <p14:creationId xmlns:p14="http://schemas.microsoft.com/office/powerpoint/2010/main" val="328631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a:extLst>
              <a:ext uri="{FF2B5EF4-FFF2-40B4-BE49-F238E27FC236}">
                <a16:creationId xmlns:a16="http://schemas.microsoft.com/office/drawing/2014/main" id="{90AE81EF-84EE-6E3B-51C9-A9B1CA13BDB2}"/>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υποσέλιδου 5">
            <a:extLst>
              <a:ext uri="{FF2B5EF4-FFF2-40B4-BE49-F238E27FC236}">
                <a16:creationId xmlns:a16="http://schemas.microsoft.com/office/drawing/2014/main" id="{0BCE7934-F1AA-205E-D97F-9A0B5B59EBC1}"/>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7" name="Θέση αριθμού διαφάνειας 6">
            <a:extLst>
              <a:ext uri="{FF2B5EF4-FFF2-40B4-BE49-F238E27FC236}">
                <a16:creationId xmlns:a16="http://schemas.microsoft.com/office/drawing/2014/main" id="{ABAF3535-8591-A786-7BEB-99C4E6085205}"/>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24A0726F-3FCE-4AC5-B1B2-C925F06D394F}" type="slidenum">
              <a:rPr lang="en-US" altLang="el-GR"/>
              <a:pPr/>
              <a:t>‹#›</a:t>
            </a:fld>
            <a:endParaRPr lang="en-US" altLang="el-GR"/>
          </a:p>
        </p:txBody>
      </p:sp>
    </p:spTree>
    <p:extLst>
      <p:ext uri="{BB962C8B-B14F-4D97-AF65-F5344CB8AC3E}">
        <p14:creationId xmlns:p14="http://schemas.microsoft.com/office/powerpoint/2010/main" val="312619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16E4ED3-7B17-17B6-3F67-A655C442ACAB}"/>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5" name="Θέση υποσέλιδου 4">
            <a:extLst>
              <a:ext uri="{FF2B5EF4-FFF2-40B4-BE49-F238E27FC236}">
                <a16:creationId xmlns:a16="http://schemas.microsoft.com/office/drawing/2014/main" id="{212ECAC6-2753-9467-AEE8-728AC7EDEF70}"/>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αριθμού διαφάνειας 5">
            <a:extLst>
              <a:ext uri="{FF2B5EF4-FFF2-40B4-BE49-F238E27FC236}">
                <a16:creationId xmlns:a16="http://schemas.microsoft.com/office/drawing/2014/main" id="{07D09830-4732-19D6-009D-B6AEE6377CD4}"/>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BC93D7EA-8719-47E7-A941-2F9637951924}" type="slidenum">
              <a:rPr lang="en-US" altLang="el-GR"/>
              <a:pPr/>
              <a:t>‹#›</a:t>
            </a:fld>
            <a:endParaRPr lang="en-US" altLang="el-GR"/>
          </a:p>
        </p:txBody>
      </p:sp>
    </p:spTree>
    <p:extLst>
      <p:ext uri="{BB962C8B-B14F-4D97-AF65-F5344CB8AC3E}">
        <p14:creationId xmlns:p14="http://schemas.microsoft.com/office/powerpoint/2010/main" val="2644008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5545138" y="152400"/>
            <a:ext cx="1619250" cy="59404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152400"/>
            <a:ext cx="4706938" cy="59404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05D7032-1D36-EB82-78E8-EF8B32902E96}"/>
              </a:ext>
            </a:extLst>
          </p:cNvPr>
          <p:cNvSpPr>
            <a:spLocks noGrp="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5" name="Θέση υποσέλιδου 4">
            <a:extLst>
              <a:ext uri="{FF2B5EF4-FFF2-40B4-BE49-F238E27FC236}">
                <a16:creationId xmlns:a16="http://schemas.microsoft.com/office/drawing/2014/main" id="{A195E4D5-E309-21C1-C21B-5C75EA2DCFD1}"/>
              </a:ext>
            </a:extLst>
          </p:cNvPr>
          <p:cNvSpPr>
            <a:spLocks noGrp="1"/>
          </p:cNvSpPr>
          <p:nvPr>
            <p:ph type="ftr" sz="quarter" idx="11"/>
          </p:nvPr>
        </p:nvSpPr>
        <p:spPr/>
        <p:txBody>
          <a:bodyPr/>
          <a:lstStyle>
            <a:lvl1pPr eaLnBrk="1" hangingPunct="1">
              <a:defRPr>
                <a:latin typeface="Arial" pitchFamily="34" charset="0"/>
                <a:cs typeface="Arial" pitchFamily="34" charset="0"/>
              </a:defRPr>
            </a:lvl1pPr>
          </a:lstStyle>
          <a:p>
            <a:pPr>
              <a:defRPr/>
            </a:pPr>
            <a:endParaRPr lang="en-US" altLang="el-GR"/>
          </a:p>
        </p:txBody>
      </p:sp>
      <p:sp>
        <p:nvSpPr>
          <p:cNvPr id="6" name="Θέση αριθμού διαφάνειας 5">
            <a:extLst>
              <a:ext uri="{FF2B5EF4-FFF2-40B4-BE49-F238E27FC236}">
                <a16:creationId xmlns:a16="http://schemas.microsoft.com/office/drawing/2014/main" id="{A916F2C7-FE3F-FAC4-45BD-9BB36FDDFDC8}"/>
              </a:ext>
            </a:extLst>
          </p:cNvPr>
          <p:cNvSpPr>
            <a:spLocks noGrp="1"/>
          </p:cNvSpPr>
          <p:nvPr>
            <p:ph type="sldNum" sz="quarter" idx="12"/>
          </p:nvPr>
        </p:nvSpPr>
        <p:spPr/>
        <p:txBody>
          <a:bodyPr/>
          <a:lstStyle>
            <a:lvl1pPr eaLnBrk="1" hangingPunct="1">
              <a:defRPr>
                <a:latin typeface="Arial" panose="020B0604020202020204" pitchFamily="34" charset="0"/>
              </a:defRPr>
            </a:lvl1pPr>
          </a:lstStyle>
          <a:p>
            <a:fld id="{6D59D8DA-AB3A-4FF1-BAEF-94AF09FB6101}" type="slidenum">
              <a:rPr lang="en-US" altLang="el-GR"/>
              <a:pPr/>
              <a:t>‹#›</a:t>
            </a:fld>
            <a:endParaRPr lang="en-US" altLang="el-GR"/>
          </a:p>
        </p:txBody>
      </p:sp>
    </p:spTree>
    <p:extLst>
      <p:ext uri="{BB962C8B-B14F-4D97-AF65-F5344CB8AC3E}">
        <p14:creationId xmlns:p14="http://schemas.microsoft.com/office/powerpoint/2010/main" val="686474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a:extLst>
              <a:ext uri="{FF2B5EF4-FFF2-40B4-BE49-F238E27FC236}">
                <a16:creationId xmlns:a16="http://schemas.microsoft.com/office/drawing/2014/main" id="{2FE8E006-30F1-78AF-DBC0-CBD200FB83C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F853529-89E8-4796-992A-31F30F72A56C}" type="datetimeFigureOut">
              <a:rPr lang="el-GR"/>
              <a:pPr>
                <a:defRPr/>
              </a:pPr>
              <a:t>3/12/2024</a:t>
            </a:fld>
            <a:endParaRPr lang="el-GR"/>
          </a:p>
        </p:txBody>
      </p:sp>
      <p:sp>
        <p:nvSpPr>
          <p:cNvPr id="5" name="Θέση υποσέλιδου 4">
            <a:extLst>
              <a:ext uri="{FF2B5EF4-FFF2-40B4-BE49-F238E27FC236}">
                <a16:creationId xmlns:a16="http://schemas.microsoft.com/office/drawing/2014/main" id="{2E702634-3B63-7F41-29A4-99EB82EB2589}"/>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Θέση αριθμού διαφάνειας 5">
            <a:extLst>
              <a:ext uri="{FF2B5EF4-FFF2-40B4-BE49-F238E27FC236}">
                <a16:creationId xmlns:a16="http://schemas.microsoft.com/office/drawing/2014/main" id="{7CDEDDD7-F7A0-B35F-C077-05B7BD47871D}"/>
              </a:ext>
            </a:extLst>
          </p:cNvPr>
          <p:cNvSpPr>
            <a:spLocks noGrp="1"/>
          </p:cNvSpPr>
          <p:nvPr>
            <p:ph type="sldNum" sz="quarter" idx="12"/>
          </p:nvPr>
        </p:nvSpPr>
        <p:spPr/>
        <p:txBody>
          <a:bodyPr/>
          <a:lstStyle>
            <a:lvl1pPr>
              <a:defRPr>
                <a:latin typeface="Arial" panose="020B0604020202020204" pitchFamily="34" charset="0"/>
              </a:defRPr>
            </a:lvl1pPr>
          </a:lstStyle>
          <a:p>
            <a:fld id="{325B6A78-0B23-4700-83C8-2FA26072A465}" type="slidenum">
              <a:rPr lang="el-GR" altLang="en-US"/>
              <a:pPr/>
              <a:t>‹#›</a:t>
            </a:fld>
            <a:endParaRPr lang="el-GR" altLang="en-US"/>
          </a:p>
        </p:txBody>
      </p:sp>
    </p:spTree>
    <p:extLst>
      <p:ext uri="{BB962C8B-B14F-4D97-AF65-F5344CB8AC3E}">
        <p14:creationId xmlns:p14="http://schemas.microsoft.com/office/powerpoint/2010/main" val="144358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3140C60A-C0C6-C3D8-4C0F-69F453A1F01F}"/>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150F9D-79B6-4DC7-8579-D802C3D9C841}" type="datetimeFigureOut">
              <a:rPr lang="el-GR"/>
              <a:pPr>
                <a:defRPr/>
              </a:pPr>
              <a:t>3/12/2024</a:t>
            </a:fld>
            <a:endParaRPr lang="el-GR"/>
          </a:p>
        </p:txBody>
      </p:sp>
      <p:sp>
        <p:nvSpPr>
          <p:cNvPr id="5" name="Θέση υποσέλιδου 4">
            <a:extLst>
              <a:ext uri="{FF2B5EF4-FFF2-40B4-BE49-F238E27FC236}">
                <a16:creationId xmlns:a16="http://schemas.microsoft.com/office/drawing/2014/main" id="{8445993E-0C41-102C-478C-DF6408BFA60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Θέση αριθμού διαφάνειας 5">
            <a:extLst>
              <a:ext uri="{FF2B5EF4-FFF2-40B4-BE49-F238E27FC236}">
                <a16:creationId xmlns:a16="http://schemas.microsoft.com/office/drawing/2014/main" id="{34A4950C-0353-B9E7-C90F-D45FF57DB0BA}"/>
              </a:ext>
            </a:extLst>
          </p:cNvPr>
          <p:cNvSpPr>
            <a:spLocks noGrp="1"/>
          </p:cNvSpPr>
          <p:nvPr>
            <p:ph type="sldNum" sz="quarter" idx="12"/>
          </p:nvPr>
        </p:nvSpPr>
        <p:spPr/>
        <p:txBody>
          <a:bodyPr/>
          <a:lstStyle>
            <a:lvl1pPr>
              <a:defRPr>
                <a:latin typeface="Arial" panose="020B0604020202020204" pitchFamily="34" charset="0"/>
              </a:defRPr>
            </a:lvl1pPr>
          </a:lstStyle>
          <a:p>
            <a:fld id="{B2994704-69EE-4E63-9905-A3E64677F696}" type="slidenum">
              <a:rPr lang="el-GR" altLang="en-US"/>
              <a:pPr/>
              <a:t>‹#›</a:t>
            </a:fld>
            <a:endParaRPr lang="el-GR" altLang="en-US"/>
          </a:p>
        </p:txBody>
      </p:sp>
    </p:spTree>
    <p:extLst>
      <p:ext uri="{BB962C8B-B14F-4D97-AF65-F5344CB8AC3E}">
        <p14:creationId xmlns:p14="http://schemas.microsoft.com/office/powerpoint/2010/main" val="3801987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id="{BF9E7165-55A6-5956-B0E6-D131663B0B26}"/>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3895A22-22B0-4E78-89BA-F3250B283061}" type="datetimeFigureOut">
              <a:rPr lang="el-GR"/>
              <a:pPr>
                <a:defRPr/>
              </a:pPr>
              <a:t>3/12/2024</a:t>
            </a:fld>
            <a:endParaRPr lang="el-GR"/>
          </a:p>
        </p:txBody>
      </p:sp>
      <p:sp>
        <p:nvSpPr>
          <p:cNvPr id="5" name="Θέση υποσέλιδου 4">
            <a:extLst>
              <a:ext uri="{FF2B5EF4-FFF2-40B4-BE49-F238E27FC236}">
                <a16:creationId xmlns:a16="http://schemas.microsoft.com/office/drawing/2014/main" id="{3B1F63BB-7514-1BA2-CE71-C9C31F956FBD}"/>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Θέση αριθμού διαφάνειας 5">
            <a:extLst>
              <a:ext uri="{FF2B5EF4-FFF2-40B4-BE49-F238E27FC236}">
                <a16:creationId xmlns:a16="http://schemas.microsoft.com/office/drawing/2014/main" id="{F757B377-4740-F105-4215-985F873A152D}"/>
              </a:ext>
            </a:extLst>
          </p:cNvPr>
          <p:cNvSpPr>
            <a:spLocks noGrp="1"/>
          </p:cNvSpPr>
          <p:nvPr>
            <p:ph type="sldNum" sz="quarter" idx="12"/>
          </p:nvPr>
        </p:nvSpPr>
        <p:spPr/>
        <p:txBody>
          <a:bodyPr/>
          <a:lstStyle>
            <a:lvl1pPr>
              <a:defRPr>
                <a:latin typeface="Arial" panose="020B0604020202020204" pitchFamily="34" charset="0"/>
              </a:defRPr>
            </a:lvl1pPr>
          </a:lstStyle>
          <a:p>
            <a:fld id="{724C66D7-BFA3-4F28-8851-5D1C0496B5BD}" type="slidenum">
              <a:rPr lang="el-GR" altLang="en-US"/>
              <a:pPr/>
              <a:t>‹#›</a:t>
            </a:fld>
            <a:endParaRPr lang="el-GR" altLang="en-US"/>
          </a:p>
        </p:txBody>
      </p:sp>
    </p:spTree>
    <p:extLst>
      <p:ext uri="{BB962C8B-B14F-4D97-AF65-F5344CB8AC3E}">
        <p14:creationId xmlns:p14="http://schemas.microsoft.com/office/powerpoint/2010/main" val="2248947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FA4226AD-AF7E-7AA5-D352-9D9ECD8D0669}"/>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62D5A9B-4F70-48AD-8CB9-AD0598DA7F8E}" type="datetimeFigureOut">
              <a:rPr lang="el-GR"/>
              <a:pPr>
                <a:defRPr/>
              </a:pPr>
              <a:t>3/12/2024</a:t>
            </a:fld>
            <a:endParaRPr lang="el-GR"/>
          </a:p>
        </p:txBody>
      </p:sp>
      <p:sp>
        <p:nvSpPr>
          <p:cNvPr id="6" name="Θέση υποσέλιδου 5">
            <a:extLst>
              <a:ext uri="{FF2B5EF4-FFF2-40B4-BE49-F238E27FC236}">
                <a16:creationId xmlns:a16="http://schemas.microsoft.com/office/drawing/2014/main" id="{6D23E754-53B9-64A6-29AE-302473F0012D}"/>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7" name="Θέση αριθμού διαφάνειας 6">
            <a:extLst>
              <a:ext uri="{FF2B5EF4-FFF2-40B4-BE49-F238E27FC236}">
                <a16:creationId xmlns:a16="http://schemas.microsoft.com/office/drawing/2014/main" id="{025871D4-3728-9B47-45DD-09CFF59B53DB}"/>
              </a:ext>
            </a:extLst>
          </p:cNvPr>
          <p:cNvSpPr>
            <a:spLocks noGrp="1"/>
          </p:cNvSpPr>
          <p:nvPr>
            <p:ph type="sldNum" sz="quarter" idx="12"/>
          </p:nvPr>
        </p:nvSpPr>
        <p:spPr/>
        <p:txBody>
          <a:bodyPr/>
          <a:lstStyle>
            <a:lvl1pPr>
              <a:defRPr>
                <a:latin typeface="Arial" panose="020B0604020202020204" pitchFamily="34" charset="0"/>
              </a:defRPr>
            </a:lvl1pPr>
          </a:lstStyle>
          <a:p>
            <a:fld id="{5D3AE540-2128-4F72-A214-D2751FCDA926}" type="slidenum">
              <a:rPr lang="el-GR" altLang="en-US"/>
              <a:pPr/>
              <a:t>‹#›</a:t>
            </a:fld>
            <a:endParaRPr lang="el-GR" altLang="en-US"/>
          </a:p>
        </p:txBody>
      </p:sp>
    </p:spTree>
    <p:extLst>
      <p:ext uri="{BB962C8B-B14F-4D97-AF65-F5344CB8AC3E}">
        <p14:creationId xmlns:p14="http://schemas.microsoft.com/office/powerpoint/2010/main" val="1523623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3A0580D2-57EE-A3C9-3B48-C1F06A98493D}"/>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43F2D43-2956-41F8-BD65-6E4150B10E71}" type="datetimeFigureOut">
              <a:rPr lang="el-GR"/>
              <a:pPr>
                <a:defRPr/>
              </a:pPr>
              <a:t>3/12/2024</a:t>
            </a:fld>
            <a:endParaRPr lang="el-GR"/>
          </a:p>
        </p:txBody>
      </p:sp>
      <p:sp>
        <p:nvSpPr>
          <p:cNvPr id="8" name="Θέση υποσέλιδου 7">
            <a:extLst>
              <a:ext uri="{FF2B5EF4-FFF2-40B4-BE49-F238E27FC236}">
                <a16:creationId xmlns:a16="http://schemas.microsoft.com/office/drawing/2014/main" id="{BEE04BCD-34AC-7023-CBFA-60011134646B}"/>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9" name="Θέση αριθμού διαφάνειας 8">
            <a:extLst>
              <a:ext uri="{FF2B5EF4-FFF2-40B4-BE49-F238E27FC236}">
                <a16:creationId xmlns:a16="http://schemas.microsoft.com/office/drawing/2014/main" id="{50291538-5F7C-62B8-5424-BE60BD8A9583}"/>
              </a:ext>
            </a:extLst>
          </p:cNvPr>
          <p:cNvSpPr>
            <a:spLocks noGrp="1"/>
          </p:cNvSpPr>
          <p:nvPr>
            <p:ph type="sldNum" sz="quarter" idx="12"/>
          </p:nvPr>
        </p:nvSpPr>
        <p:spPr/>
        <p:txBody>
          <a:bodyPr/>
          <a:lstStyle>
            <a:lvl1pPr>
              <a:defRPr>
                <a:latin typeface="Arial" panose="020B0604020202020204" pitchFamily="34" charset="0"/>
              </a:defRPr>
            </a:lvl1pPr>
          </a:lstStyle>
          <a:p>
            <a:fld id="{C46901C4-21E5-4D68-A971-F85DB5EC8774}" type="slidenum">
              <a:rPr lang="el-GR" altLang="en-US"/>
              <a:pPr/>
              <a:t>‹#›</a:t>
            </a:fld>
            <a:endParaRPr lang="el-GR" altLang="en-US"/>
          </a:p>
        </p:txBody>
      </p:sp>
    </p:spTree>
    <p:extLst>
      <p:ext uri="{BB962C8B-B14F-4D97-AF65-F5344CB8AC3E}">
        <p14:creationId xmlns:p14="http://schemas.microsoft.com/office/powerpoint/2010/main" val="2339731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id="{D96AF401-E71D-8E38-6FC7-B534B8FC90BA}"/>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4F20601-9A47-41DA-9DE6-092F0FFBA3AB}" type="datetimeFigureOut">
              <a:rPr lang="el-GR"/>
              <a:pPr>
                <a:defRPr/>
              </a:pPr>
              <a:t>3/12/2024</a:t>
            </a:fld>
            <a:endParaRPr lang="el-GR"/>
          </a:p>
        </p:txBody>
      </p:sp>
      <p:sp>
        <p:nvSpPr>
          <p:cNvPr id="4" name="Θέση υποσέλιδου 3">
            <a:extLst>
              <a:ext uri="{FF2B5EF4-FFF2-40B4-BE49-F238E27FC236}">
                <a16:creationId xmlns:a16="http://schemas.microsoft.com/office/drawing/2014/main" id="{AF7BD9CD-50FF-5A81-8021-4153D49854D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5" name="Θέση αριθμού διαφάνειας 4">
            <a:extLst>
              <a:ext uri="{FF2B5EF4-FFF2-40B4-BE49-F238E27FC236}">
                <a16:creationId xmlns:a16="http://schemas.microsoft.com/office/drawing/2014/main" id="{EA1F14E6-20B7-3F6C-27E3-2BE90E479BA1}"/>
              </a:ext>
            </a:extLst>
          </p:cNvPr>
          <p:cNvSpPr>
            <a:spLocks noGrp="1"/>
          </p:cNvSpPr>
          <p:nvPr>
            <p:ph type="sldNum" sz="quarter" idx="12"/>
          </p:nvPr>
        </p:nvSpPr>
        <p:spPr/>
        <p:txBody>
          <a:bodyPr/>
          <a:lstStyle>
            <a:lvl1pPr>
              <a:defRPr>
                <a:latin typeface="Arial" panose="020B0604020202020204" pitchFamily="34" charset="0"/>
              </a:defRPr>
            </a:lvl1pPr>
          </a:lstStyle>
          <a:p>
            <a:fld id="{4CBD84B4-0B21-4414-A738-FC53FC25E2A1}" type="slidenum">
              <a:rPr lang="el-GR" altLang="en-US"/>
              <a:pPr/>
              <a:t>‹#›</a:t>
            </a:fld>
            <a:endParaRPr lang="el-GR" altLang="en-US"/>
          </a:p>
        </p:txBody>
      </p:sp>
    </p:spTree>
    <p:extLst>
      <p:ext uri="{BB962C8B-B14F-4D97-AF65-F5344CB8AC3E}">
        <p14:creationId xmlns:p14="http://schemas.microsoft.com/office/powerpoint/2010/main" val="3169075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76D7C33-BA7D-C0A6-9373-A0F03F1002EB}"/>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897A9CB-3543-4DD0-9AC0-46912CBC1D28}" type="datetimeFigureOut">
              <a:rPr lang="el-GR"/>
              <a:pPr>
                <a:defRPr/>
              </a:pPr>
              <a:t>3/12/2024</a:t>
            </a:fld>
            <a:endParaRPr lang="el-GR"/>
          </a:p>
        </p:txBody>
      </p:sp>
      <p:sp>
        <p:nvSpPr>
          <p:cNvPr id="3" name="Θέση υποσέλιδου 2">
            <a:extLst>
              <a:ext uri="{FF2B5EF4-FFF2-40B4-BE49-F238E27FC236}">
                <a16:creationId xmlns:a16="http://schemas.microsoft.com/office/drawing/2014/main" id="{783E1FEA-D3AE-541C-D986-67112CE0EC5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4" name="Θέση αριθμού διαφάνειας 3">
            <a:extLst>
              <a:ext uri="{FF2B5EF4-FFF2-40B4-BE49-F238E27FC236}">
                <a16:creationId xmlns:a16="http://schemas.microsoft.com/office/drawing/2014/main" id="{15E616AA-F7A6-B8A3-315C-ABEAE4189D5D}"/>
              </a:ext>
            </a:extLst>
          </p:cNvPr>
          <p:cNvSpPr>
            <a:spLocks noGrp="1"/>
          </p:cNvSpPr>
          <p:nvPr>
            <p:ph type="sldNum" sz="quarter" idx="12"/>
          </p:nvPr>
        </p:nvSpPr>
        <p:spPr/>
        <p:txBody>
          <a:bodyPr/>
          <a:lstStyle>
            <a:lvl1pPr>
              <a:defRPr>
                <a:latin typeface="Arial" panose="020B0604020202020204" pitchFamily="34" charset="0"/>
              </a:defRPr>
            </a:lvl1pPr>
          </a:lstStyle>
          <a:p>
            <a:fld id="{320085FE-53A5-4273-89AF-F1ABD3F27299}" type="slidenum">
              <a:rPr lang="el-GR" altLang="en-US"/>
              <a:pPr/>
              <a:t>‹#›</a:t>
            </a:fld>
            <a:endParaRPr lang="el-GR" altLang="en-US"/>
          </a:p>
        </p:txBody>
      </p:sp>
    </p:spTree>
    <p:extLst>
      <p:ext uri="{BB962C8B-B14F-4D97-AF65-F5344CB8AC3E}">
        <p14:creationId xmlns:p14="http://schemas.microsoft.com/office/powerpoint/2010/main" val="5149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93E49121-E880-4BB2-4B56-D739EDECB3E1}"/>
              </a:ext>
            </a:extLst>
          </p:cNvPr>
          <p:cNvSpPr>
            <a:spLocks noGrp="1"/>
          </p:cNvSpPr>
          <p:nvPr>
            <p:ph type="dt" sz="half" idx="10"/>
          </p:nvPr>
        </p:nvSpPr>
        <p:spPr/>
        <p:txBody>
          <a:bodyPr/>
          <a:lstStyle>
            <a:lvl1pPr>
              <a:defRPr/>
            </a:lvl1pPr>
          </a:lstStyle>
          <a:p>
            <a:pPr>
              <a:defRPr/>
            </a:pPr>
            <a:fld id="{6CF6898C-677E-428D-B730-35150130CB86}" type="datetimeFigureOut">
              <a:rPr lang="el-GR"/>
              <a:pPr>
                <a:defRPr/>
              </a:pPr>
              <a:t>3/12/2024</a:t>
            </a:fld>
            <a:endParaRPr lang="el-GR" dirty="0"/>
          </a:p>
        </p:txBody>
      </p:sp>
      <p:sp>
        <p:nvSpPr>
          <p:cNvPr id="5" name="4 - Θέση υποσέλιδου">
            <a:extLst>
              <a:ext uri="{FF2B5EF4-FFF2-40B4-BE49-F238E27FC236}">
                <a16:creationId xmlns:a16="http://schemas.microsoft.com/office/drawing/2014/main" id="{4D0EDBFC-58A1-54D5-3644-A047F9DE7BA3}"/>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716F149B-01B1-8BB8-3C33-5B9E1FFB7697}"/>
              </a:ext>
            </a:extLst>
          </p:cNvPr>
          <p:cNvSpPr>
            <a:spLocks noGrp="1"/>
          </p:cNvSpPr>
          <p:nvPr>
            <p:ph type="sldNum" sz="quarter" idx="12"/>
          </p:nvPr>
        </p:nvSpPr>
        <p:spPr/>
        <p:txBody>
          <a:bodyPr/>
          <a:lstStyle>
            <a:lvl1pPr>
              <a:defRPr/>
            </a:lvl1pPr>
          </a:lstStyle>
          <a:p>
            <a:fld id="{E1FFFA7E-7980-430B-8C52-919F1E7FBE69}" type="slidenum">
              <a:rPr lang="el-GR" altLang="en-US"/>
              <a:pPr/>
              <a:t>‹#›</a:t>
            </a:fld>
            <a:endParaRPr lang="el-GR" altLang="en-US"/>
          </a:p>
        </p:txBody>
      </p:sp>
    </p:spTree>
    <p:extLst>
      <p:ext uri="{BB962C8B-B14F-4D97-AF65-F5344CB8AC3E}">
        <p14:creationId xmlns:p14="http://schemas.microsoft.com/office/powerpoint/2010/main" val="4220376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a:extLst>
              <a:ext uri="{FF2B5EF4-FFF2-40B4-BE49-F238E27FC236}">
                <a16:creationId xmlns:a16="http://schemas.microsoft.com/office/drawing/2014/main" id="{9A6DE31D-9CF3-6017-6DD3-18D0B699A864}"/>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F79473C-46C5-447D-81E7-932D36F89B9A}" type="datetimeFigureOut">
              <a:rPr lang="el-GR"/>
              <a:pPr>
                <a:defRPr/>
              </a:pPr>
              <a:t>3/12/2024</a:t>
            </a:fld>
            <a:endParaRPr lang="el-GR"/>
          </a:p>
        </p:txBody>
      </p:sp>
      <p:sp>
        <p:nvSpPr>
          <p:cNvPr id="6" name="Θέση υποσέλιδου 5">
            <a:extLst>
              <a:ext uri="{FF2B5EF4-FFF2-40B4-BE49-F238E27FC236}">
                <a16:creationId xmlns:a16="http://schemas.microsoft.com/office/drawing/2014/main" id="{D60CCCBE-8BB4-8217-D4E9-91E361BB8893}"/>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7" name="Θέση αριθμού διαφάνειας 6">
            <a:extLst>
              <a:ext uri="{FF2B5EF4-FFF2-40B4-BE49-F238E27FC236}">
                <a16:creationId xmlns:a16="http://schemas.microsoft.com/office/drawing/2014/main" id="{F1B1A1BA-8552-D914-40AF-6C268F56A5EB}"/>
              </a:ext>
            </a:extLst>
          </p:cNvPr>
          <p:cNvSpPr>
            <a:spLocks noGrp="1"/>
          </p:cNvSpPr>
          <p:nvPr>
            <p:ph type="sldNum" sz="quarter" idx="12"/>
          </p:nvPr>
        </p:nvSpPr>
        <p:spPr/>
        <p:txBody>
          <a:bodyPr/>
          <a:lstStyle>
            <a:lvl1pPr>
              <a:defRPr>
                <a:latin typeface="Arial" panose="020B0604020202020204" pitchFamily="34" charset="0"/>
              </a:defRPr>
            </a:lvl1pPr>
          </a:lstStyle>
          <a:p>
            <a:fld id="{CBE99031-AED6-4BA7-BEFB-808FF05D11FB}" type="slidenum">
              <a:rPr lang="el-GR" altLang="en-US"/>
              <a:pPr/>
              <a:t>‹#›</a:t>
            </a:fld>
            <a:endParaRPr lang="el-GR" altLang="en-US"/>
          </a:p>
        </p:txBody>
      </p:sp>
    </p:spTree>
    <p:extLst>
      <p:ext uri="{BB962C8B-B14F-4D97-AF65-F5344CB8AC3E}">
        <p14:creationId xmlns:p14="http://schemas.microsoft.com/office/powerpoint/2010/main" val="2247243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a:extLst>
              <a:ext uri="{FF2B5EF4-FFF2-40B4-BE49-F238E27FC236}">
                <a16:creationId xmlns:a16="http://schemas.microsoft.com/office/drawing/2014/main" id="{15B0E9B7-7548-5B07-BC3C-9DDFAE3B53EA}"/>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D518B6F-4554-4C1E-8730-503B69920E13}" type="datetimeFigureOut">
              <a:rPr lang="el-GR"/>
              <a:pPr>
                <a:defRPr/>
              </a:pPr>
              <a:t>3/12/2024</a:t>
            </a:fld>
            <a:endParaRPr lang="el-GR"/>
          </a:p>
        </p:txBody>
      </p:sp>
      <p:sp>
        <p:nvSpPr>
          <p:cNvPr id="6" name="Θέση υποσέλιδου 5">
            <a:extLst>
              <a:ext uri="{FF2B5EF4-FFF2-40B4-BE49-F238E27FC236}">
                <a16:creationId xmlns:a16="http://schemas.microsoft.com/office/drawing/2014/main" id="{46BC39E8-9CEE-66C0-B138-DEE0135A9CA8}"/>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7" name="Θέση αριθμού διαφάνειας 6">
            <a:extLst>
              <a:ext uri="{FF2B5EF4-FFF2-40B4-BE49-F238E27FC236}">
                <a16:creationId xmlns:a16="http://schemas.microsoft.com/office/drawing/2014/main" id="{EBF359FB-4FC7-7EF3-24E1-75C1720DA714}"/>
              </a:ext>
            </a:extLst>
          </p:cNvPr>
          <p:cNvSpPr>
            <a:spLocks noGrp="1"/>
          </p:cNvSpPr>
          <p:nvPr>
            <p:ph type="sldNum" sz="quarter" idx="12"/>
          </p:nvPr>
        </p:nvSpPr>
        <p:spPr/>
        <p:txBody>
          <a:bodyPr/>
          <a:lstStyle>
            <a:lvl1pPr>
              <a:defRPr>
                <a:latin typeface="Arial" panose="020B0604020202020204" pitchFamily="34" charset="0"/>
              </a:defRPr>
            </a:lvl1pPr>
          </a:lstStyle>
          <a:p>
            <a:fld id="{4EB1522D-941F-4D9D-95D8-A9517B71AF14}" type="slidenum">
              <a:rPr lang="el-GR" altLang="en-US"/>
              <a:pPr/>
              <a:t>‹#›</a:t>
            </a:fld>
            <a:endParaRPr lang="el-GR" altLang="en-US"/>
          </a:p>
        </p:txBody>
      </p:sp>
    </p:spTree>
    <p:extLst>
      <p:ext uri="{BB962C8B-B14F-4D97-AF65-F5344CB8AC3E}">
        <p14:creationId xmlns:p14="http://schemas.microsoft.com/office/powerpoint/2010/main" val="2497218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170B616F-9FB1-A3A0-F469-8E157C5A33EC}"/>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FD6B3F0-2CC4-43C8-8F66-B6505C925DD9}" type="datetimeFigureOut">
              <a:rPr lang="el-GR"/>
              <a:pPr>
                <a:defRPr/>
              </a:pPr>
              <a:t>3/12/2024</a:t>
            </a:fld>
            <a:endParaRPr lang="el-GR"/>
          </a:p>
        </p:txBody>
      </p:sp>
      <p:sp>
        <p:nvSpPr>
          <p:cNvPr id="5" name="Θέση υποσέλιδου 4">
            <a:extLst>
              <a:ext uri="{FF2B5EF4-FFF2-40B4-BE49-F238E27FC236}">
                <a16:creationId xmlns:a16="http://schemas.microsoft.com/office/drawing/2014/main" id="{D3411162-6089-7427-D4FA-615CF777EBA8}"/>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Θέση αριθμού διαφάνειας 5">
            <a:extLst>
              <a:ext uri="{FF2B5EF4-FFF2-40B4-BE49-F238E27FC236}">
                <a16:creationId xmlns:a16="http://schemas.microsoft.com/office/drawing/2014/main" id="{B1D14586-E466-BD2B-6895-28A1636D84E8}"/>
              </a:ext>
            </a:extLst>
          </p:cNvPr>
          <p:cNvSpPr>
            <a:spLocks noGrp="1"/>
          </p:cNvSpPr>
          <p:nvPr>
            <p:ph type="sldNum" sz="quarter" idx="12"/>
          </p:nvPr>
        </p:nvSpPr>
        <p:spPr/>
        <p:txBody>
          <a:bodyPr/>
          <a:lstStyle>
            <a:lvl1pPr>
              <a:defRPr>
                <a:latin typeface="Arial" panose="020B0604020202020204" pitchFamily="34" charset="0"/>
              </a:defRPr>
            </a:lvl1pPr>
          </a:lstStyle>
          <a:p>
            <a:fld id="{6E5B8470-B1A6-4084-93F7-14F4F8EDE189}" type="slidenum">
              <a:rPr lang="el-GR" altLang="en-US"/>
              <a:pPr/>
              <a:t>‹#›</a:t>
            </a:fld>
            <a:endParaRPr lang="el-GR" altLang="en-US"/>
          </a:p>
        </p:txBody>
      </p:sp>
    </p:spTree>
    <p:extLst>
      <p:ext uri="{BB962C8B-B14F-4D97-AF65-F5344CB8AC3E}">
        <p14:creationId xmlns:p14="http://schemas.microsoft.com/office/powerpoint/2010/main" val="10828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2483CE0-1FA0-F44E-E979-AB7801D84176}"/>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6CB150-FE42-4C95-909F-6E2C4A364AA2}" type="datetimeFigureOut">
              <a:rPr lang="el-GR"/>
              <a:pPr>
                <a:defRPr/>
              </a:pPr>
              <a:t>3/12/2024</a:t>
            </a:fld>
            <a:endParaRPr lang="el-GR"/>
          </a:p>
        </p:txBody>
      </p:sp>
      <p:sp>
        <p:nvSpPr>
          <p:cNvPr id="5" name="Θέση υποσέλιδου 4">
            <a:extLst>
              <a:ext uri="{FF2B5EF4-FFF2-40B4-BE49-F238E27FC236}">
                <a16:creationId xmlns:a16="http://schemas.microsoft.com/office/drawing/2014/main" id="{7CC39CDA-9DFF-0C2B-D807-271C10863470}"/>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l-GR"/>
          </a:p>
        </p:txBody>
      </p:sp>
      <p:sp>
        <p:nvSpPr>
          <p:cNvPr id="6" name="Θέση αριθμού διαφάνειας 5">
            <a:extLst>
              <a:ext uri="{FF2B5EF4-FFF2-40B4-BE49-F238E27FC236}">
                <a16:creationId xmlns:a16="http://schemas.microsoft.com/office/drawing/2014/main" id="{AC82A1CD-93EF-144A-D000-570CAF7AD93E}"/>
              </a:ext>
            </a:extLst>
          </p:cNvPr>
          <p:cNvSpPr>
            <a:spLocks noGrp="1"/>
          </p:cNvSpPr>
          <p:nvPr>
            <p:ph type="sldNum" sz="quarter" idx="12"/>
          </p:nvPr>
        </p:nvSpPr>
        <p:spPr/>
        <p:txBody>
          <a:bodyPr/>
          <a:lstStyle>
            <a:lvl1pPr>
              <a:defRPr>
                <a:latin typeface="Arial" panose="020B0604020202020204" pitchFamily="34" charset="0"/>
              </a:defRPr>
            </a:lvl1pPr>
          </a:lstStyle>
          <a:p>
            <a:fld id="{4F146EE9-5F1D-42AA-94B0-299FA95A91D8}" type="slidenum">
              <a:rPr lang="el-GR" altLang="en-US"/>
              <a:pPr/>
              <a:t>‹#›</a:t>
            </a:fld>
            <a:endParaRPr lang="el-GR" altLang="en-US"/>
          </a:p>
        </p:txBody>
      </p:sp>
    </p:spTree>
    <p:extLst>
      <p:ext uri="{BB962C8B-B14F-4D97-AF65-F5344CB8AC3E}">
        <p14:creationId xmlns:p14="http://schemas.microsoft.com/office/powerpoint/2010/main" val="1958970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Date Placeholder 3">
            <a:extLst>
              <a:ext uri="{FF2B5EF4-FFF2-40B4-BE49-F238E27FC236}">
                <a16:creationId xmlns:a16="http://schemas.microsoft.com/office/drawing/2014/main" id="{2FE12487-0600-D552-D7DC-502FAB1AA4E5}"/>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5" name="Footer Placeholder 4">
            <a:extLst>
              <a:ext uri="{FF2B5EF4-FFF2-40B4-BE49-F238E27FC236}">
                <a16:creationId xmlns:a16="http://schemas.microsoft.com/office/drawing/2014/main" id="{162A64AD-1559-F6B4-0BE6-0904F6F40704}"/>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Slide Number Placeholder 5">
            <a:extLst>
              <a:ext uri="{FF2B5EF4-FFF2-40B4-BE49-F238E27FC236}">
                <a16:creationId xmlns:a16="http://schemas.microsoft.com/office/drawing/2014/main" id="{7228EA28-C98C-BD79-631F-71AEB31AC608}"/>
              </a:ext>
            </a:extLst>
          </p:cNvPr>
          <p:cNvSpPr>
            <a:spLocks noGrp="1" noChangeArrowheads="1"/>
          </p:cNvSpPr>
          <p:nvPr>
            <p:ph type="sldNum" idx="12"/>
          </p:nvPr>
        </p:nvSpPr>
        <p:spPr/>
        <p:txBody>
          <a:bodyPr/>
          <a:lstStyle>
            <a:lvl1pPr>
              <a:buSzTx/>
              <a:defRPr/>
            </a:lvl1pPr>
          </a:lstStyle>
          <a:p>
            <a:fld id="{019E329A-D32A-418E-A894-0EFE826C675A}" type="slidenum">
              <a:rPr lang="el-GR" altLang="en-US"/>
              <a:pPr/>
              <a:t>‹#›</a:t>
            </a:fld>
            <a:endParaRPr lang="el-GR" altLang="en-US"/>
          </a:p>
        </p:txBody>
      </p:sp>
    </p:spTree>
    <p:extLst>
      <p:ext uri="{BB962C8B-B14F-4D97-AF65-F5344CB8AC3E}">
        <p14:creationId xmlns:p14="http://schemas.microsoft.com/office/powerpoint/2010/main" val="2920784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CAFBC640-7FC1-2F91-4EE0-F40A9281B5B3}"/>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5" name="Footer Placeholder 4">
            <a:extLst>
              <a:ext uri="{FF2B5EF4-FFF2-40B4-BE49-F238E27FC236}">
                <a16:creationId xmlns:a16="http://schemas.microsoft.com/office/drawing/2014/main" id="{28E97185-9853-14CF-BE9A-0D7387EA3D5B}"/>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Slide Number Placeholder 5">
            <a:extLst>
              <a:ext uri="{FF2B5EF4-FFF2-40B4-BE49-F238E27FC236}">
                <a16:creationId xmlns:a16="http://schemas.microsoft.com/office/drawing/2014/main" id="{E414E0FD-3357-A03D-0565-1009481180CD}"/>
              </a:ext>
            </a:extLst>
          </p:cNvPr>
          <p:cNvSpPr>
            <a:spLocks noGrp="1" noChangeArrowheads="1"/>
          </p:cNvSpPr>
          <p:nvPr>
            <p:ph type="sldNum" idx="12"/>
          </p:nvPr>
        </p:nvSpPr>
        <p:spPr/>
        <p:txBody>
          <a:bodyPr/>
          <a:lstStyle>
            <a:lvl1pPr>
              <a:buSzTx/>
              <a:defRPr/>
            </a:lvl1pPr>
          </a:lstStyle>
          <a:p>
            <a:fld id="{FA4FAC3A-3B44-4E60-9E72-AAC8B48BF6FC}" type="slidenum">
              <a:rPr lang="el-GR" altLang="en-US"/>
              <a:pPr/>
              <a:t>‹#›</a:t>
            </a:fld>
            <a:endParaRPr lang="el-GR" altLang="en-US"/>
          </a:p>
        </p:txBody>
      </p:sp>
    </p:spTree>
    <p:extLst>
      <p:ext uri="{BB962C8B-B14F-4D97-AF65-F5344CB8AC3E}">
        <p14:creationId xmlns:p14="http://schemas.microsoft.com/office/powerpoint/2010/main" val="2739155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Date Placeholder 3">
            <a:extLst>
              <a:ext uri="{FF2B5EF4-FFF2-40B4-BE49-F238E27FC236}">
                <a16:creationId xmlns:a16="http://schemas.microsoft.com/office/drawing/2014/main" id="{2B609113-CAAA-B04C-8033-B2A879E2553D}"/>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5" name="Footer Placeholder 4">
            <a:extLst>
              <a:ext uri="{FF2B5EF4-FFF2-40B4-BE49-F238E27FC236}">
                <a16:creationId xmlns:a16="http://schemas.microsoft.com/office/drawing/2014/main" id="{9481D0F8-7353-DB27-CFB9-27B247739F89}"/>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Slide Number Placeholder 5">
            <a:extLst>
              <a:ext uri="{FF2B5EF4-FFF2-40B4-BE49-F238E27FC236}">
                <a16:creationId xmlns:a16="http://schemas.microsoft.com/office/drawing/2014/main" id="{A200B58A-9F8A-CD93-7C29-71ADE5A7ECCB}"/>
              </a:ext>
            </a:extLst>
          </p:cNvPr>
          <p:cNvSpPr>
            <a:spLocks noGrp="1" noChangeArrowheads="1"/>
          </p:cNvSpPr>
          <p:nvPr>
            <p:ph type="sldNum" idx="12"/>
          </p:nvPr>
        </p:nvSpPr>
        <p:spPr/>
        <p:txBody>
          <a:bodyPr/>
          <a:lstStyle>
            <a:lvl1pPr>
              <a:buSzTx/>
              <a:defRPr/>
            </a:lvl1pPr>
          </a:lstStyle>
          <a:p>
            <a:fld id="{78894BA4-5572-4C98-A4FF-97FF34F414F7}" type="slidenum">
              <a:rPr lang="el-GR" altLang="en-US"/>
              <a:pPr/>
              <a:t>‹#›</a:t>
            </a:fld>
            <a:endParaRPr lang="el-GR" altLang="en-US"/>
          </a:p>
        </p:txBody>
      </p:sp>
    </p:spTree>
    <p:extLst>
      <p:ext uri="{BB962C8B-B14F-4D97-AF65-F5344CB8AC3E}">
        <p14:creationId xmlns:p14="http://schemas.microsoft.com/office/powerpoint/2010/main" val="48542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24313"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33913" y="1600200"/>
            <a:ext cx="4024312"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3">
            <a:extLst>
              <a:ext uri="{FF2B5EF4-FFF2-40B4-BE49-F238E27FC236}">
                <a16:creationId xmlns:a16="http://schemas.microsoft.com/office/drawing/2014/main" id="{80ECD9B2-9C52-75A5-4950-88A7F827ACEA}"/>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Rectangle 4">
            <a:extLst>
              <a:ext uri="{FF2B5EF4-FFF2-40B4-BE49-F238E27FC236}">
                <a16:creationId xmlns:a16="http://schemas.microsoft.com/office/drawing/2014/main" id="{97EA3BAE-6648-BD79-6872-6FAD92B639D4}"/>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7" name="Rectangle 5">
            <a:extLst>
              <a:ext uri="{FF2B5EF4-FFF2-40B4-BE49-F238E27FC236}">
                <a16:creationId xmlns:a16="http://schemas.microsoft.com/office/drawing/2014/main" id="{816B8E2F-24E6-37C4-195C-3F3C55FC0FEC}"/>
              </a:ext>
            </a:extLst>
          </p:cNvPr>
          <p:cNvSpPr>
            <a:spLocks noGrp="1" noChangeArrowheads="1"/>
          </p:cNvSpPr>
          <p:nvPr>
            <p:ph type="sldNum" idx="12"/>
          </p:nvPr>
        </p:nvSpPr>
        <p:spPr/>
        <p:txBody>
          <a:bodyPr/>
          <a:lstStyle>
            <a:lvl1pPr>
              <a:buSzTx/>
              <a:defRPr/>
            </a:lvl1pPr>
          </a:lstStyle>
          <a:p>
            <a:fld id="{EDD79779-A604-4FEF-A6E4-C2C815689FC2}" type="slidenum">
              <a:rPr lang="el-GR" altLang="en-US"/>
              <a:pPr/>
              <a:t>‹#›</a:t>
            </a:fld>
            <a:endParaRPr lang="el-GR" altLang="en-US"/>
          </a:p>
        </p:txBody>
      </p:sp>
    </p:spTree>
    <p:extLst>
      <p:ext uri="{BB962C8B-B14F-4D97-AF65-F5344CB8AC3E}">
        <p14:creationId xmlns:p14="http://schemas.microsoft.com/office/powerpoint/2010/main" val="1763274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3">
            <a:extLst>
              <a:ext uri="{FF2B5EF4-FFF2-40B4-BE49-F238E27FC236}">
                <a16:creationId xmlns:a16="http://schemas.microsoft.com/office/drawing/2014/main" id="{1E00B590-0BCB-E467-36EB-52CF9B281F96}"/>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8" name="Rectangle 4">
            <a:extLst>
              <a:ext uri="{FF2B5EF4-FFF2-40B4-BE49-F238E27FC236}">
                <a16:creationId xmlns:a16="http://schemas.microsoft.com/office/drawing/2014/main" id="{E9E29F02-303A-F85C-4F8F-20D92E98ACC3}"/>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9" name="Rectangle 5">
            <a:extLst>
              <a:ext uri="{FF2B5EF4-FFF2-40B4-BE49-F238E27FC236}">
                <a16:creationId xmlns:a16="http://schemas.microsoft.com/office/drawing/2014/main" id="{216BF6CE-7A82-D3BF-CB62-9603B98AAF5A}"/>
              </a:ext>
            </a:extLst>
          </p:cNvPr>
          <p:cNvSpPr>
            <a:spLocks noGrp="1" noChangeArrowheads="1"/>
          </p:cNvSpPr>
          <p:nvPr>
            <p:ph type="sldNum" idx="12"/>
          </p:nvPr>
        </p:nvSpPr>
        <p:spPr/>
        <p:txBody>
          <a:bodyPr/>
          <a:lstStyle>
            <a:lvl1pPr>
              <a:buSzTx/>
              <a:defRPr/>
            </a:lvl1pPr>
          </a:lstStyle>
          <a:p>
            <a:fld id="{63DE2175-EBEB-4784-95FC-B5EC1ADBAB0D}" type="slidenum">
              <a:rPr lang="el-GR" altLang="en-US"/>
              <a:pPr/>
              <a:t>‹#›</a:t>
            </a:fld>
            <a:endParaRPr lang="el-GR" altLang="en-US"/>
          </a:p>
        </p:txBody>
      </p:sp>
    </p:spTree>
    <p:extLst>
      <p:ext uri="{BB962C8B-B14F-4D97-AF65-F5344CB8AC3E}">
        <p14:creationId xmlns:p14="http://schemas.microsoft.com/office/powerpoint/2010/main" val="1343477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3">
            <a:extLst>
              <a:ext uri="{FF2B5EF4-FFF2-40B4-BE49-F238E27FC236}">
                <a16:creationId xmlns:a16="http://schemas.microsoft.com/office/drawing/2014/main" id="{90289B5D-1E40-90BD-35B8-0E321F5737C1}"/>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4" name="Rectangle 4">
            <a:extLst>
              <a:ext uri="{FF2B5EF4-FFF2-40B4-BE49-F238E27FC236}">
                <a16:creationId xmlns:a16="http://schemas.microsoft.com/office/drawing/2014/main" id="{9125DDEA-5BAC-4895-A8E3-0556012160E5}"/>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5" name="Rectangle 5">
            <a:extLst>
              <a:ext uri="{FF2B5EF4-FFF2-40B4-BE49-F238E27FC236}">
                <a16:creationId xmlns:a16="http://schemas.microsoft.com/office/drawing/2014/main" id="{E727387D-5B84-17C5-36F0-C0AB827ADA5C}"/>
              </a:ext>
            </a:extLst>
          </p:cNvPr>
          <p:cNvSpPr>
            <a:spLocks noGrp="1" noChangeArrowheads="1"/>
          </p:cNvSpPr>
          <p:nvPr>
            <p:ph type="sldNum" idx="12"/>
          </p:nvPr>
        </p:nvSpPr>
        <p:spPr/>
        <p:txBody>
          <a:bodyPr/>
          <a:lstStyle>
            <a:lvl1pPr>
              <a:buSzTx/>
              <a:defRPr/>
            </a:lvl1pPr>
          </a:lstStyle>
          <a:p>
            <a:fld id="{3E072299-CE3B-46BE-A3DE-E2FDFBA68FD9}" type="slidenum">
              <a:rPr lang="el-GR" altLang="en-US"/>
              <a:pPr/>
              <a:t>‹#›</a:t>
            </a:fld>
            <a:endParaRPr lang="el-GR" altLang="en-US"/>
          </a:p>
        </p:txBody>
      </p:sp>
    </p:spTree>
    <p:extLst>
      <p:ext uri="{BB962C8B-B14F-4D97-AF65-F5344CB8AC3E}">
        <p14:creationId xmlns:p14="http://schemas.microsoft.com/office/powerpoint/2010/main" val="12090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B2D9BA6E-E4FC-D458-C508-679E6B131FDB}"/>
              </a:ext>
            </a:extLst>
          </p:cNvPr>
          <p:cNvSpPr>
            <a:spLocks noGrp="1"/>
          </p:cNvSpPr>
          <p:nvPr>
            <p:ph type="dt" sz="half" idx="10"/>
          </p:nvPr>
        </p:nvSpPr>
        <p:spPr/>
        <p:txBody>
          <a:bodyPr/>
          <a:lstStyle>
            <a:lvl1pPr>
              <a:defRPr/>
            </a:lvl1pPr>
          </a:lstStyle>
          <a:p>
            <a:pPr>
              <a:defRPr/>
            </a:pPr>
            <a:fld id="{71390EDB-A5E3-454D-9FD9-EBCC008ACE3B}" type="datetimeFigureOut">
              <a:rPr lang="el-GR"/>
              <a:pPr>
                <a:defRPr/>
              </a:pPr>
              <a:t>3/12/2024</a:t>
            </a:fld>
            <a:endParaRPr lang="el-GR" dirty="0"/>
          </a:p>
        </p:txBody>
      </p:sp>
      <p:sp>
        <p:nvSpPr>
          <p:cNvPr id="6" name="4 - Θέση υποσέλιδου">
            <a:extLst>
              <a:ext uri="{FF2B5EF4-FFF2-40B4-BE49-F238E27FC236}">
                <a16:creationId xmlns:a16="http://schemas.microsoft.com/office/drawing/2014/main" id="{D889A95A-FE8D-4229-E222-F9D2291217A1}"/>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08D8C803-A379-6491-7D59-A74CC6E0C5CF}"/>
              </a:ext>
            </a:extLst>
          </p:cNvPr>
          <p:cNvSpPr>
            <a:spLocks noGrp="1"/>
          </p:cNvSpPr>
          <p:nvPr>
            <p:ph type="sldNum" sz="quarter" idx="12"/>
          </p:nvPr>
        </p:nvSpPr>
        <p:spPr/>
        <p:txBody>
          <a:bodyPr/>
          <a:lstStyle>
            <a:lvl1pPr>
              <a:defRPr/>
            </a:lvl1pPr>
          </a:lstStyle>
          <a:p>
            <a:fld id="{2EB15915-78FB-45C5-9CF2-DE22BC934C53}" type="slidenum">
              <a:rPr lang="el-GR" altLang="en-US"/>
              <a:pPr/>
              <a:t>‹#›</a:t>
            </a:fld>
            <a:endParaRPr lang="el-GR" altLang="en-US"/>
          </a:p>
        </p:txBody>
      </p:sp>
    </p:spTree>
    <p:extLst>
      <p:ext uri="{BB962C8B-B14F-4D97-AF65-F5344CB8AC3E}">
        <p14:creationId xmlns:p14="http://schemas.microsoft.com/office/powerpoint/2010/main" val="3928632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ECC094B-C7CF-F87B-C971-88B5E56EEFA6}"/>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3" name="Rectangle 4">
            <a:extLst>
              <a:ext uri="{FF2B5EF4-FFF2-40B4-BE49-F238E27FC236}">
                <a16:creationId xmlns:a16="http://schemas.microsoft.com/office/drawing/2014/main" id="{8FBB7C3B-6EE3-7CDF-EE81-F0FA3699AB02}"/>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4" name="Rectangle 5">
            <a:extLst>
              <a:ext uri="{FF2B5EF4-FFF2-40B4-BE49-F238E27FC236}">
                <a16:creationId xmlns:a16="http://schemas.microsoft.com/office/drawing/2014/main" id="{4517F979-11A7-6D1B-657C-60B182A1F525}"/>
              </a:ext>
            </a:extLst>
          </p:cNvPr>
          <p:cNvSpPr>
            <a:spLocks noGrp="1" noChangeArrowheads="1"/>
          </p:cNvSpPr>
          <p:nvPr>
            <p:ph type="sldNum" idx="12"/>
          </p:nvPr>
        </p:nvSpPr>
        <p:spPr/>
        <p:txBody>
          <a:bodyPr/>
          <a:lstStyle>
            <a:lvl1pPr>
              <a:buSzTx/>
              <a:defRPr/>
            </a:lvl1pPr>
          </a:lstStyle>
          <a:p>
            <a:fld id="{D42F2C07-5285-4898-ADD6-999FF534C7F9}" type="slidenum">
              <a:rPr lang="el-GR" altLang="en-US"/>
              <a:pPr/>
              <a:t>‹#›</a:t>
            </a:fld>
            <a:endParaRPr lang="el-GR" altLang="en-US"/>
          </a:p>
        </p:txBody>
      </p:sp>
    </p:spTree>
    <p:extLst>
      <p:ext uri="{BB962C8B-B14F-4D97-AF65-F5344CB8AC3E}">
        <p14:creationId xmlns:p14="http://schemas.microsoft.com/office/powerpoint/2010/main" val="934851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3">
            <a:extLst>
              <a:ext uri="{FF2B5EF4-FFF2-40B4-BE49-F238E27FC236}">
                <a16:creationId xmlns:a16="http://schemas.microsoft.com/office/drawing/2014/main" id="{194BDA55-C0EB-302D-E102-1BF5967A0D56}"/>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Rectangle 4">
            <a:extLst>
              <a:ext uri="{FF2B5EF4-FFF2-40B4-BE49-F238E27FC236}">
                <a16:creationId xmlns:a16="http://schemas.microsoft.com/office/drawing/2014/main" id="{754DF7DA-D63F-F134-B240-54097EFE78DD}"/>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7" name="Rectangle 5">
            <a:extLst>
              <a:ext uri="{FF2B5EF4-FFF2-40B4-BE49-F238E27FC236}">
                <a16:creationId xmlns:a16="http://schemas.microsoft.com/office/drawing/2014/main" id="{2DF9B145-F293-EE3A-1EE4-0249139BF374}"/>
              </a:ext>
            </a:extLst>
          </p:cNvPr>
          <p:cNvSpPr>
            <a:spLocks noGrp="1" noChangeArrowheads="1"/>
          </p:cNvSpPr>
          <p:nvPr>
            <p:ph type="sldNum" idx="12"/>
          </p:nvPr>
        </p:nvSpPr>
        <p:spPr/>
        <p:txBody>
          <a:bodyPr/>
          <a:lstStyle>
            <a:lvl1pPr>
              <a:buSzTx/>
              <a:defRPr/>
            </a:lvl1pPr>
          </a:lstStyle>
          <a:p>
            <a:fld id="{F098E78C-50DB-4844-B7DD-89D27D2645C1}" type="slidenum">
              <a:rPr lang="el-GR" altLang="en-US"/>
              <a:pPr/>
              <a:t>‹#›</a:t>
            </a:fld>
            <a:endParaRPr lang="el-GR" altLang="en-US"/>
          </a:p>
        </p:txBody>
      </p:sp>
    </p:spTree>
    <p:extLst>
      <p:ext uri="{BB962C8B-B14F-4D97-AF65-F5344CB8AC3E}">
        <p14:creationId xmlns:p14="http://schemas.microsoft.com/office/powerpoint/2010/main" val="1795152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3">
            <a:extLst>
              <a:ext uri="{FF2B5EF4-FFF2-40B4-BE49-F238E27FC236}">
                <a16:creationId xmlns:a16="http://schemas.microsoft.com/office/drawing/2014/main" id="{CFE00B38-703F-659F-83BE-0A29B83E42E2}"/>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Rectangle 4">
            <a:extLst>
              <a:ext uri="{FF2B5EF4-FFF2-40B4-BE49-F238E27FC236}">
                <a16:creationId xmlns:a16="http://schemas.microsoft.com/office/drawing/2014/main" id="{ECEEE813-DD7B-8F51-4902-F45703FBF21B}"/>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7" name="Rectangle 5">
            <a:extLst>
              <a:ext uri="{FF2B5EF4-FFF2-40B4-BE49-F238E27FC236}">
                <a16:creationId xmlns:a16="http://schemas.microsoft.com/office/drawing/2014/main" id="{77A4468D-00B4-112A-24DF-0FD3CF305E04}"/>
              </a:ext>
            </a:extLst>
          </p:cNvPr>
          <p:cNvSpPr>
            <a:spLocks noGrp="1" noChangeArrowheads="1"/>
          </p:cNvSpPr>
          <p:nvPr>
            <p:ph type="sldNum" idx="12"/>
          </p:nvPr>
        </p:nvSpPr>
        <p:spPr/>
        <p:txBody>
          <a:bodyPr/>
          <a:lstStyle>
            <a:lvl1pPr>
              <a:buSzTx/>
              <a:defRPr/>
            </a:lvl1pPr>
          </a:lstStyle>
          <a:p>
            <a:fld id="{A32FD1E4-6618-45CE-8F7A-82C04F203A19}" type="slidenum">
              <a:rPr lang="el-GR" altLang="en-US"/>
              <a:pPr/>
              <a:t>‹#›</a:t>
            </a:fld>
            <a:endParaRPr lang="el-GR" altLang="en-US"/>
          </a:p>
        </p:txBody>
      </p:sp>
    </p:spTree>
    <p:extLst>
      <p:ext uri="{BB962C8B-B14F-4D97-AF65-F5344CB8AC3E}">
        <p14:creationId xmlns:p14="http://schemas.microsoft.com/office/powerpoint/2010/main" val="1005187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2C51F91F-0EEA-98AC-1F0F-0F66FFE5A433}"/>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5" name="Footer Placeholder 4">
            <a:extLst>
              <a:ext uri="{FF2B5EF4-FFF2-40B4-BE49-F238E27FC236}">
                <a16:creationId xmlns:a16="http://schemas.microsoft.com/office/drawing/2014/main" id="{832652EA-1D3C-8A21-46C1-CC8D06B34CFA}"/>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Slide Number Placeholder 5">
            <a:extLst>
              <a:ext uri="{FF2B5EF4-FFF2-40B4-BE49-F238E27FC236}">
                <a16:creationId xmlns:a16="http://schemas.microsoft.com/office/drawing/2014/main" id="{6578908E-9E6A-7891-7E54-908E13F5B65D}"/>
              </a:ext>
            </a:extLst>
          </p:cNvPr>
          <p:cNvSpPr>
            <a:spLocks noGrp="1" noChangeArrowheads="1"/>
          </p:cNvSpPr>
          <p:nvPr>
            <p:ph type="sldNum" idx="12"/>
          </p:nvPr>
        </p:nvSpPr>
        <p:spPr/>
        <p:txBody>
          <a:bodyPr/>
          <a:lstStyle>
            <a:lvl1pPr>
              <a:buSzTx/>
              <a:defRPr/>
            </a:lvl1pPr>
          </a:lstStyle>
          <a:p>
            <a:fld id="{AC001803-E3E7-43D2-8CBC-5D7C5215ECEC}" type="slidenum">
              <a:rPr lang="el-GR" altLang="en-US"/>
              <a:pPr/>
              <a:t>‹#›</a:t>
            </a:fld>
            <a:endParaRPr lang="el-GR" altLang="en-US"/>
          </a:p>
        </p:txBody>
      </p:sp>
    </p:spTree>
    <p:extLst>
      <p:ext uri="{BB962C8B-B14F-4D97-AF65-F5344CB8AC3E}">
        <p14:creationId xmlns:p14="http://schemas.microsoft.com/office/powerpoint/2010/main" val="81811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08763" y="277813"/>
            <a:ext cx="2049462" cy="5824537"/>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7813"/>
            <a:ext cx="5999163" cy="5824537"/>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a:extLst>
              <a:ext uri="{FF2B5EF4-FFF2-40B4-BE49-F238E27FC236}">
                <a16:creationId xmlns:a16="http://schemas.microsoft.com/office/drawing/2014/main" id="{F47510F4-8D8E-87F3-07DC-47ABBD677A11}"/>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5" name="Footer Placeholder 4">
            <a:extLst>
              <a:ext uri="{FF2B5EF4-FFF2-40B4-BE49-F238E27FC236}">
                <a16:creationId xmlns:a16="http://schemas.microsoft.com/office/drawing/2014/main" id="{0E5B6504-011D-D145-55C1-DF9E6E3F1308}"/>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Slide Number Placeholder 5">
            <a:extLst>
              <a:ext uri="{FF2B5EF4-FFF2-40B4-BE49-F238E27FC236}">
                <a16:creationId xmlns:a16="http://schemas.microsoft.com/office/drawing/2014/main" id="{3048C62A-5E2A-AFE7-18FF-662315C17152}"/>
              </a:ext>
            </a:extLst>
          </p:cNvPr>
          <p:cNvSpPr>
            <a:spLocks noGrp="1" noChangeArrowheads="1"/>
          </p:cNvSpPr>
          <p:nvPr>
            <p:ph type="sldNum" idx="12"/>
          </p:nvPr>
        </p:nvSpPr>
        <p:spPr/>
        <p:txBody>
          <a:bodyPr/>
          <a:lstStyle>
            <a:lvl1pPr>
              <a:buSzTx/>
              <a:defRPr/>
            </a:lvl1pPr>
          </a:lstStyle>
          <a:p>
            <a:fld id="{04289F97-A09F-4FBE-AFBD-737DF7DD12B5}" type="slidenum">
              <a:rPr lang="el-GR" altLang="en-US"/>
              <a:pPr/>
              <a:t>‹#›</a:t>
            </a:fld>
            <a:endParaRPr lang="el-GR" altLang="en-US"/>
          </a:p>
        </p:txBody>
      </p:sp>
    </p:spTree>
    <p:extLst>
      <p:ext uri="{BB962C8B-B14F-4D97-AF65-F5344CB8AC3E}">
        <p14:creationId xmlns:p14="http://schemas.microsoft.com/office/powerpoint/2010/main" val="1783688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7813"/>
            <a:ext cx="8201025" cy="1111250"/>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1600200"/>
            <a:ext cx="4024313"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33913" y="1600200"/>
            <a:ext cx="4024312"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3927475"/>
            <a:ext cx="4024313"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33913" y="3927475"/>
            <a:ext cx="4024312"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3">
            <a:extLst>
              <a:ext uri="{FF2B5EF4-FFF2-40B4-BE49-F238E27FC236}">
                <a16:creationId xmlns:a16="http://schemas.microsoft.com/office/drawing/2014/main" id="{AFAD54BE-AC9D-52D4-C45C-5EF016E67692}"/>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8" name="Rectangle 4">
            <a:extLst>
              <a:ext uri="{FF2B5EF4-FFF2-40B4-BE49-F238E27FC236}">
                <a16:creationId xmlns:a16="http://schemas.microsoft.com/office/drawing/2014/main" id="{D142E011-432B-882E-5EDF-1F938CAE2C30}"/>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9" name="Rectangle 5">
            <a:extLst>
              <a:ext uri="{FF2B5EF4-FFF2-40B4-BE49-F238E27FC236}">
                <a16:creationId xmlns:a16="http://schemas.microsoft.com/office/drawing/2014/main" id="{48490520-296E-6C3F-607B-79C702E6266E}"/>
              </a:ext>
            </a:extLst>
          </p:cNvPr>
          <p:cNvSpPr>
            <a:spLocks noGrp="1" noChangeArrowheads="1"/>
          </p:cNvSpPr>
          <p:nvPr>
            <p:ph type="sldNum" idx="12"/>
          </p:nvPr>
        </p:nvSpPr>
        <p:spPr/>
        <p:txBody>
          <a:bodyPr/>
          <a:lstStyle>
            <a:lvl1pPr>
              <a:buSzTx/>
              <a:defRPr/>
            </a:lvl1pPr>
          </a:lstStyle>
          <a:p>
            <a:fld id="{6543A33F-12FE-4570-B1CF-C8E39B8184A6}" type="slidenum">
              <a:rPr lang="el-GR" altLang="en-US"/>
              <a:pPr/>
              <a:t>‹#›</a:t>
            </a:fld>
            <a:endParaRPr lang="el-GR" altLang="en-US"/>
          </a:p>
        </p:txBody>
      </p:sp>
    </p:spTree>
    <p:extLst>
      <p:ext uri="{BB962C8B-B14F-4D97-AF65-F5344CB8AC3E}">
        <p14:creationId xmlns:p14="http://schemas.microsoft.com/office/powerpoint/2010/main" val="683661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01025" cy="111125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8201025"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3927475"/>
            <a:ext cx="8201025"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3">
            <a:extLst>
              <a:ext uri="{FF2B5EF4-FFF2-40B4-BE49-F238E27FC236}">
                <a16:creationId xmlns:a16="http://schemas.microsoft.com/office/drawing/2014/main" id="{A5B427A3-901D-B7C1-E5FF-EF40E39FE83F}"/>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6" name="Rectangle 4">
            <a:extLst>
              <a:ext uri="{FF2B5EF4-FFF2-40B4-BE49-F238E27FC236}">
                <a16:creationId xmlns:a16="http://schemas.microsoft.com/office/drawing/2014/main" id="{B321531C-F077-7B9C-969F-149B849D6501}"/>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7" name="Rectangle 5">
            <a:extLst>
              <a:ext uri="{FF2B5EF4-FFF2-40B4-BE49-F238E27FC236}">
                <a16:creationId xmlns:a16="http://schemas.microsoft.com/office/drawing/2014/main" id="{BBAE2C8A-7171-68BB-AFBA-F404092186E5}"/>
              </a:ext>
            </a:extLst>
          </p:cNvPr>
          <p:cNvSpPr>
            <a:spLocks noGrp="1" noChangeArrowheads="1"/>
          </p:cNvSpPr>
          <p:nvPr>
            <p:ph type="sldNum" idx="12"/>
          </p:nvPr>
        </p:nvSpPr>
        <p:spPr/>
        <p:txBody>
          <a:bodyPr/>
          <a:lstStyle>
            <a:lvl1pPr>
              <a:buSzTx/>
              <a:defRPr/>
            </a:lvl1pPr>
          </a:lstStyle>
          <a:p>
            <a:fld id="{75861D4A-BB98-43A8-BE11-BA28998E09A4}" type="slidenum">
              <a:rPr lang="el-GR" altLang="en-US"/>
              <a:pPr/>
              <a:t>‹#›</a:t>
            </a:fld>
            <a:endParaRPr lang="el-GR" altLang="en-US"/>
          </a:p>
        </p:txBody>
      </p:sp>
    </p:spTree>
    <p:extLst>
      <p:ext uri="{BB962C8B-B14F-4D97-AF65-F5344CB8AC3E}">
        <p14:creationId xmlns:p14="http://schemas.microsoft.com/office/powerpoint/2010/main" val="2015808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01025" cy="111125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24313" cy="45021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33913" y="1600200"/>
            <a:ext cx="4024312"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33913" y="3927475"/>
            <a:ext cx="4024312"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3">
            <a:extLst>
              <a:ext uri="{FF2B5EF4-FFF2-40B4-BE49-F238E27FC236}">
                <a16:creationId xmlns:a16="http://schemas.microsoft.com/office/drawing/2014/main" id="{06B1C850-4D45-5B9C-D481-C6E943ADD3F1}"/>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7" name="Rectangle 4">
            <a:extLst>
              <a:ext uri="{FF2B5EF4-FFF2-40B4-BE49-F238E27FC236}">
                <a16:creationId xmlns:a16="http://schemas.microsoft.com/office/drawing/2014/main" id="{8568DE27-9496-09EA-372B-F59D33810497}"/>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8" name="Rectangle 5">
            <a:extLst>
              <a:ext uri="{FF2B5EF4-FFF2-40B4-BE49-F238E27FC236}">
                <a16:creationId xmlns:a16="http://schemas.microsoft.com/office/drawing/2014/main" id="{F36F04BE-B9AE-BB0E-B1A9-30B61A648D59}"/>
              </a:ext>
            </a:extLst>
          </p:cNvPr>
          <p:cNvSpPr>
            <a:spLocks noGrp="1" noChangeArrowheads="1"/>
          </p:cNvSpPr>
          <p:nvPr>
            <p:ph type="sldNum" idx="12"/>
          </p:nvPr>
        </p:nvSpPr>
        <p:spPr/>
        <p:txBody>
          <a:bodyPr/>
          <a:lstStyle>
            <a:lvl1pPr>
              <a:buSzTx/>
              <a:defRPr/>
            </a:lvl1pPr>
          </a:lstStyle>
          <a:p>
            <a:fld id="{D8867257-48D2-4DFD-9DC5-4E888222A1EC}" type="slidenum">
              <a:rPr lang="el-GR" altLang="en-US"/>
              <a:pPr/>
              <a:t>‹#›</a:t>
            </a:fld>
            <a:endParaRPr lang="el-GR" altLang="en-US"/>
          </a:p>
        </p:txBody>
      </p:sp>
    </p:spTree>
    <p:extLst>
      <p:ext uri="{BB962C8B-B14F-4D97-AF65-F5344CB8AC3E}">
        <p14:creationId xmlns:p14="http://schemas.microsoft.com/office/powerpoint/2010/main" val="183458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AndTx" preserve="1">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01025" cy="1111250"/>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1600200"/>
            <a:ext cx="4024313"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57200" y="3927475"/>
            <a:ext cx="4024313" cy="21748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half" idx="3"/>
          </p:nvPr>
        </p:nvSpPr>
        <p:spPr>
          <a:xfrm>
            <a:off x="4633913" y="1600200"/>
            <a:ext cx="4024312" cy="45021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3">
            <a:extLst>
              <a:ext uri="{FF2B5EF4-FFF2-40B4-BE49-F238E27FC236}">
                <a16:creationId xmlns:a16="http://schemas.microsoft.com/office/drawing/2014/main" id="{4A25716D-CFBB-1852-2754-F1E525C18601}"/>
              </a:ext>
            </a:extLst>
          </p:cNvPr>
          <p:cNvSpPr>
            <a:spLocks noGrp="1" noChangeArrowheads="1"/>
          </p:cNvSpPr>
          <p:nvPr>
            <p:ph type="dt" idx="10"/>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7" name="Rectangle 4">
            <a:extLst>
              <a:ext uri="{FF2B5EF4-FFF2-40B4-BE49-F238E27FC236}">
                <a16:creationId xmlns:a16="http://schemas.microsoft.com/office/drawing/2014/main" id="{2174A270-9AC6-F1BD-5F41-22B633AC884E}"/>
              </a:ext>
            </a:extLst>
          </p:cNvPr>
          <p:cNvSpPr>
            <a:spLocks noGrp="1" noChangeArrowheads="1"/>
          </p:cNvSpPr>
          <p:nvPr>
            <p:ph type="ftr" idx="11"/>
          </p:nvPr>
        </p:nvSpPr>
        <p:spPr/>
        <p:txBody>
          <a:bodyPr/>
          <a:lstStyle>
            <a:lvl1pPr>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latin typeface="Arial" charset="0"/>
              </a:defRPr>
            </a:lvl1pPr>
          </a:lstStyle>
          <a:p>
            <a:pPr>
              <a:defRPr/>
            </a:pPr>
            <a:endParaRPr lang="el-GR"/>
          </a:p>
        </p:txBody>
      </p:sp>
      <p:sp>
        <p:nvSpPr>
          <p:cNvPr id="8" name="Rectangle 5">
            <a:extLst>
              <a:ext uri="{FF2B5EF4-FFF2-40B4-BE49-F238E27FC236}">
                <a16:creationId xmlns:a16="http://schemas.microsoft.com/office/drawing/2014/main" id="{8211A866-F0BF-A90F-3EA2-46677F94F9CC}"/>
              </a:ext>
            </a:extLst>
          </p:cNvPr>
          <p:cNvSpPr>
            <a:spLocks noGrp="1" noChangeArrowheads="1"/>
          </p:cNvSpPr>
          <p:nvPr>
            <p:ph type="sldNum" idx="12"/>
          </p:nvPr>
        </p:nvSpPr>
        <p:spPr/>
        <p:txBody>
          <a:bodyPr/>
          <a:lstStyle>
            <a:lvl1pPr>
              <a:buSzTx/>
              <a:defRPr/>
            </a:lvl1pPr>
          </a:lstStyle>
          <a:p>
            <a:fld id="{AA1340BE-0548-4CDF-BC61-EC67E589E0FF}" type="slidenum">
              <a:rPr lang="el-GR" altLang="en-US"/>
              <a:pPr/>
              <a:t>‹#›</a:t>
            </a:fld>
            <a:endParaRPr lang="el-GR" altLang="en-US"/>
          </a:p>
        </p:txBody>
      </p:sp>
    </p:spTree>
    <p:extLst>
      <p:ext uri="{BB962C8B-B14F-4D97-AF65-F5344CB8AC3E}">
        <p14:creationId xmlns:p14="http://schemas.microsoft.com/office/powerpoint/2010/main" val="176222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AA6D2998-4560-8BC5-A18B-7C76A3772C69}"/>
              </a:ext>
            </a:extLst>
          </p:cNvPr>
          <p:cNvSpPr>
            <a:spLocks noGrp="1"/>
          </p:cNvSpPr>
          <p:nvPr>
            <p:ph type="dt" sz="half" idx="10"/>
          </p:nvPr>
        </p:nvSpPr>
        <p:spPr/>
        <p:txBody>
          <a:bodyPr/>
          <a:lstStyle>
            <a:lvl1pPr>
              <a:defRPr/>
            </a:lvl1pPr>
          </a:lstStyle>
          <a:p>
            <a:pPr>
              <a:defRPr/>
            </a:pPr>
            <a:fld id="{5981EC19-0AFA-45CA-A08C-0A2700160F49}" type="datetimeFigureOut">
              <a:rPr lang="el-GR"/>
              <a:pPr>
                <a:defRPr/>
              </a:pPr>
              <a:t>3/12/2024</a:t>
            </a:fld>
            <a:endParaRPr lang="el-GR" dirty="0"/>
          </a:p>
        </p:txBody>
      </p:sp>
      <p:sp>
        <p:nvSpPr>
          <p:cNvPr id="8" name="4 - Θέση υποσέλιδου">
            <a:extLst>
              <a:ext uri="{FF2B5EF4-FFF2-40B4-BE49-F238E27FC236}">
                <a16:creationId xmlns:a16="http://schemas.microsoft.com/office/drawing/2014/main" id="{946CB36E-D7BB-4486-2DFA-D88166FE578C}"/>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B922F011-D862-B151-8E22-7F2FAF252EF4}"/>
              </a:ext>
            </a:extLst>
          </p:cNvPr>
          <p:cNvSpPr>
            <a:spLocks noGrp="1"/>
          </p:cNvSpPr>
          <p:nvPr>
            <p:ph type="sldNum" sz="quarter" idx="12"/>
          </p:nvPr>
        </p:nvSpPr>
        <p:spPr/>
        <p:txBody>
          <a:bodyPr/>
          <a:lstStyle>
            <a:lvl1pPr>
              <a:defRPr/>
            </a:lvl1pPr>
          </a:lstStyle>
          <a:p>
            <a:fld id="{320ED948-E688-4CF3-BCF3-042E0DF28CFE}" type="slidenum">
              <a:rPr lang="el-GR" altLang="en-US"/>
              <a:pPr/>
              <a:t>‹#›</a:t>
            </a:fld>
            <a:endParaRPr lang="el-GR" altLang="en-US"/>
          </a:p>
        </p:txBody>
      </p:sp>
    </p:spTree>
    <p:extLst>
      <p:ext uri="{BB962C8B-B14F-4D97-AF65-F5344CB8AC3E}">
        <p14:creationId xmlns:p14="http://schemas.microsoft.com/office/powerpoint/2010/main" val="422282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id="{ABBA364E-3B1B-1DB5-D422-9CE33F2EF391}"/>
              </a:ext>
            </a:extLst>
          </p:cNvPr>
          <p:cNvSpPr>
            <a:spLocks noGrp="1"/>
          </p:cNvSpPr>
          <p:nvPr>
            <p:ph type="dt" sz="half" idx="10"/>
          </p:nvPr>
        </p:nvSpPr>
        <p:spPr/>
        <p:txBody>
          <a:bodyPr/>
          <a:lstStyle>
            <a:lvl1pPr>
              <a:defRPr/>
            </a:lvl1pPr>
          </a:lstStyle>
          <a:p>
            <a:pPr>
              <a:defRPr/>
            </a:pPr>
            <a:fld id="{BFD70E59-48F3-4464-AB54-8FA3EB3E0C3B}" type="datetimeFigureOut">
              <a:rPr lang="el-GR"/>
              <a:pPr>
                <a:defRPr/>
              </a:pPr>
              <a:t>3/12/2024</a:t>
            </a:fld>
            <a:endParaRPr lang="el-GR" dirty="0"/>
          </a:p>
        </p:txBody>
      </p:sp>
      <p:sp>
        <p:nvSpPr>
          <p:cNvPr id="4" name="4 - Θέση υποσέλιδου">
            <a:extLst>
              <a:ext uri="{FF2B5EF4-FFF2-40B4-BE49-F238E27FC236}">
                <a16:creationId xmlns:a16="http://schemas.microsoft.com/office/drawing/2014/main" id="{DF0275E7-252E-754D-632D-C27F6AB7112C}"/>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3052F95D-9990-71BF-1C02-9870A38D3E12}"/>
              </a:ext>
            </a:extLst>
          </p:cNvPr>
          <p:cNvSpPr>
            <a:spLocks noGrp="1"/>
          </p:cNvSpPr>
          <p:nvPr>
            <p:ph type="sldNum" sz="quarter" idx="12"/>
          </p:nvPr>
        </p:nvSpPr>
        <p:spPr/>
        <p:txBody>
          <a:bodyPr/>
          <a:lstStyle>
            <a:lvl1pPr>
              <a:defRPr/>
            </a:lvl1pPr>
          </a:lstStyle>
          <a:p>
            <a:fld id="{D027448F-968E-4E2E-A06C-E7D80398158C}" type="slidenum">
              <a:rPr lang="el-GR" altLang="en-US"/>
              <a:pPr/>
              <a:t>‹#›</a:t>
            </a:fld>
            <a:endParaRPr lang="el-GR" altLang="en-US"/>
          </a:p>
        </p:txBody>
      </p:sp>
    </p:spTree>
    <p:extLst>
      <p:ext uri="{BB962C8B-B14F-4D97-AF65-F5344CB8AC3E}">
        <p14:creationId xmlns:p14="http://schemas.microsoft.com/office/powerpoint/2010/main" val="324255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4693D63D-0B1D-D558-6417-97FC4AE2CE6F}"/>
              </a:ext>
            </a:extLst>
          </p:cNvPr>
          <p:cNvSpPr>
            <a:spLocks noGrp="1"/>
          </p:cNvSpPr>
          <p:nvPr>
            <p:ph type="dt" sz="half" idx="10"/>
          </p:nvPr>
        </p:nvSpPr>
        <p:spPr/>
        <p:txBody>
          <a:bodyPr/>
          <a:lstStyle>
            <a:lvl1pPr>
              <a:defRPr/>
            </a:lvl1pPr>
          </a:lstStyle>
          <a:p>
            <a:pPr>
              <a:defRPr/>
            </a:pPr>
            <a:fld id="{85C90019-31E2-4E9A-9EAB-26CC66D7DB88}" type="datetimeFigureOut">
              <a:rPr lang="el-GR"/>
              <a:pPr>
                <a:defRPr/>
              </a:pPr>
              <a:t>3/12/2024</a:t>
            </a:fld>
            <a:endParaRPr lang="el-GR" dirty="0"/>
          </a:p>
        </p:txBody>
      </p:sp>
      <p:sp>
        <p:nvSpPr>
          <p:cNvPr id="3" name="4 - Θέση υποσέλιδου">
            <a:extLst>
              <a:ext uri="{FF2B5EF4-FFF2-40B4-BE49-F238E27FC236}">
                <a16:creationId xmlns:a16="http://schemas.microsoft.com/office/drawing/2014/main" id="{F3D14767-6A4E-4BA2-C388-91C8B35EA25F}"/>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5842DD14-7C9F-7017-80FF-B6423C5C4B78}"/>
              </a:ext>
            </a:extLst>
          </p:cNvPr>
          <p:cNvSpPr>
            <a:spLocks noGrp="1"/>
          </p:cNvSpPr>
          <p:nvPr>
            <p:ph type="sldNum" sz="quarter" idx="12"/>
          </p:nvPr>
        </p:nvSpPr>
        <p:spPr/>
        <p:txBody>
          <a:bodyPr/>
          <a:lstStyle>
            <a:lvl1pPr>
              <a:defRPr/>
            </a:lvl1pPr>
          </a:lstStyle>
          <a:p>
            <a:fld id="{37B00FBD-5778-4452-BF1E-90FF0A907C5B}" type="slidenum">
              <a:rPr lang="el-GR" altLang="en-US"/>
              <a:pPr/>
              <a:t>‹#›</a:t>
            </a:fld>
            <a:endParaRPr lang="el-GR" altLang="en-US"/>
          </a:p>
        </p:txBody>
      </p:sp>
    </p:spTree>
    <p:extLst>
      <p:ext uri="{BB962C8B-B14F-4D97-AF65-F5344CB8AC3E}">
        <p14:creationId xmlns:p14="http://schemas.microsoft.com/office/powerpoint/2010/main" val="414931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655066C8-9FDB-48DC-6702-B2B73D6AB1E4}"/>
              </a:ext>
            </a:extLst>
          </p:cNvPr>
          <p:cNvSpPr>
            <a:spLocks noGrp="1"/>
          </p:cNvSpPr>
          <p:nvPr>
            <p:ph type="dt" sz="half" idx="10"/>
          </p:nvPr>
        </p:nvSpPr>
        <p:spPr/>
        <p:txBody>
          <a:bodyPr/>
          <a:lstStyle>
            <a:lvl1pPr>
              <a:defRPr/>
            </a:lvl1pPr>
          </a:lstStyle>
          <a:p>
            <a:pPr>
              <a:defRPr/>
            </a:pPr>
            <a:fld id="{C9EBB346-404D-46D2-9CDA-F19550826BA9}" type="datetimeFigureOut">
              <a:rPr lang="el-GR"/>
              <a:pPr>
                <a:defRPr/>
              </a:pPr>
              <a:t>3/12/2024</a:t>
            </a:fld>
            <a:endParaRPr lang="el-GR" dirty="0"/>
          </a:p>
        </p:txBody>
      </p:sp>
      <p:sp>
        <p:nvSpPr>
          <p:cNvPr id="6" name="4 - Θέση υποσέλιδου">
            <a:extLst>
              <a:ext uri="{FF2B5EF4-FFF2-40B4-BE49-F238E27FC236}">
                <a16:creationId xmlns:a16="http://schemas.microsoft.com/office/drawing/2014/main" id="{1B35DC66-535E-1108-7D5D-930AA64C62A3}"/>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8C9ADABA-5ECB-05A2-7C75-B4B78B182F5E}"/>
              </a:ext>
            </a:extLst>
          </p:cNvPr>
          <p:cNvSpPr>
            <a:spLocks noGrp="1"/>
          </p:cNvSpPr>
          <p:nvPr>
            <p:ph type="sldNum" sz="quarter" idx="12"/>
          </p:nvPr>
        </p:nvSpPr>
        <p:spPr/>
        <p:txBody>
          <a:bodyPr/>
          <a:lstStyle>
            <a:lvl1pPr>
              <a:defRPr/>
            </a:lvl1pPr>
          </a:lstStyle>
          <a:p>
            <a:fld id="{D05BD73D-88D5-476D-ABF6-7D81278156DA}" type="slidenum">
              <a:rPr lang="el-GR" altLang="en-US"/>
              <a:pPr/>
              <a:t>‹#›</a:t>
            </a:fld>
            <a:endParaRPr lang="el-GR" altLang="en-US"/>
          </a:p>
        </p:txBody>
      </p:sp>
    </p:spTree>
    <p:extLst>
      <p:ext uri="{BB962C8B-B14F-4D97-AF65-F5344CB8AC3E}">
        <p14:creationId xmlns:p14="http://schemas.microsoft.com/office/powerpoint/2010/main" val="105350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21A7EE2D-306D-F1BC-A05E-63B8CA2942AE}"/>
              </a:ext>
            </a:extLst>
          </p:cNvPr>
          <p:cNvSpPr>
            <a:spLocks noGrp="1"/>
          </p:cNvSpPr>
          <p:nvPr>
            <p:ph type="dt" sz="half" idx="10"/>
          </p:nvPr>
        </p:nvSpPr>
        <p:spPr/>
        <p:txBody>
          <a:bodyPr/>
          <a:lstStyle>
            <a:lvl1pPr>
              <a:defRPr/>
            </a:lvl1pPr>
          </a:lstStyle>
          <a:p>
            <a:pPr>
              <a:defRPr/>
            </a:pPr>
            <a:fld id="{86E31EB8-2786-4763-B2E3-617488E57FE0}" type="datetimeFigureOut">
              <a:rPr lang="el-GR"/>
              <a:pPr>
                <a:defRPr/>
              </a:pPr>
              <a:t>3/12/2024</a:t>
            </a:fld>
            <a:endParaRPr lang="el-GR" dirty="0"/>
          </a:p>
        </p:txBody>
      </p:sp>
      <p:sp>
        <p:nvSpPr>
          <p:cNvPr id="6" name="4 - Θέση υποσέλιδου">
            <a:extLst>
              <a:ext uri="{FF2B5EF4-FFF2-40B4-BE49-F238E27FC236}">
                <a16:creationId xmlns:a16="http://schemas.microsoft.com/office/drawing/2014/main" id="{71241A41-9F3B-BC75-46CE-089C8234836B}"/>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30E51ED2-4915-E279-6672-33DD08786A27}"/>
              </a:ext>
            </a:extLst>
          </p:cNvPr>
          <p:cNvSpPr>
            <a:spLocks noGrp="1"/>
          </p:cNvSpPr>
          <p:nvPr>
            <p:ph type="sldNum" sz="quarter" idx="12"/>
          </p:nvPr>
        </p:nvSpPr>
        <p:spPr/>
        <p:txBody>
          <a:bodyPr/>
          <a:lstStyle>
            <a:lvl1pPr>
              <a:defRPr/>
            </a:lvl1pPr>
          </a:lstStyle>
          <a:p>
            <a:fld id="{70A530E3-6BE6-415C-901B-4F26C22E3314}" type="slidenum">
              <a:rPr lang="el-GR" altLang="en-US"/>
              <a:pPr/>
              <a:t>‹#›</a:t>
            </a:fld>
            <a:endParaRPr lang="el-GR" altLang="en-US"/>
          </a:p>
        </p:txBody>
      </p:sp>
    </p:spTree>
    <p:extLst>
      <p:ext uri="{BB962C8B-B14F-4D97-AF65-F5344CB8AC3E}">
        <p14:creationId xmlns:p14="http://schemas.microsoft.com/office/powerpoint/2010/main" val="179740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pn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6" Type="http://schemas.openxmlformats.org/officeDocument/2006/relationships/image" Target="../media/image4.png"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image" Target="../media/image3.png"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2.pn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13" Type="http://schemas.openxmlformats.org/officeDocument/2006/relationships/slideLayout" Target="../slideLayouts/slideLayout46.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slideLayout" Target="../slideLayouts/slideLayout45.xml" /><Relationship Id="rId2" Type="http://schemas.openxmlformats.org/officeDocument/2006/relationships/slideLayout" Target="../slideLayouts/slideLayout35.xml" /><Relationship Id="rId16" Type="http://schemas.openxmlformats.org/officeDocument/2006/relationships/theme" Target="../theme/theme4.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5" Type="http://schemas.openxmlformats.org/officeDocument/2006/relationships/slideLayout" Target="../slideLayouts/slideLayout4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 Id="rId14" Type="http://schemas.openxmlformats.org/officeDocument/2006/relationships/slideLayout" Target="../slideLayouts/slideLayout4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 Θέση τίτλου">
            <a:extLst>
              <a:ext uri="{FF2B5EF4-FFF2-40B4-BE49-F238E27FC236}">
                <a16:creationId xmlns:a16="http://schemas.microsoft.com/office/drawing/2014/main" id="{E93EAD8E-05A2-32B7-C995-1C72223F3C6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2051" name="2 - Θέση κειμένου">
            <a:extLst>
              <a:ext uri="{FF2B5EF4-FFF2-40B4-BE49-F238E27FC236}">
                <a16:creationId xmlns:a16="http://schemas.microsoft.com/office/drawing/2014/main" id="{2B0B8749-19AE-D8CE-F1A4-0AE43460EFB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444396B8-B46A-43E0-76E8-C1D28875E93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76B156-5377-44F7-8E94-3EE9CC98835C}" type="datetimeFigureOut">
              <a:rPr lang="el-GR"/>
              <a:pPr>
                <a:defRPr/>
              </a:pPr>
              <a:t>3/12/2024</a:t>
            </a:fld>
            <a:endParaRPr lang="el-GR" dirty="0"/>
          </a:p>
        </p:txBody>
      </p:sp>
      <p:sp>
        <p:nvSpPr>
          <p:cNvPr id="5" name="4 - Θέση υποσέλιδου">
            <a:extLst>
              <a:ext uri="{FF2B5EF4-FFF2-40B4-BE49-F238E27FC236}">
                <a16:creationId xmlns:a16="http://schemas.microsoft.com/office/drawing/2014/main" id="{F38E2069-7DA5-BC22-7358-5CF969D9509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a:extLst>
              <a:ext uri="{FF2B5EF4-FFF2-40B4-BE49-F238E27FC236}">
                <a16:creationId xmlns:a16="http://schemas.microsoft.com/office/drawing/2014/main" id="{FB42A32F-C7DA-C7B3-54C4-967C3148FA1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AD347A4-8A11-4863-909B-E9217EC39BD5}"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8C4CA080-25FC-88CC-E723-E07E238C463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8841229" flipH="1">
            <a:off x="7446963" y="123825"/>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a:extLst>
              <a:ext uri="{FF2B5EF4-FFF2-40B4-BE49-F238E27FC236}">
                <a16:creationId xmlns:a16="http://schemas.microsoft.com/office/drawing/2014/main" id="{F0A93C93-861C-477B-6B31-F04BE7ACB07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170930">
            <a:off x="7524750" y="1762125"/>
            <a:ext cx="13589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a:extLst>
              <a:ext uri="{FF2B5EF4-FFF2-40B4-BE49-F238E27FC236}">
                <a16:creationId xmlns:a16="http://schemas.microsoft.com/office/drawing/2014/main" id="{80C1A2CA-3670-C981-501E-7FEBB7C5CAB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9587156" flipH="1">
            <a:off x="7351713" y="3562350"/>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a:extLst>
              <a:ext uri="{FF2B5EF4-FFF2-40B4-BE49-F238E27FC236}">
                <a16:creationId xmlns:a16="http://schemas.microsoft.com/office/drawing/2014/main" id="{332D5B62-BA10-88E6-D50F-070AB9CB5F6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2574200">
            <a:off x="7502525" y="5157788"/>
            <a:ext cx="1414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DA121EA1-0031-E2EE-10BB-9AB6A857384E}"/>
              </a:ext>
            </a:extLst>
          </p:cNvPr>
          <p:cNvSpPr>
            <a:spLocks noGrp="1" noChangeArrowheads="1"/>
          </p:cNvSpPr>
          <p:nvPr>
            <p:ph type="title"/>
          </p:nvPr>
        </p:nvSpPr>
        <p:spPr bwMode="auto">
          <a:xfrm>
            <a:off x="685800" y="152400"/>
            <a:ext cx="6478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45720" rIns="91440" bIns="45720" numCol="1" anchor="ctr" anchorCtr="0" compatLnSpc="1">
            <a:prstTxWarp prst="textNoShape">
              <a:avLst/>
            </a:prstTxWarp>
          </a:bodyPr>
          <a:lstStyle/>
          <a:p>
            <a:pPr lvl="0"/>
            <a:r>
              <a:rPr lang="en-US" altLang="el-GR"/>
              <a:t>Click to edit Master title style</a:t>
            </a:r>
          </a:p>
        </p:txBody>
      </p:sp>
      <p:sp>
        <p:nvSpPr>
          <p:cNvPr id="3079" name="Rectangle 3">
            <a:extLst>
              <a:ext uri="{FF2B5EF4-FFF2-40B4-BE49-F238E27FC236}">
                <a16:creationId xmlns:a16="http://schemas.microsoft.com/office/drawing/2014/main" id="{42C0401A-B664-B0D7-E279-AAB0D732286C}"/>
              </a:ext>
            </a:extLst>
          </p:cNvPr>
          <p:cNvSpPr>
            <a:spLocks noGrp="1" noChangeArrowheads="1"/>
          </p:cNvSpPr>
          <p:nvPr>
            <p:ph type="body" idx="1"/>
          </p:nvPr>
        </p:nvSpPr>
        <p:spPr bwMode="auto">
          <a:xfrm>
            <a:off x="685800" y="1550988"/>
            <a:ext cx="6478588"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800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a:extLst>
              <a:ext uri="{FF2B5EF4-FFF2-40B4-BE49-F238E27FC236}">
                <a16:creationId xmlns:a16="http://schemas.microsoft.com/office/drawing/2014/main" id="{F3A3FDD6-8DE9-F6D2-1158-52170F0914D3}"/>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400">
                <a:solidFill>
                  <a:srgbClr val="3300CC"/>
                </a:solidFill>
                <a:latin typeface="Times" pitchFamily="1" charset="0"/>
                <a:cs typeface="+mn-cs"/>
              </a:defRPr>
            </a:lvl1pPr>
          </a:lstStyle>
          <a:p>
            <a:pPr>
              <a:defRPr/>
            </a:pPr>
            <a:endParaRPr lang="en-US" altLang="el-GR"/>
          </a:p>
        </p:txBody>
      </p:sp>
      <p:sp>
        <p:nvSpPr>
          <p:cNvPr id="1029" name="Rectangle 5">
            <a:extLst>
              <a:ext uri="{FF2B5EF4-FFF2-40B4-BE49-F238E27FC236}">
                <a16:creationId xmlns:a16="http://schemas.microsoft.com/office/drawing/2014/main" id="{399D865B-7D5C-00FD-88C7-74FE1EAC4EF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3300CC"/>
                </a:solidFill>
                <a:latin typeface="Times" pitchFamily="1" charset="0"/>
                <a:cs typeface="+mn-cs"/>
              </a:defRPr>
            </a:lvl1pPr>
          </a:lstStyle>
          <a:p>
            <a:pPr>
              <a:defRPr/>
            </a:pPr>
            <a:endParaRPr lang="en-US" altLang="el-GR"/>
          </a:p>
        </p:txBody>
      </p:sp>
      <p:sp>
        <p:nvSpPr>
          <p:cNvPr id="1030" name="Rectangle 6">
            <a:extLst>
              <a:ext uri="{FF2B5EF4-FFF2-40B4-BE49-F238E27FC236}">
                <a16:creationId xmlns:a16="http://schemas.microsoft.com/office/drawing/2014/main" id="{25F0BB1E-58BB-443C-A842-989D1412F31D}"/>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400">
                <a:solidFill>
                  <a:srgbClr val="3300CC"/>
                </a:solidFill>
                <a:latin typeface="Times" panose="02020603050405020304" pitchFamily="18" charset="0"/>
              </a:defRPr>
            </a:lvl1pPr>
          </a:lstStyle>
          <a:p>
            <a:fld id="{C15AE701-DABC-43CE-8E7B-7319A3ACE8AA}"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ahoma" pitchFamily="34" charset="0"/>
        </a:defRPr>
      </a:lvl2pPr>
      <a:lvl3pPr algn="ctr" rtl="0" eaLnBrk="0" fontAlgn="base" hangingPunct="0">
        <a:spcBef>
          <a:spcPct val="0"/>
        </a:spcBef>
        <a:spcAft>
          <a:spcPct val="0"/>
        </a:spcAft>
        <a:defRPr sz="3600">
          <a:solidFill>
            <a:schemeClr val="tx2"/>
          </a:solidFill>
          <a:latin typeface="Tahoma" pitchFamily="34" charset="0"/>
        </a:defRPr>
      </a:lvl3pPr>
      <a:lvl4pPr algn="ctr" rtl="0" eaLnBrk="0" fontAlgn="base" hangingPunct="0">
        <a:spcBef>
          <a:spcPct val="0"/>
        </a:spcBef>
        <a:spcAft>
          <a:spcPct val="0"/>
        </a:spcAft>
        <a:defRPr sz="3600">
          <a:solidFill>
            <a:schemeClr val="tx2"/>
          </a:solidFill>
          <a:latin typeface="Tahoma" pitchFamily="34" charset="0"/>
        </a:defRPr>
      </a:lvl4pPr>
      <a:lvl5pPr algn="ctr" rtl="0" eaLnBrk="0" fontAlgn="base" hangingPunct="0">
        <a:spcBef>
          <a:spcPct val="0"/>
        </a:spcBef>
        <a:spcAft>
          <a:spcPct val="0"/>
        </a:spcAft>
        <a:defRPr sz="3600">
          <a:solidFill>
            <a:schemeClr val="tx2"/>
          </a:solidFill>
          <a:latin typeface="Tahoma" pitchFamily="34" charset="0"/>
        </a:defRPr>
      </a:lvl5pPr>
      <a:lvl6pPr marL="457200" algn="ctr" rtl="0" fontAlgn="base">
        <a:spcBef>
          <a:spcPct val="0"/>
        </a:spcBef>
        <a:spcAft>
          <a:spcPct val="0"/>
        </a:spcAft>
        <a:defRPr sz="3600">
          <a:solidFill>
            <a:schemeClr val="tx2"/>
          </a:solidFill>
          <a:latin typeface="Tahoma" pitchFamily="34" charset="0"/>
        </a:defRPr>
      </a:lvl6pPr>
      <a:lvl7pPr marL="914400" algn="ctr" rtl="0" fontAlgn="base">
        <a:spcBef>
          <a:spcPct val="0"/>
        </a:spcBef>
        <a:spcAft>
          <a:spcPct val="0"/>
        </a:spcAft>
        <a:defRPr sz="3600">
          <a:solidFill>
            <a:schemeClr val="tx2"/>
          </a:solidFill>
          <a:latin typeface="Tahoma" pitchFamily="34" charset="0"/>
        </a:defRPr>
      </a:lvl7pPr>
      <a:lvl8pPr marL="1371600" algn="ctr" rtl="0" fontAlgn="base">
        <a:spcBef>
          <a:spcPct val="0"/>
        </a:spcBef>
        <a:spcAft>
          <a:spcPct val="0"/>
        </a:spcAft>
        <a:defRPr sz="3600">
          <a:solidFill>
            <a:schemeClr val="tx2"/>
          </a:solidFill>
          <a:latin typeface="Tahoma" pitchFamily="34" charset="0"/>
        </a:defRPr>
      </a:lvl8pPr>
      <a:lvl9pPr marL="1828800" algn="ctr"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Θέση τίτλου 1">
            <a:extLst>
              <a:ext uri="{FF2B5EF4-FFF2-40B4-BE49-F238E27FC236}">
                <a16:creationId xmlns:a16="http://schemas.microsoft.com/office/drawing/2014/main" id="{E38E589E-12E1-03E5-1B8B-4B1F19E786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Στυλ κύριου τίτλου</a:t>
            </a:r>
          </a:p>
        </p:txBody>
      </p:sp>
      <p:sp>
        <p:nvSpPr>
          <p:cNvPr id="4099" name="Θέση κειμένου 2">
            <a:extLst>
              <a:ext uri="{FF2B5EF4-FFF2-40B4-BE49-F238E27FC236}">
                <a16:creationId xmlns:a16="http://schemas.microsoft.com/office/drawing/2014/main" id="{11C01B01-A0D0-2678-96AB-A1B24B7A785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Θέση ημερομηνίας 3">
            <a:extLst>
              <a:ext uri="{FF2B5EF4-FFF2-40B4-BE49-F238E27FC236}">
                <a16:creationId xmlns:a16="http://schemas.microsoft.com/office/drawing/2014/main" id="{FE9A5D47-0689-179C-DFFA-175F38B9317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1F4612E-38DB-4EFA-A7C1-918ADAB54ED5}" type="datetimeFigureOut">
              <a:rPr lang="el-GR"/>
              <a:pPr>
                <a:defRPr/>
              </a:pPr>
              <a:t>3/12/2024</a:t>
            </a:fld>
            <a:endParaRPr lang="el-GR"/>
          </a:p>
        </p:txBody>
      </p:sp>
      <p:sp>
        <p:nvSpPr>
          <p:cNvPr id="5" name="Θέση υποσέλιδου 4">
            <a:extLst>
              <a:ext uri="{FF2B5EF4-FFF2-40B4-BE49-F238E27FC236}">
                <a16:creationId xmlns:a16="http://schemas.microsoft.com/office/drawing/2014/main" id="{FDD108FD-287D-7586-9F08-5297F21B151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l-GR"/>
          </a:p>
        </p:txBody>
      </p:sp>
      <p:sp>
        <p:nvSpPr>
          <p:cNvPr id="6" name="Θέση αριθμού διαφάνειας 5">
            <a:extLst>
              <a:ext uri="{FF2B5EF4-FFF2-40B4-BE49-F238E27FC236}">
                <a16:creationId xmlns:a16="http://schemas.microsoft.com/office/drawing/2014/main" id="{A29ECEB3-871C-27AE-0D2F-9046B176CA0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4CB8870-7F52-48E9-AA98-ADA3E4B22A5B}"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E797923-9F19-82AB-7611-F1B724D13F0B}"/>
              </a:ext>
            </a:extLst>
          </p:cNvPr>
          <p:cNvSpPr>
            <a:spLocks noGrp="1" noChangeArrowheads="1"/>
          </p:cNvSpPr>
          <p:nvPr>
            <p:ph type="title"/>
          </p:nvPr>
        </p:nvSpPr>
        <p:spPr bwMode="auto">
          <a:xfrm>
            <a:off x="457200" y="277813"/>
            <a:ext cx="82010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5123" name="Rectangle 2">
            <a:extLst>
              <a:ext uri="{FF2B5EF4-FFF2-40B4-BE49-F238E27FC236}">
                <a16:creationId xmlns:a16="http://schemas.microsoft.com/office/drawing/2014/main" id="{4916B23A-612F-81F1-C41A-AFD4ACBC59F6}"/>
              </a:ext>
            </a:extLst>
          </p:cNvPr>
          <p:cNvSpPr>
            <a:spLocks noGrp="1" noChangeArrowheads="1"/>
          </p:cNvSpPr>
          <p:nvPr>
            <p:ph type="body" idx="1"/>
          </p:nvPr>
        </p:nvSpPr>
        <p:spPr bwMode="auto">
          <a:xfrm>
            <a:off x="457200" y="1600200"/>
            <a:ext cx="820102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a:extLst>
              <a:ext uri="{FF2B5EF4-FFF2-40B4-BE49-F238E27FC236}">
                <a16:creationId xmlns:a16="http://schemas.microsoft.com/office/drawing/2014/main" id="{D17C6096-E333-E6CB-13D7-8D575C709CE4}"/>
              </a:ext>
            </a:extLst>
          </p:cNvPr>
          <p:cNvSpPr>
            <a:spLocks noGrp="1" noChangeArrowheads="1"/>
          </p:cNvSpPr>
          <p:nvPr>
            <p:ph type="dt"/>
          </p:nvPr>
        </p:nvSpPr>
        <p:spPr bwMode="auto">
          <a:xfrm>
            <a:off x="457200" y="6243638"/>
            <a:ext cx="2105025" cy="4286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SzPct val="100000"/>
              <a:defRPr>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B1BE76A9-151C-C486-1848-FF871EE73BC1}"/>
              </a:ext>
            </a:extLst>
          </p:cNvPr>
          <p:cNvSpPr>
            <a:spLocks noGrp="1" noChangeArrowheads="1"/>
          </p:cNvSpPr>
          <p:nvPr>
            <p:ph type="ftr"/>
          </p:nvPr>
        </p:nvSpPr>
        <p:spPr bwMode="auto">
          <a:xfrm>
            <a:off x="3124200" y="6248400"/>
            <a:ext cx="2867025" cy="4286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SzPct val="100000"/>
              <a:defRPr>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190DA9BC-5532-8E11-BE96-C16E65CF0E97}"/>
              </a:ext>
            </a:extLst>
          </p:cNvPr>
          <p:cNvSpPr>
            <a:spLocks noGrp="1" noChangeArrowheads="1"/>
          </p:cNvSpPr>
          <p:nvPr>
            <p:ph type="sldNum"/>
          </p:nvPr>
        </p:nvSpPr>
        <p:spPr bwMode="auto">
          <a:xfrm>
            <a:off x="6553200" y="6243638"/>
            <a:ext cx="2105025" cy="4286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SzPct val="100000"/>
              <a:defRPr>
                <a:solidFill>
                  <a:srgbClr val="000000"/>
                </a:solidFill>
              </a:defRPr>
            </a:lvl1pPr>
          </a:lstStyle>
          <a:p>
            <a:fld id="{ABCB4E2C-D607-4CE9-8CB7-471FA12E12F2}" type="slidenum">
              <a:rPr lang="el-GR" altLang="en-US"/>
              <a:pPr/>
              <a:t>‹#›</a:t>
            </a:fld>
            <a:endParaRPr lang="el-GR" altLang="en-US"/>
          </a:p>
        </p:txBody>
      </p:sp>
      <p:sp>
        <p:nvSpPr>
          <p:cNvPr id="1030" name="Freeform 6">
            <a:extLst>
              <a:ext uri="{FF2B5EF4-FFF2-40B4-BE49-F238E27FC236}">
                <a16:creationId xmlns:a16="http://schemas.microsoft.com/office/drawing/2014/main" id="{630BBF9F-ED6E-706A-1653-F410B0559385}"/>
              </a:ext>
            </a:extLst>
          </p:cNvPr>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80" cap="flat">
            <a:solidFill>
              <a:srgbClr val="CC9900"/>
            </a:solidFill>
            <a:miter lim="800000"/>
            <a:headEnd/>
            <a:tailEnd/>
          </a:ln>
          <a:effectLst/>
        </p:spPr>
        <p:txBody>
          <a:bodyPr wrap="none" anchor="ctr"/>
          <a:lstStyle/>
          <a:p>
            <a:pPr defTabSz="449263">
              <a:buClr>
                <a:srgbClr val="000000"/>
              </a:buClr>
              <a:buSzPct val="100000"/>
              <a:buFont typeface="Times New Roman" pitchFamily="16" charset="0"/>
              <a:buNone/>
              <a:defRPr/>
            </a:pPr>
            <a:endParaRPr lang="el-GR">
              <a:solidFill>
                <a:srgbClr val="FFFFFF"/>
              </a:solidFill>
              <a:latin typeface="Arial" charset="0"/>
            </a:endParaRPr>
          </a:p>
        </p:txBody>
      </p:sp>
      <p:sp>
        <p:nvSpPr>
          <p:cNvPr id="1031" name="Line 7">
            <a:extLst>
              <a:ext uri="{FF2B5EF4-FFF2-40B4-BE49-F238E27FC236}">
                <a16:creationId xmlns:a16="http://schemas.microsoft.com/office/drawing/2014/main" id="{8BDEA703-7919-32B4-403D-4E6C3C6599FD}"/>
              </a:ext>
            </a:extLst>
          </p:cNvPr>
          <p:cNvSpPr>
            <a:spLocks noChangeShapeType="1"/>
          </p:cNvSpPr>
          <p:nvPr/>
        </p:nvSpPr>
        <p:spPr bwMode="auto">
          <a:xfrm>
            <a:off x="457200" y="6172200"/>
            <a:ext cx="8229600" cy="1588"/>
          </a:xfrm>
          <a:prstGeom prst="line">
            <a:avLst/>
          </a:prstGeom>
          <a:noFill/>
          <a:ln w="19080" cap="sq">
            <a:solidFill>
              <a:srgbClr val="CC9900"/>
            </a:solidFill>
            <a:miter lim="800000"/>
            <a:headEnd/>
            <a:tailEnd/>
          </a:ln>
          <a:effectLst/>
        </p:spPr>
        <p:txBody>
          <a:bodyPr/>
          <a:lstStyle/>
          <a:p>
            <a:pPr defTabSz="449263">
              <a:buClr>
                <a:srgbClr val="000000"/>
              </a:buClr>
              <a:buSzPct val="100000"/>
              <a:buFont typeface="Times New Roman" pitchFamily="16" charset="0"/>
              <a:buNone/>
              <a:defRPr/>
            </a:pPr>
            <a:endParaRPr lang="el-GR">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itchFamily="16"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itchFamily="16"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itchFamily="16"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itchFamily="16" charset="0"/>
          <a:ea typeface="Microsoft YaHei" charset="-122"/>
        </a:defRPr>
      </a:lvl5pPr>
      <a:lvl6pPr marL="2514600" indent="-228600" algn="l" defTabSz="449263"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6pPr>
      <a:lvl7pPr marL="2971800" indent="-228600" algn="l" defTabSz="449263"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7pPr>
      <a:lvl8pPr marL="3429000" indent="-228600" algn="l" defTabSz="449263"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8pPr>
      <a:lvl9pPr marL="3886200" indent="-228600" algn="l" defTabSz="449263"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Microsoft YaHei" charset="-122"/>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anose="02020603050405020304" pitchFamily="18" charset="0"/>
        <a:buChar char="•"/>
        <a:defRPr sz="3000">
          <a:solidFill>
            <a:srgbClr val="000000"/>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anose="02020603050405020304" pitchFamily="18" charset="0"/>
        <a:buChar char="–"/>
        <a:defRPr sz="2600">
          <a:solidFill>
            <a:srgbClr val="000000"/>
          </a:solidFill>
          <a:latin typeface="+mn-lt"/>
          <a:ea typeface="+mn-ea"/>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buChar char="•"/>
        <a:defRPr sz="22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 /></Relationships>
</file>

<file path=ppt/slides/_rels/slide10.xml.rels><?xml version="1.0" encoding="UTF-8" standalone="yes"?>
<Relationships xmlns="http://schemas.openxmlformats.org/package/2006/relationships"><Relationship Id="rId8" Type="http://schemas.openxmlformats.org/officeDocument/2006/relationships/image" Target="../media/image53.jpeg" /><Relationship Id="rId3" Type="http://schemas.openxmlformats.org/officeDocument/2006/relationships/image" Target="../media/image49.emf" /><Relationship Id="rId7" Type="http://schemas.openxmlformats.org/officeDocument/2006/relationships/image" Target="../media/image52.jpeg" /><Relationship Id="rId2" Type="http://schemas.openxmlformats.org/officeDocument/2006/relationships/notesSlide" Target="../notesSlides/notesSlide6.xml" /><Relationship Id="rId1" Type="http://schemas.openxmlformats.org/officeDocument/2006/relationships/slideLayout" Target="../slideLayouts/slideLayout6.xml" /><Relationship Id="rId6" Type="http://schemas.openxmlformats.org/officeDocument/2006/relationships/image" Target="../media/image51.jpeg" /><Relationship Id="rId5" Type="http://schemas.openxmlformats.org/officeDocument/2006/relationships/image" Target="../media/image14.emf" /><Relationship Id="rId4" Type="http://schemas.openxmlformats.org/officeDocument/2006/relationships/image" Target="../media/image50.jpeg" /><Relationship Id="rId9" Type="http://schemas.openxmlformats.org/officeDocument/2006/relationships/image" Target="../media/image54.jpeg" /></Relationships>
</file>

<file path=ppt/slides/_rels/slide11.xml.rels><?xml version="1.0" encoding="UTF-8" standalone="yes"?>
<Relationships xmlns="http://schemas.openxmlformats.org/package/2006/relationships"><Relationship Id="rId3" Type="http://schemas.openxmlformats.org/officeDocument/2006/relationships/image" Target="../media/image55.jpeg" /><Relationship Id="rId7" Type="http://schemas.openxmlformats.org/officeDocument/2006/relationships/image" Target="../media/image59.jpeg" /><Relationship Id="rId2" Type="http://schemas.openxmlformats.org/officeDocument/2006/relationships/notesSlide" Target="../notesSlides/notesSlide7.xml" /><Relationship Id="rId1" Type="http://schemas.openxmlformats.org/officeDocument/2006/relationships/slideLayout" Target="../slideLayouts/slideLayout7.xml" /><Relationship Id="rId6" Type="http://schemas.openxmlformats.org/officeDocument/2006/relationships/image" Target="../media/image58.jpeg" /><Relationship Id="rId5" Type="http://schemas.openxmlformats.org/officeDocument/2006/relationships/image" Target="../media/image57.jpeg" /><Relationship Id="rId4" Type="http://schemas.openxmlformats.org/officeDocument/2006/relationships/image" Target="../media/image56.jpeg" /></Relationships>
</file>

<file path=ppt/slides/_rels/slide12.xml.rels><?xml version="1.0" encoding="UTF-8" standalone="yes"?>
<Relationships xmlns="http://schemas.openxmlformats.org/package/2006/relationships"><Relationship Id="rId8" Type="http://schemas.openxmlformats.org/officeDocument/2006/relationships/image" Target="../media/image63.jpeg" /><Relationship Id="rId3" Type="http://schemas.openxmlformats.org/officeDocument/2006/relationships/image" Target="../media/image60.png" /><Relationship Id="rId7" Type="http://schemas.openxmlformats.org/officeDocument/2006/relationships/image" Target="../media/image21.emf" /><Relationship Id="rId2" Type="http://schemas.openxmlformats.org/officeDocument/2006/relationships/notesSlide" Target="../notesSlides/notesSlide8.xml" /><Relationship Id="rId1" Type="http://schemas.openxmlformats.org/officeDocument/2006/relationships/slideLayout" Target="../slideLayouts/slideLayout6.xml" /><Relationship Id="rId6" Type="http://schemas.openxmlformats.org/officeDocument/2006/relationships/image" Target="../media/image62.jpeg" /><Relationship Id="rId5" Type="http://schemas.openxmlformats.org/officeDocument/2006/relationships/image" Target="../media/image49.emf" /><Relationship Id="rId4" Type="http://schemas.openxmlformats.org/officeDocument/2006/relationships/image" Target="../media/image61.jpeg" /></Relationships>
</file>

<file path=ppt/slides/_rels/slide13.xml.rels><?xml version="1.0" encoding="UTF-8" standalone="yes"?>
<Relationships xmlns="http://schemas.openxmlformats.org/package/2006/relationships"><Relationship Id="rId3" Type="http://schemas.openxmlformats.org/officeDocument/2006/relationships/image" Target="../media/image64.jpeg" /><Relationship Id="rId2" Type="http://schemas.openxmlformats.org/officeDocument/2006/relationships/notesSlide" Target="../notesSlides/notesSlide9.xml" /><Relationship Id="rId1" Type="http://schemas.openxmlformats.org/officeDocument/2006/relationships/slideLayout" Target="../slideLayouts/slideLayout6.xml" /><Relationship Id="rId6" Type="http://schemas.openxmlformats.org/officeDocument/2006/relationships/image" Target="../media/image67.jpeg" /><Relationship Id="rId5" Type="http://schemas.openxmlformats.org/officeDocument/2006/relationships/image" Target="../media/image66.jpeg" /><Relationship Id="rId4" Type="http://schemas.openxmlformats.org/officeDocument/2006/relationships/image" Target="../media/image65.jpeg" /></Relationships>
</file>

<file path=ppt/slides/_rels/slide14.xml.rels><?xml version="1.0" encoding="UTF-8" standalone="yes"?>
<Relationships xmlns="http://schemas.openxmlformats.org/package/2006/relationships"><Relationship Id="rId2" Type="http://schemas.openxmlformats.org/officeDocument/2006/relationships/image" Target="../media/image68.png"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3" Type="http://schemas.openxmlformats.org/officeDocument/2006/relationships/image" Target="../media/image70.png" /><Relationship Id="rId7" Type="http://schemas.openxmlformats.org/officeDocument/2006/relationships/image" Target="../media/image20.emf" /><Relationship Id="rId2" Type="http://schemas.openxmlformats.org/officeDocument/2006/relationships/image" Target="../media/image69.png" /><Relationship Id="rId1" Type="http://schemas.openxmlformats.org/officeDocument/2006/relationships/slideLayout" Target="../slideLayouts/slideLayout1.xml" /><Relationship Id="rId6" Type="http://schemas.openxmlformats.org/officeDocument/2006/relationships/image" Target="../media/image73.emf" /><Relationship Id="rId5" Type="http://schemas.openxmlformats.org/officeDocument/2006/relationships/image" Target="../media/image72.png" /><Relationship Id="rId4" Type="http://schemas.openxmlformats.org/officeDocument/2006/relationships/image" Target="../media/image71.png" /></Relationships>
</file>

<file path=ppt/slides/_rels/slide16.xml.rels><?xml version="1.0" encoding="UTF-8" standalone="yes"?>
<Relationships xmlns="http://schemas.openxmlformats.org/package/2006/relationships"><Relationship Id="rId8" Type="http://schemas.openxmlformats.org/officeDocument/2006/relationships/image" Target="../media/image35.emf" /><Relationship Id="rId3" Type="http://schemas.openxmlformats.org/officeDocument/2006/relationships/image" Target="../media/image74.png" /><Relationship Id="rId7" Type="http://schemas.openxmlformats.org/officeDocument/2006/relationships/image" Target="../media/image78.emf" /><Relationship Id="rId2" Type="http://schemas.openxmlformats.org/officeDocument/2006/relationships/notesSlide" Target="../notesSlides/notesSlide10.xml" /><Relationship Id="rId1" Type="http://schemas.openxmlformats.org/officeDocument/2006/relationships/slideLayout" Target="../slideLayouts/slideLayout6.xml" /><Relationship Id="rId6" Type="http://schemas.openxmlformats.org/officeDocument/2006/relationships/image" Target="../media/image77.png" /><Relationship Id="rId5" Type="http://schemas.openxmlformats.org/officeDocument/2006/relationships/image" Target="../media/image76.png" /><Relationship Id="rId4" Type="http://schemas.openxmlformats.org/officeDocument/2006/relationships/image" Target="../media/image75.png" /></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notesSlide" Target="../notesSlides/notesSlide11.xml" /><Relationship Id="rId1" Type="http://schemas.openxmlformats.org/officeDocument/2006/relationships/slideLayout" Target="../slideLayouts/slideLayout6.xml" /><Relationship Id="rId4" Type="http://schemas.openxmlformats.org/officeDocument/2006/relationships/image" Target="../media/image79.emf" /></Relationships>
</file>

<file path=ppt/slides/_rels/slide18.xml.rels><?xml version="1.0" encoding="UTF-8" standalone="yes"?>
<Relationships xmlns="http://schemas.openxmlformats.org/package/2006/relationships"><Relationship Id="rId3" Type="http://schemas.openxmlformats.org/officeDocument/2006/relationships/image" Target="../media/image80.jpeg" /><Relationship Id="rId2" Type="http://schemas.openxmlformats.org/officeDocument/2006/relationships/notesSlide" Target="../notesSlides/notesSlide12.xml" /><Relationship Id="rId1" Type="http://schemas.openxmlformats.org/officeDocument/2006/relationships/slideLayout" Target="../slideLayouts/slideLayout6.xml" /><Relationship Id="rId6" Type="http://schemas.openxmlformats.org/officeDocument/2006/relationships/image" Target="../media/image83.jpeg" /><Relationship Id="rId5" Type="http://schemas.openxmlformats.org/officeDocument/2006/relationships/image" Target="../media/image82.jpeg" /><Relationship Id="rId4" Type="http://schemas.openxmlformats.org/officeDocument/2006/relationships/image" Target="../media/image81.jpeg" /></Relationships>
</file>

<file path=ppt/slides/_rels/slide19.xml.rels><?xml version="1.0" encoding="UTF-8" standalone="yes"?>
<Relationships xmlns="http://schemas.openxmlformats.org/package/2006/relationships"><Relationship Id="rId8" Type="http://schemas.openxmlformats.org/officeDocument/2006/relationships/image" Target="../media/image89.wmf" /><Relationship Id="rId3" Type="http://schemas.openxmlformats.org/officeDocument/2006/relationships/image" Target="../media/image84.wmf" /><Relationship Id="rId7" Type="http://schemas.openxmlformats.org/officeDocument/2006/relationships/image" Target="../media/image88.wmf" /><Relationship Id="rId2" Type="http://schemas.openxmlformats.org/officeDocument/2006/relationships/notesSlide" Target="../notesSlides/notesSlide13.xml" /><Relationship Id="rId1" Type="http://schemas.openxmlformats.org/officeDocument/2006/relationships/slideLayout" Target="../slideLayouts/slideLayout6.xml" /><Relationship Id="rId6" Type="http://schemas.openxmlformats.org/officeDocument/2006/relationships/image" Target="../media/image87.wmf" /><Relationship Id="rId5" Type="http://schemas.openxmlformats.org/officeDocument/2006/relationships/image" Target="../media/image86.wmf" /><Relationship Id="rId4" Type="http://schemas.openxmlformats.org/officeDocument/2006/relationships/image" Target="../media/image85.png" /></Relationships>
</file>

<file path=ppt/slides/_rels/slide2.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8.jpeg" /></Relationships>
</file>

<file path=ppt/slides/_rels/slide20.xml.rels><?xml version="1.0" encoding="UTF-8" standalone="yes"?>
<Relationships xmlns="http://schemas.openxmlformats.org/package/2006/relationships"><Relationship Id="rId8" Type="http://schemas.openxmlformats.org/officeDocument/2006/relationships/image" Target="../media/image95.jpeg" /><Relationship Id="rId3" Type="http://schemas.openxmlformats.org/officeDocument/2006/relationships/image" Target="../media/image90.jpeg" /><Relationship Id="rId7" Type="http://schemas.openxmlformats.org/officeDocument/2006/relationships/image" Target="../media/image94.png" /><Relationship Id="rId2" Type="http://schemas.openxmlformats.org/officeDocument/2006/relationships/notesSlide" Target="../notesSlides/notesSlide14.xml" /><Relationship Id="rId1" Type="http://schemas.openxmlformats.org/officeDocument/2006/relationships/slideLayout" Target="../slideLayouts/slideLayout7.xml" /><Relationship Id="rId6" Type="http://schemas.openxmlformats.org/officeDocument/2006/relationships/image" Target="../media/image93.jpeg" /><Relationship Id="rId5" Type="http://schemas.openxmlformats.org/officeDocument/2006/relationships/image" Target="../media/image92.jpeg" /><Relationship Id="rId4" Type="http://schemas.openxmlformats.org/officeDocument/2006/relationships/image" Target="../media/image91.jpeg" /><Relationship Id="rId9" Type="http://schemas.openxmlformats.org/officeDocument/2006/relationships/image" Target="../media/image96.jpeg" /></Relationships>
</file>

<file path=ppt/slides/_rels/slide21.xml.rels><?xml version="1.0" encoding="UTF-8" standalone="yes"?>
<Relationships xmlns="http://schemas.openxmlformats.org/package/2006/relationships"><Relationship Id="rId8" Type="http://schemas.openxmlformats.org/officeDocument/2006/relationships/image" Target="../media/image100.emf" /><Relationship Id="rId3" Type="http://schemas.openxmlformats.org/officeDocument/2006/relationships/image" Target="../media/image98.png" /><Relationship Id="rId7" Type="http://schemas.openxmlformats.org/officeDocument/2006/relationships/image" Target="../media/image19.emf" /><Relationship Id="rId2" Type="http://schemas.openxmlformats.org/officeDocument/2006/relationships/image" Target="../media/image97.png" /><Relationship Id="rId1" Type="http://schemas.openxmlformats.org/officeDocument/2006/relationships/slideLayout" Target="../slideLayouts/slideLayout6.xml" /><Relationship Id="rId6" Type="http://schemas.openxmlformats.org/officeDocument/2006/relationships/image" Target="../media/image25.emf" /><Relationship Id="rId5" Type="http://schemas.openxmlformats.org/officeDocument/2006/relationships/image" Target="../media/image14.emf" /><Relationship Id="rId4" Type="http://schemas.openxmlformats.org/officeDocument/2006/relationships/image" Target="../media/image99.emf" /><Relationship Id="rId9" Type="http://schemas.openxmlformats.org/officeDocument/2006/relationships/image" Target="../media/image20.emf" /></Relationships>
</file>

<file path=ppt/slides/_rels/slide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4.xml"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2.xml" /><Relationship Id="rId1" Type="http://schemas.openxmlformats.org/officeDocument/2006/relationships/slideLayout" Target="../slideLayouts/slideLayout24.xml" /><Relationship Id="rId4" Type="http://schemas.openxmlformats.org/officeDocument/2006/relationships/image" Target="../media/image11.jpeg"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18.jpeg" /><Relationship Id="rId13" Type="http://schemas.openxmlformats.org/officeDocument/2006/relationships/image" Target="../media/image23.png" /><Relationship Id="rId3" Type="http://schemas.openxmlformats.org/officeDocument/2006/relationships/image" Target="../media/image13.emf" /><Relationship Id="rId7" Type="http://schemas.openxmlformats.org/officeDocument/2006/relationships/image" Target="../media/image17.png" /><Relationship Id="rId12" Type="http://schemas.openxmlformats.org/officeDocument/2006/relationships/image" Target="../media/image22.png" /><Relationship Id="rId2" Type="http://schemas.openxmlformats.org/officeDocument/2006/relationships/notesSlide" Target="../notesSlides/notesSlide4.xml" /><Relationship Id="rId1" Type="http://schemas.openxmlformats.org/officeDocument/2006/relationships/slideLayout" Target="../slideLayouts/slideLayout7.xml" /><Relationship Id="rId6" Type="http://schemas.openxmlformats.org/officeDocument/2006/relationships/image" Target="../media/image16.jpeg" /><Relationship Id="rId11" Type="http://schemas.openxmlformats.org/officeDocument/2006/relationships/image" Target="../media/image21.emf" /><Relationship Id="rId5" Type="http://schemas.openxmlformats.org/officeDocument/2006/relationships/image" Target="../media/image15.jpeg" /><Relationship Id="rId15" Type="http://schemas.openxmlformats.org/officeDocument/2006/relationships/image" Target="../media/image25.emf" /><Relationship Id="rId10" Type="http://schemas.openxmlformats.org/officeDocument/2006/relationships/image" Target="../media/image20.emf" /><Relationship Id="rId4" Type="http://schemas.openxmlformats.org/officeDocument/2006/relationships/image" Target="../media/image14.emf" /><Relationship Id="rId9" Type="http://schemas.openxmlformats.org/officeDocument/2006/relationships/image" Target="../media/image19.emf" /><Relationship Id="rId14" Type="http://schemas.openxmlformats.org/officeDocument/2006/relationships/image" Target="../media/image24.emf" /></Relationships>
</file>

<file path=ppt/slides/_rels/slide7.xml.rels><?xml version="1.0" encoding="UTF-8" standalone="yes"?>
<Relationships xmlns="http://schemas.openxmlformats.org/package/2006/relationships"><Relationship Id="rId8" Type="http://schemas.openxmlformats.org/officeDocument/2006/relationships/image" Target="../media/image31.png" /><Relationship Id="rId3" Type="http://schemas.openxmlformats.org/officeDocument/2006/relationships/image" Target="../media/image27.jpeg" /><Relationship Id="rId7" Type="http://schemas.openxmlformats.org/officeDocument/2006/relationships/image" Target="../media/image30.emf" /><Relationship Id="rId2" Type="http://schemas.openxmlformats.org/officeDocument/2006/relationships/image" Target="../media/image26.jpeg" /><Relationship Id="rId1" Type="http://schemas.openxmlformats.org/officeDocument/2006/relationships/slideLayout" Target="../slideLayouts/slideLayout7.xml" /><Relationship Id="rId6" Type="http://schemas.openxmlformats.org/officeDocument/2006/relationships/image" Target="../media/image20.emf" /><Relationship Id="rId5" Type="http://schemas.openxmlformats.org/officeDocument/2006/relationships/image" Target="../media/image29.png" /><Relationship Id="rId4" Type="http://schemas.openxmlformats.org/officeDocument/2006/relationships/image" Target="../media/image28.png" /><Relationship Id="rId9" Type="http://schemas.openxmlformats.org/officeDocument/2006/relationships/image" Target="../media/image32.png" /></Relationships>
</file>

<file path=ppt/slides/_rels/slide8.xml.rels><?xml version="1.0" encoding="UTF-8" standalone="yes"?>
<Relationships xmlns="http://schemas.openxmlformats.org/package/2006/relationships"><Relationship Id="rId8" Type="http://schemas.openxmlformats.org/officeDocument/2006/relationships/image" Target="../media/image39.png" /><Relationship Id="rId3" Type="http://schemas.openxmlformats.org/officeDocument/2006/relationships/image" Target="../media/image34.emf" /><Relationship Id="rId7" Type="http://schemas.openxmlformats.org/officeDocument/2006/relationships/image" Target="../media/image38.png" /><Relationship Id="rId2" Type="http://schemas.openxmlformats.org/officeDocument/2006/relationships/image" Target="../media/image33.emf" /><Relationship Id="rId1" Type="http://schemas.openxmlformats.org/officeDocument/2006/relationships/slideLayout" Target="../slideLayouts/slideLayout7.xml" /><Relationship Id="rId6" Type="http://schemas.openxmlformats.org/officeDocument/2006/relationships/image" Target="../media/image37.png" /><Relationship Id="rId11" Type="http://schemas.openxmlformats.org/officeDocument/2006/relationships/image" Target="../media/image42.emf" /><Relationship Id="rId5" Type="http://schemas.openxmlformats.org/officeDocument/2006/relationships/image" Target="../media/image36.png" /><Relationship Id="rId10" Type="http://schemas.openxmlformats.org/officeDocument/2006/relationships/image" Target="../media/image41.png" /><Relationship Id="rId4" Type="http://schemas.openxmlformats.org/officeDocument/2006/relationships/image" Target="../media/image35.emf" /><Relationship Id="rId9" Type="http://schemas.openxmlformats.org/officeDocument/2006/relationships/image" Target="../media/image40.png" /></Relationships>
</file>

<file path=ppt/slides/_rels/slide9.xml.rels><?xml version="1.0" encoding="UTF-8" standalone="yes"?>
<Relationships xmlns="http://schemas.openxmlformats.org/package/2006/relationships"><Relationship Id="rId8" Type="http://schemas.openxmlformats.org/officeDocument/2006/relationships/image" Target="../media/image48.jpeg" /><Relationship Id="rId3" Type="http://schemas.openxmlformats.org/officeDocument/2006/relationships/image" Target="../media/image43.jpeg" /><Relationship Id="rId7" Type="http://schemas.openxmlformats.org/officeDocument/2006/relationships/image" Target="../media/image47.jpeg" /><Relationship Id="rId2" Type="http://schemas.openxmlformats.org/officeDocument/2006/relationships/notesSlide" Target="../notesSlides/notesSlide5.xml" /><Relationship Id="rId1" Type="http://schemas.openxmlformats.org/officeDocument/2006/relationships/slideLayout" Target="../slideLayouts/slideLayout6.xml" /><Relationship Id="rId6" Type="http://schemas.openxmlformats.org/officeDocument/2006/relationships/image" Target="../media/image46.jpeg" /><Relationship Id="rId5" Type="http://schemas.openxmlformats.org/officeDocument/2006/relationships/image" Target="../media/image45.jpeg" /><Relationship Id="rId4" Type="http://schemas.openxmlformats.org/officeDocument/2006/relationships/image" Target="../media/image44.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a:extLst>
              <a:ext uri="{FF2B5EF4-FFF2-40B4-BE49-F238E27FC236}">
                <a16:creationId xmlns:a16="http://schemas.microsoft.com/office/drawing/2014/main" id="{1515C43E-7ACA-6AE7-0BE3-97CC747F0CA8}"/>
              </a:ext>
            </a:extLst>
          </p:cNvPr>
          <p:cNvSpPr>
            <a:spLocks noGrp="1"/>
          </p:cNvSpPr>
          <p:nvPr>
            <p:ph type="ctrTitle"/>
          </p:nvPr>
        </p:nvSpPr>
        <p:spPr>
          <a:xfrm>
            <a:off x="684213" y="1773238"/>
            <a:ext cx="7772400" cy="1470025"/>
          </a:xfrm>
        </p:spPr>
        <p:txBody>
          <a:bodyPr/>
          <a:lstStyle/>
          <a:p>
            <a:pPr algn="ctr"/>
            <a:r>
              <a:rPr lang="el-GR" altLang="en-US" b="1"/>
              <a:t>ΧΕΡΙΑ ΚΑΘΑΡΑ…ΜΙΚΡΟΒΙΑ ΜΑΚΡΙΑ!</a:t>
            </a:r>
          </a:p>
        </p:txBody>
      </p:sp>
      <p:sp>
        <p:nvSpPr>
          <p:cNvPr id="44035" name="2 - Υπότιτλος">
            <a:extLst>
              <a:ext uri="{FF2B5EF4-FFF2-40B4-BE49-F238E27FC236}">
                <a16:creationId xmlns:a16="http://schemas.microsoft.com/office/drawing/2014/main" id="{D12E3CD1-FD63-2EA6-6D21-C20DD5594AA8}"/>
              </a:ext>
            </a:extLst>
          </p:cNvPr>
          <p:cNvSpPr>
            <a:spLocks noGrp="1"/>
          </p:cNvSpPr>
          <p:nvPr>
            <p:ph type="subTitle" idx="1"/>
          </p:nvPr>
        </p:nvSpPr>
        <p:spPr>
          <a:xfrm>
            <a:off x="827088" y="3141663"/>
            <a:ext cx="7561262" cy="1752600"/>
          </a:xfrm>
        </p:spPr>
        <p:txBody>
          <a:bodyPr/>
          <a:lstStyle/>
          <a:p>
            <a:r>
              <a:rPr lang="el-GR" altLang="en-US" b="1"/>
              <a:t>Πρόγραμμα</a:t>
            </a:r>
          </a:p>
          <a:p>
            <a:r>
              <a:rPr lang="el-GR" altLang="en-US" b="1"/>
              <a:t>Πρόληψη μετάδοσης μικροβίων</a:t>
            </a:r>
          </a:p>
          <a:p>
            <a:r>
              <a:rPr lang="el-GR" altLang="en-US" b="1"/>
              <a:t>7</a:t>
            </a:r>
            <a:r>
              <a:rPr lang="el-GR" altLang="en-US" b="1" baseline="30000"/>
              <a:t>ης</a:t>
            </a:r>
            <a:r>
              <a:rPr lang="el-GR" altLang="en-US" b="1"/>
              <a:t> Υγειονομικής Περιφέρειας Κρήτης</a:t>
            </a:r>
          </a:p>
          <a:p>
            <a:endParaRPr lang="el-GR" altLang="en-US" sz="1800"/>
          </a:p>
          <a:p>
            <a:endParaRPr lang="el-GR" altLang="en-US" sz="1800"/>
          </a:p>
          <a:p>
            <a:r>
              <a:rPr lang="el-GR" altLang="en-US" sz="1800"/>
              <a:t>Ομάδα εργασίας 7</a:t>
            </a:r>
            <a:r>
              <a:rPr lang="el-GR" altLang="en-US" sz="1800" baseline="30000"/>
              <a:t>ης</a:t>
            </a:r>
            <a:r>
              <a:rPr lang="el-GR" altLang="en-US" sz="1800"/>
              <a:t> Υγειονομικής Περιφέρειας Κρήτης</a:t>
            </a:r>
          </a:p>
          <a:p>
            <a:endParaRPr lang="el-GR"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B2BA0D2-D35E-FC3C-A0F7-B6831575E7D4}"/>
              </a:ext>
            </a:extLst>
          </p:cNvPr>
          <p:cNvSpPr>
            <a:spLocks noGrp="1"/>
          </p:cNvSpPr>
          <p:nvPr>
            <p:ph type="title"/>
          </p:nvPr>
        </p:nvSpPr>
        <p:spPr>
          <a:xfrm>
            <a:off x="457200" y="188640"/>
            <a:ext cx="8229600" cy="1228998"/>
          </a:xfrm>
          <a:ln>
            <a:miter lim="800000"/>
            <a:headEnd/>
            <a:tailEnd/>
          </a:ln>
        </p:spPr>
        <p:style>
          <a:lnRef idx="0">
            <a:schemeClr val="accent1"/>
          </a:lnRef>
          <a:fillRef idx="3">
            <a:schemeClr val="accent1"/>
          </a:fillRef>
          <a:effectRef idx="3">
            <a:schemeClr val="accent1"/>
          </a:effectRef>
          <a:fontRef idx="minor">
            <a:schemeClr val="lt1"/>
          </a:fontRef>
        </p:style>
        <p:txBody>
          <a:bodyPr rtlCol="0">
            <a:normAutofit fontScale="90000"/>
          </a:bodyPr>
          <a:lstStyle/>
          <a:p>
            <a:pPr eaLnBrk="1" fontAlgn="auto" hangingPunct="1">
              <a:spcAft>
                <a:spcPts val="0"/>
              </a:spcAft>
              <a:defRPr/>
            </a:pPr>
            <a:r>
              <a:rPr lang="el-GR" sz="4000" dirty="0"/>
              <a:t>Πως μεταδίδονται τα μικρόβια; </a:t>
            </a:r>
            <a:br>
              <a:rPr lang="el-GR" sz="4000" dirty="0"/>
            </a:br>
            <a:r>
              <a:rPr lang="el-GR" sz="4000" dirty="0"/>
              <a:t>Από το στόμα…</a:t>
            </a:r>
          </a:p>
        </p:txBody>
      </p:sp>
      <p:pic>
        <p:nvPicPr>
          <p:cNvPr id="53253" name="Picture 2" descr="Amy_013">
            <a:extLst>
              <a:ext uri="{FF2B5EF4-FFF2-40B4-BE49-F238E27FC236}">
                <a16:creationId xmlns:a16="http://schemas.microsoft.com/office/drawing/2014/main" id="{6C123232-AF96-4A03-692A-003486096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076" b="-4344"/>
          <a:stretch>
            <a:fillRect/>
          </a:stretch>
        </p:blipFill>
        <p:spPr bwMode="auto">
          <a:xfrm>
            <a:off x="6948488" y="765175"/>
            <a:ext cx="19367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descr="E:\sxoleia\huge.61.305336.JPG">
            <a:extLst>
              <a:ext uri="{FF2B5EF4-FFF2-40B4-BE49-F238E27FC236}">
                <a16:creationId xmlns:a16="http://schemas.microsoft.com/office/drawing/2014/main" id="{D2D8BD76-3172-87E7-BB29-DF2EC8AEB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81525"/>
            <a:ext cx="17684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5" name="5 - Ομάδα">
            <a:extLst>
              <a:ext uri="{FF2B5EF4-FFF2-40B4-BE49-F238E27FC236}">
                <a16:creationId xmlns:a16="http://schemas.microsoft.com/office/drawing/2014/main" id="{51188A6E-DBD8-0C12-EC02-AB11C88DB06C}"/>
              </a:ext>
            </a:extLst>
          </p:cNvPr>
          <p:cNvGrpSpPr>
            <a:grpSpLocks/>
          </p:cNvGrpSpPr>
          <p:nvPr/>
        </p:nvGrpSpPr>
        <p:grpSpPr bwMode="auto">
          <a:xfrm>
            <a:off x="6227763" y="2060575"/>
            <a:ext cx="1292225" cy="1252538"/>
            <a:chOff x="5352995" y="3239249"/>
            <a:chExt cx="1292225" cy="1252538"/>
          </a:xfrm>
        </p:grpSpPr>
        <p:pic>
          <p:nvPicPr>
            <p:cNvPr id="53260" name="Picture 2" descr="influenza_01">
              <a:extLst>
                <a:ext uri="{FF2B5EF4-FFF2-40B4-BE49-F238E27FC236}">
                  <a16:creationId xmlns:a16="http://schemas.microsoft.com/office/drawing/2014/main" id="{4BA71987-063B-D0BD-A04B-F6D835CEB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6869">
              <a:off x="5352995" y="3594849"/>
              <a:ext cx="5635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 descr="influenza_01">
              <a:extLst>
                <a:ext uri="{FF2B5EF4-FFF2-40B4-BE49-F238E27FC236}">
                  <a16:creationId xmlns:a16="http://schemas.microsoft.com/office/drawing/2014/main" id="{A96FC4B8-4693-BD66-88DD-27595B2E1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520" y="3239249"/>
              <a:ext cx="266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4" descr="influenza_01">
              <a:extLst>
                <a:ext uri="{FF2B5EF4-FFF2-40B4-BE49-F238E27FC236}">
                  <a16:creationId xmlns:a16="http://schemas.microsoft.com/office/drawing/2014/main" id="{B8837B8A-A78F-0414-3FA5-9B8AAA459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94225">
              <a:off x="6138808" y="3505949"/>
              <a:ext cx="3349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5" descr="influenza_01">
              <a:extLst>
                <a:ext uri="{FF2B5EF4-FFF2-40B4-BE49-F238E27FC236}">
                  <a16:creationId xmlns:a16="http://schemas.microsoft.com/office/drawing/2014/main" id="{B919FD0F-0A6D-9AC3-87CE-2A79D7641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08" y="3391649"/>
              <a:ext cx="266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6" descr="influenza_01">
              <a:extLst>
                <a:ext uri="{FF2B5EF4-FFF2-40B4-BE49-F238E27FC236}">
                  <a16:creationId xmlns:a16="http://schemas.microsoft.com/office/drawing/2014/main" id="{454E0A64-B0A0-3B43-0652-5EA6B4105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08" y="3734549"/>
              <a:ext cx="266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7" descr="influenza_01">
              <a:extLst>
                <a:ext uri="{FF2B5EF4-FFF2-40B4-BE49-F238E27FC236}">
                  <a16:creationId xmlns:a16="http://schemas.microsoft.com/office/drawing/2014/main" id="{A6B6A5D7-A907-DA79-C1F7-476385816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6869">
              <a:off x="6038795" y="3961562"/>
              <a:ext cx="5635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3" descr="C:\Users\nosileutiki\Desktop\sxoleia\Germs-Make-Me-Sick-Snot-Rocket.jpg">
            <a:extLst>
              <a:ext uri="{FF2B5EF4-FFF2-40B4-BE49-F238E27FC236}">
                <a16:creationId xmlns:a16="http://schemas.microsoft.com/office/drawing/2014/main" id="{5A1DFDA5-1C77-BB75-3959-9256ED5F7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1773238"/>
            <a:ext cx="22701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0" descr="Αποτέλεσμα εικόνας για μετάδοση μικροβίων">
            <a:extLst>
              <a:ext uri="{FF2B5EF4-FFF2-40B4-BE49-F238E27FC236}">
                <a16:creationId xmlns:a16="http://schemas.microsoft.com/office/drawing/2014/main" id="{968BDE4C-CC2A-A0C2-50FF-147CB39740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41438"/>
            <a:ext cx="3333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6" descr="Αποτέλεσμα εικόνας για φιλί σε παιδιά">
            <a:extLst>
              <a:ext uri="{FF2B5EF4-FFF2-40B4-BE49-F238E27FC236}">
                <a16:creationId xmlns:a16="http://schemas.microsoft.com/office/drawing/2014/main" id="{5E4913DE-703B-418E-083F-3B7750B960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4437063"/>
            <a:ext cx="158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2" descr="Αποτέλεσμα εικόνας για transmission of germs">
            <a:extLst>
              <a:ext uri="{FF2B5EF4-FFF2-40B4-BE49-F238E27FC236}">
                <a16:creationId xmlns:a16="http://schemas.microsoft.com/office/drawing/2014/main" id="{279D6EA6-6CB2-6144-5AC3-A49FDD134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4121150"/>
            <a:ext cx="34559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B1E6023-EC31-5051-F6D1-5CF0DE2A6343}"/>
              </a:ext>
            </a:extLst>
          </p:cNvPr>
          <p:cNvSpPr>
            <a:spLocks noGrp="1"/>
          </p:cNvSpPr>
          <p:nvPr>
            <p:ph type="title" idx="4294967295"/>
          </p:nvPr>
        </p:nvSpPr>
        <p:spPr>
          <a:ln>
            <a:miter lim="800000"/>
            <a:headEnd/>
            <a:tailEnd/>
          </a:ln>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hangingPunct="1">
              <a:defRPr/>
            </a:pPr>
            <a:r>
              <a:rPr lang="el-GR" sz="3600" dirty="0">
                <a:solidFill>
                  <a:srgbClr val="FFFFFF"/>
                </a:solidFill>
                <a:cs typeface="Arial" pitchFamily="34" charset="0"/>
              </a:rPr>
              <a:t>Τι μπορεί να μας προκαλέσουν </a:t>
            </a:r>
            <a:r>
              <a:rPr lang="el-GR" sz="3600">
                <a:solidFill>
                  <a:srgbClr val="FFFFFF"/>
                </a:solidFill>
                <a:cs typeface="Arial" pitchFamily="34" charset="0"/>
              </a:rPr>
              <a:t>τα βλαβερά μικρόβια</a:t>
            </a:r>
            <a:r>
              <a:rPr lang="el-GR" sz="3600" dirty="0">
                <a:solidFill>
                  <a:srgbClr val="FFFFFF"/>
                </a:solidFill>
                <a:cs typeface="Arial" pitchFamily="34" charset="0"/>
              </a:rPr>
              <a:t>;;;</a:t>
            </a:r>
          </a:p>
        </p:txBody>
      </p:sp>
      <p:pic>
        <p:nvPicPr>
          <p:cNvPr id="54277" name="Picture 19" descr="Σχετική εικόνα">
            <a:extLst>
              <a:ext uri="{FF2B5EF4-FFF2-40B4-BE49-F238E27FC236}">
                <a16:creationId xmlns:a16="http://schemas.microsoft.com/office/drawing/2014/main" id="{7846BF63-55CC-2863-C908-7BA08E921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38004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1" descr="Αποτέλεσμα εικόνας για γαστρεντεριτιδα">
            <a:extLst>
              <a:ext uri="{FF2B5EF4-FFF2-40B4-BE49-F238E27FC236}">
                <a16:creationId xmlns:a16="http://schemas.microsoft.com/office/drawing/2014/main" id="{B3AFAFD0-89AF-3778-6CC7-268225EF7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2400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3" descr="Αποτέλεσμα εικόνας για γαστρεντεριτιδα">
            <a:extLst>
              <a:ext uri="{FF2B5EF4-FFF2-40B4-BE49-F238E27FC236}">
                <a16:creationId xmlns:a16="http://schemas.microsoft.com/office/drawing/2014/main" id="{D765329E-883D-0D45-8A1B-F4742FCEC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797425"/>
            <a:ext cx="28082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5" descr="Αποτέλεσμα εικόνας για γαστρεντεριτιδα">
            <a:extLst>
              <a:ext uri="{FF2B5EF4-FFF2-40B4-BE49-F238E27FC236}">
                <a16:creationId xmlns:a16="http://schemas.microsoft.com/office/drawing/2014/main" id="{BD5AAEB2-1A3E-D338-2954-DFFFFB8241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3933825"/>
            <a:ext cx="237648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27" descr="Αποτέλεσμα εικόνας για εμετός cartoon">
            <a:extLst>
              <a:ext uri="{FF2B5EF4-FFF2-40B4-BE49-F238E27FC236}">
                <a16:creationId xmlns:a16="http://schemas.microsoft.com/office/drawing/2014/main" id="{4B7E4390-CAA0-036D-602C-A019C979E1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3716338"/>
            <a:ext cx="21605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E:\sxoleia\3536_image.gif">
            <a:extLst>
              <a:ext uri="{FF2B5EF4-FFF2-40B4-BE49-F238E27FC236}">
                <a16:creationId xmlns:a16="http://schemas.microsoft.com/office/drawing/2014/main" id="{DCC02276-2D54-5F04-508F-5DCCACB25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071688"/>
            <a:ext cx="3952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E:\sxoleia\germs (1).jpg">
            <a:extLst>
              <a:ext uri="{FF2B5EF4-FFF2-40B4-BE49-F238E27FC236}">
                <a16:creationId xmlns:a16="http://schemas.microsoft.com/office/drawing/2014/main" id="{8AB93853-2A74-F3B9-8396-72BCA4D54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57188"/>
            <a:ext cx="178593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Amy_013">
            <a:extLst>
              <a:ext uri="{FF2B5EF4-FFF2-40B4-BE49-F238E27FC236}">
                <a16:creationId xmlns:a16="http://schemas.microsoft.com/office/drawing/2014/main" id="{BEE49DBE-0E0F-262D-D45A-485211047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5076" b="-4344"/>
          <a:stretch>
            <a:fillRect/>
          </a:stretch>
        </p:blipFill>
        <p:spPr bwMode="auto">
          <a:xfrm>
            <a:off x="6372225" y="1484313"/>
            <a:ext cx="19367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Τίτλος">
            <a:extLst>
              <a:ext uri="{FF2B5EF4-FFF2-40B4-BE49-F238E27FC236}">
                <a16:creationId xmlns:a16="http://schemas.microsoft.com/office/drawing/2014/main" id="{445315D7-FE08-FFAC-9396-3CB2A6A74F72}"/>
              </a:ext>
            </a:extLst>
          </p:cNvPr>
          <p:cNvSpPr>
            <a:spLocks noGrp="1"/>
          </p:cNvSpPr>
          <p:nvPr>
            <p:ph type="title"/>
          </p:nvPr>
        </p:nvSpPr>
        <p:spPr>
          <a:xfrm>
            <a:off x="1928813" y="428625"/>
            <a:ext cx="6929437" cy="1143000"/>
          </a:xfrm>
        </p:spPr>
        <p:txBody>
          <a:bodyPr rtlCol="0">
            <a:normAutofit fontScale="90000"/>
          </a:bodyPr>
          <a:lstStyle/>
          <a:p>
            <a:pPr eaLnBrk="1" fontAlgn="auto" hangingPunct="1">
              <a:spcAft>
                <a:spcPts val="0"/>
              </a:spcAft>
              <a:defRPr/>
            </a:pPr>
            <a:r>
              <a:rPr lang="el-GR" dirty="0">
                <a:solidFill>
                  <a:srgbClr val="C00000"/>
                </a:solidFill>
                <a:effectLst>
                  <a:outerShdw blurRad="38100" dist="38100" dir="2700000" algn="tl">
                    <a:srgbClr val="000000">
                      <a:alpha val="43137"/>
                    </a:srgbClr>
                  </a:outerShdw>
                </a:effectLst>
              </a:rPr>
              <a:t>Σταματήστε την διασπορά των μικροβίων από το στόμα!</a:t>
            </a:r>
          </a:p>
        </p:txBody>
      </p:sp>
      <p:pic>
        <p:nvPicPr>
          <p:cNvPr id="55302" name="Picture 2" descr="C:\Users\nosileutiki\Desktop\sxoleia\vector-of-a-man-sneezing-on-girl-in-front-of-a-prohibited-sign-by-david-rey-582.jpg">
            <a:extLst>
              <a:ext uri="{FF2B5EF4-FFF2-40B4-BE49-F238E27FC236}">
                <a16:creationId xmlns:a16="http://schemas.microsoft.com/office/drawing/2014/main" id="{1EEA7488-3505-B1ED-8FFF-5BD5AE2B65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789363"/>
            <a:ext cx="4248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descr="Staphylococcus_01">
            <a:extLst>
              <a:ext uri="{FF2B5EF4-FFF2-40B4-BE49-F238E27FC236}">
                <a16:creationId xmlns:a16="http://schemas.microsoft.com/office/drawing/2014/main" id="{9D99B2CB-1772-4BF7-2C1F-0CE9089AA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92851" flipH="1">
            <a:off x="4972050" y="2987675"/>
            <a:ext cx="1960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1" descr="Αποτέλεσμα εικόνας για βήχας cartoon">
            <a:extLst>
              <a:ext uri="{FF2B5EF4-FFF2-40B4-BE49-F238E27FC236}">
                <a16:creationId xmlns:a16="http://schemas.microsoft.com/office/drawing/2014/main" id="{9E531911-52D2-0B92-9FA1-DD289E0153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4868863"/>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A9C58FD6-5558-7B91-C69C-13D3D485B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428750"/>
            <a:ext cx="235743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a:extLst>
              <a:ext uri="{FF2B5EF4-FFF2-40B4-BE49-F238E27FC236}">
                <a16:creationId xmlns:a16="http://schemas.microsoft.com/office/drawing/2014/main" id="{DA72E693-E914-A8BF-DC80-638261736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1428750"/>
            <a:ext cx="2143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a:extLst>
              <a:ext uri="{FF2B5EF4-FFF2-40B4-BE49-F238E27FC236}">
                <a16:creationId xmlns:a16="http://schemas.microsoft.com/office/drawing/2014/main" id="{31E6E774-EEBC-FC94-D1C8-244C8E733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4525"/>
            <a:ext cx="250031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a:extLst>
              <a:ext uri="{FF2B5EF4-FFF2-40B4-BE49-F238E27FC236}">
                <a16:creationId xmlns:a16="http://schemas.microsoft.com/office/drawing/2014/main" id="{BA68B687-5450-BD31-58D7-5C60D66BA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438" y="3857625"/>
            <a:ext cx="24685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Ορθογώνιο">
            <a:extLst>
              <a:ext uri="{FF2B5EF4-FFF2-40B4-BE49-F238E27FC236}">
                <a16:creationId xmlns:a16="http://schemas.microsoft.com/office/drawing/2014/main" id="{AF84928A-FD8D-72E5-61FE-CE5228E4C56D}"/>
              </a:ext>
            </a:extLst>
          </p:cNvPr>
          <p:cNvSpPr/>
          <p:nvPr/>
        </p:nvSpPr>
        <p:spPr>
          <a:xfrm>
            <a:off x="857224" y="500042"/>
            <a:ext cx="7470187" cy="923330"/>
          </a:xfrm>
          <a:prstGeom prst="rect">
            <a:avLst/>
          </a:prstGeom>
          <a:noFill/>
        </p:spPr>
        <p:txBody>
          <a:bodyPr wrap="none">
            <a:prstTxWarp prst="textChevron">
              <a:avLst/>
            </a:prstTxWarp>
            <a:spAutoFit/>
          </a:bodyPr>
          <a:lstStyle/>
          <a:p>
            <a:pPr algn="ctr" fontAlgn="auto">
              <a:spcBef>
                <a:spcPts val="0"/>
              </a:spcBef>
              <a:spcAft>
                <a:spcPts val="0"/>
              </a:spcAft>
              <a:defRPr/>
            </a:pPr>
            <a:r>
              <a:rPr lang="el-GR"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ΚΑΛΥΨΕ τον </a:t>
            </a:r>
            <a:r>
              <a:rPr lang="el-GR" sz="5400" b="1"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mn-lt"/>
                <a:cs typeface="+mn-cs"/>
              </a:rPr>
              <a:t>ΒΗΧΑ</a:t>
            </a:r>
            <a:r>
              <a:rPr lang="el-GR"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σου!!!</a:t>
            </a:r>
          </a:p>
        </p:txBody>
      </p:sp>
      <p:sp>
        <p:nvSpPr>
          <p:cNvPr id="9" name="8 - TextBox">
            <a:extLst>
              <a:ext uri="{FF2B5EF4-FFF2-40B4-BE49-F238E27FC236}">
                <a16:creationId xmlns:a16="http://schemas.microsoft.com/office/drawing/2014/main" id="{A853D864-7A03-71C9-8C21-BFCC75AEFB96}"/>
              </a:ext>
            </a:extLst>
          </p:cNvPr>
          <p:cNvSpPr txBox="1">
            <a:spLocks noChangeArrowheads="1"/>
          </p:cNvSpPr>
          <p:nvPr/>
        </p:nvSpPr>
        <p:spPr bwMode="auto">
          <a:xfrm>
            <a:off x="0" y="1714500"/>
            <a:ext cx="1714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000">
                <a:latin typeface="Calibri" panose="020F0502020204030204" pitchFamily="34" charset="0"/>
              </a:rPr>
              <a:t>Κάλυψε τον βήχα και το φτάρνισμά σου με ένα </a:t>
            </a:r>
            <a:r>
              <a:rPr lang="el-GR" altLang="el-GR" sz="2000" b="1">
                <a:latin typeface="Calibri" panose="020F0502020204030204" pitchFamily="34" charset="0"/>
              </a:rPr>
              <a:t>χαρτομάντιλο</a:t>
            </a:r>
            <a:r>
              <a:rPr lang="el-GR" altLang="el-GR" sz="2000">
                <a:latin typeface="Calibri" panose="020F0502020204030204" pitchFamily="34" charset="0"/>
              </a:rPr>
              <a:t> και πέτα το!!!!</a:t>
            </a:r>
          </a:p>
        </p:txBody>
      </p:sp>
      <p:sp>
        <p:nvSpPr>
          <p:cNvPr id="10" name="9 - TextBox">
            <a:extLst>
              <a:ext uri="{FF2B5EF4-FFF2-40B4-BE49-F238E27FC236}">
                <a16:creationId xmlns:a16="http://schemas.microsoft.com/office/drawing/2014/main" id="{5545F7F2-51EA-2F51-C89A-7B492D6DD4DD}"/>
              </a:ext>
            </a:extLst>
          </p:cNvPr>
          <p:cNvSpPr txBox="1">
            <a:spLocks noChangeArrowheads="1"/>
          </p:cNvSpPr>
          <p:nvPr/>
        </p:nvSpPr>
        <p:spPr bwMode="auto">
          <a:xfrm>
            <a:off x="4857750" y="1785938"/>
            <a:ext cx="1643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000">
                <a:latin typeface="Calibri" panose="020F0502020204030204" pitchFamily="34" charset="0"/>
              </a:rPr>
              <a:t>Κάλυψε το στόμα σου με  τον </a:t>
            </a:r>
            <a:r>
              <a:rPr lang="el-GR" altLang="el-GR" sz="2000" b="1">
                <a:latin typeface="Calibri" panose="020F0502020204030204" pitchFamily="34" charset="0"/>
              </a:rPr>
              <a:t>αγκώνα</a:t>
            </a:r>
            <a:r>
              <a:rPr lang="el-GR" altLang="el-GR" sz="2000">
                <a:latin typeface="Calibri" panose="020F0502020204030204" pitchFamily="34" charset="0"/>
              </a:rPr>
              <a:t> σου!!!!</a:t>
            </a:r>
          </a:p>
        </p:txBody>
      </p:sp>
      <p:sp>
        <p:nvSpPr>
          <p:cNvPr id="56329" name="10 - TextBox">
            <a:extLst>
              <a:ext uri="{FF2B5EF4-FFF2-40B4-BE49-F238E27FC236}">
                <a16:creationId xmlns:a16="http://schemas.microsoft.com/office/drawing/2014/main" id="{5C2A287A-0DEA-9159-7425-1EBE8108A77D}"/>
              </a:ext>
            </a:extLst>
          </p:cNvPr>
          <p:cNvSpPr txBox="1">
            <a:spLocks noChangeArrowheads="1"/>
          </p:cNvSpPr>
          <p:nvPr/>
        </p:nvSpPr>
        <p:spPr bwMode="auto">
          <a:xfrm>
            <a:off x="1714500" y="4071938"/>
            <a:ext cx="114300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600">
                <a:latin typeface="Calibri" panose="020F0502020204030204" pitchFamily="34" charset="0"/>
              </a:rPr>
              <a:t>μετά</a:t>
            </a:r>
          </a:p>
        </p:txBody>
      </p:sp>
      <p:sp>
        <p:nvSpPr>
          <p:cNvPr id="12" name="11 - TextBox">
            <a:extLst>
              <a:ext uri="{FF2B5EF4-FFF2-40B4-BE49-F238E27FC236}">
                <a16:creationId xmlns:a16="http://schemas.microsoft.com/office/drawing/2014/main" id="{EC19AA27-1E7D-D99B-C38D-123A3E55AD93}"/>
              </a:ext>
            </a:extLst>
          </p:cNvPr>
          <p:cNvSpPr txBox="1">
            <a:spLocks noChangeArrowheads="1"/>
          </p:cNvSpPr>
          <p:nvPr/>
        </p:nvSpPr>
        <p:spPr bwMode="auto">
          <a:xfrm>
            <a:off x="2428875" y="4786313"/>
            <a:ext cx="1500188" cy="163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000">
                <a:latin typeface="Calibri" panose="020F0502020204030204" pitchFamily="34" charset="0"/>
              </a:rPr>
              <a:t>Πλύνε τα χέρια σου με χλιαρό νερό και σαπούνι!!!</a:t>
            </a:r>
          </a:p>
        </p:txBody>
      </p:sp>
      <p:sp>
        <p:nvSpPr>
          <p:cNvPr id="56331" name="12 - TextBox">
            <a:extLst>
              <a:ext uri="{FF2B5EF4-FFF2-40B4-BE49-F238E27FC236}">
                <a16:creationId xmlns:a16="http://schemas.microsoft.com/office/drawing/2014/main" id="{D2B8CB3C-26C3-A0B4-DF8C-61A0926E18E6}"/>
              </a:ext>
            </a:extLst>
          </p:cNvPr>
          <p:cNvSpPr txBox="1">
            <a:spLocks noChangeArrowheads="1"/>
          </p:cNvSpPr>
          <p:nvPr/>
        </p:nvSpPr>
        <p:spPr bwMode="auto">
          <a:xfrm>
            <a:off x="3786188" y="4500563"/>
            <a:ext cx="500062" cy="646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3600">
                <a:latin typeface="Calibri" panose="020F0502020204030204" pitchFamily="34" charset="0"/>
              </a:rPr>
              <a:t>ή</a:t>
            </a:r>
          </a:p>
        </p:txBody>
      </p:sp>
      <p:sp>
        <p:nvSpPr>
          <p:cNvPr id="14" name="13 - TextBox">
            <a:extLst>
              <a:ext uri="{FF2B5EF4-FFF2-40B4-BE49-F238E27FC236}">
                <a16:creationId xmlns:a16="http://schemas.microsoft.com/office/drawing/2014/main" id="{FA84D1BC-78AA-B812-514A-BC0D5D3CC2EC}"/>
              </a:ext>
            </a:extLst>
          </p:cNvPr>
          <p:cNvSpPr txBox="1">
            <a:spLocks noChangeArrowheads="1"/>
          </p:cNvSpPr>
          <p:nvPr/>
        </p:nvSpPr>
        <p:spPr bwMode="auto">
          <a:xfrm>
            <a:off x="4500563" y="4714875"/>
            <a:ext cx="1571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000">
                <a:latin typeface="Calibri" panose="020F0502020204030204" pitchFamily="34" charset="0"/>
              </a:rPr>
              <a:t>Βάλε αντισηπτικό διάλυμα!!!</a:t>
            </a:r>
          </a:p>
          <a:p>
            <a:pPr eaLnBrk="1" hangingPunct="1"/>
            <a:endParaRPr lang="el-GR" altLang="el-GR" sz="2000">
              <a:latin typeface="Calibri" panose="020F0502020204030204" pitchFamily="34" charset="0"/>
            </a:endParaRPr>
          </a:p>
          <a:p>
            <a:pPr eaLnBrk="1" hangingPunct="1"/>
            <a:endParaRPr lang="el-GR" altLang="el-GR" sz="2000">
              <a:latin typeface="Calibri" panose="020F0502020204030204" pitchFamily="34" charset="0"/>
            </a:endParaRPr>
          </a:p>
        </p:txBody>
      </p:sp>
      <p:sp>
        <p:nvSpPr>
          <p:cNvPr id="56333" name="14 - TextBox">
            <a:extLst>
              <a:ext uri="{FF2B5EF4-FFF2-40B4-BE49-F238E27FC236}">
                <a16:creationId xmlns:a16="http://schemas.microsoft.com/office/drawing/2014/main" id="{B5D5BEC5-0409-300A-FFF9-90FAFA8FF2C5}"/>
              </a:ext>
            </a:extLst>
          </p:cNvPr>
          <p:cNvSpPr txBox="1">
            <a:spLocks noChangeArrowheads="1"/>
          </p:cNvSpPr>
          <p:nvPr/>
        </p:nvSpPr>
        <p:spPr bwMode="auto">
          <a:xfrm>
            <a:off x="3857625" y="1643063"/>
            <a:ext cx="500063" cy="646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3600">
                <a:latin typeface="Calibri" panose="020F0502020204030204" pitchFamily="34" charset="0"/>
              </a:rPr>
              <a:t>ή</a:t>
            </a:r>
          </a:p>
        </p:txBody>
      </p:sp>
      <p:sp>
        <p:nvSpPr>
          <p:cNvPr id="56334" name="15 - TextBox">
            <a:extLst>
              <a:ext uri="{FF2B5EF4-FFF2-40B4-BE49-F238E27FC236}">
                <a16:creationId xmlns:a16="http://schemas.microsoft.com/office/drawing/2014/main" id="{75DFC045-73AB-2FB6-CD9A-4A9D49031055}"/>
              </a:ext>
            </a:extLst>
          </p:cNvPr>
          <p:cNvSpPr txBox="1">
            <a:spLocks noChangeArrowheads="1"/>
          </p:cNvSpPr>
          <p:nvPr/>
        </p:nvSpPr>
        <p:spPr bwMode="auto">
          <a:xfrm>
            <a:off x="6357938" y="3500438"/>
            <a:ext cx="5715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chemeClr val="bg1"/>
                </a:solidFill>
                <a:latin typeface="Calibri" panose="020F0502020204030204" pitchFamily="34" charset="0"/>
              </a:rPr>
              <a:t>ιθ</a:t>
            </a:r>
          </a:p>
        </p:txBody>
      </p:sp>
      <p:sp>
        <p:nvSpPr>
          <p:cNvPr id="56335" name="16 - TextBox">
            <a:extLst>
              <a:ext uri="{FF2B5EF4-FFF2-40B4-BE49-F238E27FC236}">
                <a16:creationId xmlns:a16="http://schemas.microsoft.com/office/drawing/2014/main" id="{1F2BD102-FE20-8519-8C96-03D861213432}"/>
              </a:ext>
            </a:extLst>
          </p:cNvPr>
          <p:cNvSpPr txBox="1">
            <a:spLocks noChangeArrowheads="1"/>
          </p:cNvSpPr>
          <p:nvPr/>
        </p:nvSpPr>
        <p:spPr bwMode="auto">
          <a:xfrm>
            <a:off x="5429250" y="5643563"/>
            <a:ext cx="78581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a:solidFill>
                  <a:schemeClr val="bg1"/>
                </a:solidFill>
                <a:latin typeface="Calibri" panose="020F0502020204030204" pitchFamily="34" charset="0"/>
              </a:rPr>
              <a:t>ιθ</a:t>
            </a:r>
          </a:p>
        </p:txBody>
      </p:sp>
      <p:sp>
        <p:nvSpPr>
          <p:cNvPr id="56336" name="17 - TextBox">
            <a:extLst>
              <a:ext uri="{FF2B5EF4-FFF2-40B4-BE49-F238E27FC236}">
                <a16:creationId xmlns:a16="http://schemas.microsoft.com/office/drawing/2014/main" id="{0B39A2E9-3D8E-39FA-7DC7-F932E0F1EB7D}"/>
              </a:ext>
            </a:extLst>
          </p:cNvPr>
          <p:cNvSpPr txBox="1">
            <a:spLocks noChangeArrowheads="1"/>
          </p:cNvSpPr>
          <p:nvPr/>
        </p:nvSpPr>
        <p:spPr bwMode="auto">
          <a:xfrm>
            <a:off x="5500688" y="3714750"/>
            <a:ext cx="10715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chemeClr val="bg1"/>
                </a:solidFill>
                <a:latin typeface="Calibri" panose="020F0502020204030204" pitchFamily="34" charset="0"/>
              </a:rPr>
              <a:t>ιθ</a:t>
            </a:r>
          </a:p>
        </p:txBody>
      </p:sp>
      <p:sp>
        <p:nvSpPr>
          <p:cNvPr id="56337" name="18 - TextBox">
            <a:extLst>
              <a:ext uri="{FF2B5EF4-FFF2-40B4-BE49-F238E27FC236}">
                <a16:creationId xmlns:a16="http://schemas.microsoft.com/office/drawing/2014/main" id="{7CB63CE0-BED7-7375-33E5-DDB4E6AE074D}"/>
              </a:ext>
            </a:extLst>
          </p:cNvPr>
          <p:cNvSpPr txBox="1">
            <a:spLocks noChangeArrowheads="1"/>
          </p:cNvSpPr>
          <p:nvPr/>
        </p:nvSpPr>
        <p:spPr bwMode="auto">
          <a:xfrm>
            <a:off x="3500438" y="3714750"/>
            <a:ext cx="5715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chemeClr val="bg1"/>
                </a:solidFill>
                <a:latin typeface="Calibri" panose="020F0502020204030204" pitchFamily="34" charset="0"/>
              </a:rPr>
              <a:t>ιθ</a:t>
            </a:r>
          </a:p>
        </p:txBody>
      </p:sp>
      <p:sp>
        <p:nvSpPr>
          <p:cNvPr id="20" name="19 - Ραβδωτό δεξιό βέλος">
            <a:extLst>
              <a:ext uri="{FF2B5EF4-FFF2-40B4-BE49-F238E27FC236}">
                <a16:creationId xmlns:a16="http://schemas.microsoft.com/office/drawing/2014/main" id="{7B6DE4DC-B2F8-23A5-F0F9-EA3148318896}"/>
              </a:ext>
            </a:extLst>
          </p:cNvPr>
          <p:cNvSpPr/>
          <p:nvPr/>
        </p:nvSpPr>
        <p:spPr>
          <a:xfrm rot="5400000">
            <a:off x="285751" y="3714750"/>
            <a:ext cx="571500" cy="714375"/>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a:extLst>
              <a:ext uri="{FF2B5EF4-FFF2-40B4-BE49-F238E27FC236}">
                <a16:creationId xmlns:a16="http://schemas.microsoft.com/office/drawing/2014/main" id="{BA5795B7-E7E6-27F5-6940-4C48F1092837}"/>
              </a:ext>
            </a:extLst>
          </p:cNvPr>
          <p:cNvSpPr>
            <a:spLocks noGrp="1"/>
          </p:cNvSpPr>
          <p:nvPr>
            <p:ph type="title"/>
          </p:nvPr>
        </p:nvSpPr>
        <p:spPr>
          <a:solidFill>
            <a:srgbClr val="FFC000"/>
          </a:solidFill>
        </p:spPr>
        <p:txBody>
          <a:bodyPr/>
          <a:lstStyle/>
          <a:p>
            <a:r>
              <a:rPr lang="el-GR" altLang="el-GR"/>
              <a:t>Πως μειώνεται η μετάδοση;;;</a:t>
            </a:r>
          </a:p>
        </p:txBody>
      </p:sp>
      <p:pic>
        <p:nvPicPr>
          <p:cNvPr id="57347" name="Picture 2" descr="Αποτέλεσμα εικόνας για μικρόβια και υγιεινή χεριών">
            <a:extLst>
              <a:ext uri="{FF2B5EF4-FFF2-40B4-BE49-F238E27FC236}">
                <a16:creationId xmlns:a16="http://schemas.microsoft.com/office/drawing/2014/main" id="{52BC5CCB-7489-43C9-2193-50064BCFF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525"/>
            <a:ext cx="86756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my_clean_hand">
            <a:extLst>
              <a:ext uri="{FF2B5EF4-FFF2-40B4-BE49-F238E27FC236}">
                <a16:creationId xmlns:a16="http://schemas.microsoft.com/office/drawing/2014/main" id="{52634C4F-9C12-7562-DC6E-7CFE4B689C90}"/>
              </a:ext>
            </a:extLst>
          </p:cNvPr>
          <p:cNvPicPr>
            <a:picLocks noChangeAspect="1" noChangeArrowheads="1"/>
          </p:cNvPicPr>
          <p:nvPr/>
        </p:nvPicPr>
        <p:blipFill>
          <a:blip r:embed="rId2"/>
          <a:srcRect l="49905" t="4175" r="5844"/>
          <a:stretch>
            <a:fillRect/>
          </a:stretch>
        </p:blipFill>
        <p:spPr bwMode="auto">
          <a:xfrm>
            <a:off x="630238" y="1341438"/>
            <a:ext cx="2286000" cy="4949825"/>
          </a:xfrm>
          <a:prstGeom prst="rect">
            <a:avLst/>
          </a:prstGeom>
          <a:solidFill>
            <a:schemeClr val="accent6">
              <a:lumMod val="75000"/>
            </a:schemeClr>
          </a:solidFill>
          <a:ln w="9525">
            <a:solidFill>
              <a:schemeClr val="accent6">
                <a:lumMod val="75000"/>
              </a:schemeClr>
            </a:solidFill>
            <a:miter lim="800000"/>
            <a:headEnd/>
            <a:tailEnd/>
          </a:ln>
        </p:spPr>
      </p:pic>
      <p:pic>
        <p:nvPicPr>
          <p:cNvPr id="58371" name="Picture 7" descr="Amy_clean_hand_Glass_2">
            <a:extLst>
              <a:ext uri="{FF2B5EF4-FFF2-40B4-BE49-F238E27FC236}">
                <a16:creationId xmlns:a16="http://schemas.microsoft.com/office/drawing/2014/main" id="{C3ECC5CB-9DAD-6F17-EFE6-439B3DFD8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8017">
            <a:off x="1116013" y="2852738"/>
            <a:ext cx="2333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arry_Dirty Hand">
            <a:extLst>
              <a:ext uri="{FF2B5EF4-FFF2-40B4-BE49-F238E27FC236}">
                <a16:creationId xmlns:a16="http://schemas.microsoft.com/office/drawing/2014/main" id="{80D41EB6-6AE8-0449-18B9-A221C75966D4}"/>
              </a:ext>
            </a:extLst>
          </p:cNvPr>
          <p:cNvPicPr>
            <a:picLocks noChangeAspect="1" noChangeArrowheads="1"/>
          </p:cNvPicPr>
          <p:nvPr/>
        </p:nvPicPr>
        <p:blipFill>
          <a:blip r:embed="rId4"/>
          <a:srcRect l="49779" r="9492" b="2843"/>
          <a:stretch>
            <a:fillRect/>
          </a:stretch>
        </p:blipFill>
        <p:spPr bwMode="auto">
          <a:xfrm>
            <a:off x="6024563" y="1268413"/>
            <a:ext cx="2501900" cy="5113337"/>
          </a:xfrm>
          <a:prstGeom prst="rect">
            <a:avLst/>
          </a:prstGeom>
          <a:solidFill>
            <a:schemeClr val="accent6">
              <a:lumMod val="75000"/>
            </a:schemeClr>
          </a:solidFill>
          <a:ln w="9525">
            <a:noFill/>
            <a:miter lim="800000"/>
            <a:headEnd/>
            <a:tailEnd/>
          </a:ln>
        </p:spPr>
      </p:pic>
      <p:pic>
        <p:nvPicPr>
          <p:cNvPr id="58373" name="Picture 11" descr="Harry_Dirty Hand_2">
            <a:extLst>
              <a:ext uri="{FF2B5EF4-FFF2-40B4-BE49-F238E27FC236}">
                <a16:creationId xmlns:a16="http://schemas.microsoft.com/office/drawing/2014/main" id="{3F74E99E-8860-9755-4B31-5EFD63EF9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58" flipH="1">
            <a:off x="4932363" y="3141663"/>
            <a:ext cx="22844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8" descr="Staphylococcus_02">
            <a:extLst>
              <a:ext uri="{FF2B5EF4-FFF2-40B4-BE49-F238E27FC236}">
                <a16:creationId xmlns:a16="http://schemas.microsoft.com/office/drawing/2014/main" id="{B6B4E767-E338-FB0E-0C80-CADBA35A10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46310"/>
          <a:stretch>
            <a:fillRect/>
          </a:stretch>
        </p:blipFill>
        <p:spPr bwMode="auto">
          <a:xfrm flipH="1">
            <a:off x="5219700" y="1628775"/>
            <a:ext cx="83661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9" descr="Lactobacillus_01">
            <a:extLst>
              <a:ext uri="{FF2B5EF4-FFF2-40B4-BE49-F238E27FC236}">
                <a16:creationId xmlns:a16="http://schemas.microsoft.com/office/drawing/2014/main" id="{7A5D4982-3A83-DC45-29EA-ECF2B574A1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6315">
            <a:off x="2984500" y="3240088"/>
            <a:ext cx="53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TextBox">
            <a:extLst>
              <a:ext uri="{FF2B5EF4-FFF2-40B4-BE49-F238E27FC236}">
                <a16:creationId xmlns:a16="http://schemas.microsoft.com/office/drawing/2014/main" id="{B92C41E9-E7DA-CCB1-D91E-30E938CBD081}"/>
              </a:ext>
            </a:extLst>
          </p:cNvPr>
          <p:cNvSpPr txBox="1"/>
          <p:nvPr/>
        </p:nvSpPr>
        <p:spPr>
          <a:xfrm>
            <a:off x="468313" y="333375"/>
            <a:ext cx="8280400" cy="830263"/>
          </a:xfrm>
          <a:prstGeom prst="rect">
            <a:avLst/>
          </a:prstGeom>
          <a:solidFill>
            <a:schemeClr val="accent5">
              <a:lumMod val="60000"/>
              <a:lumOff val="40000"/>
            </a:schemeClr>
          </a:solidFill>
        </p:spPr>
        <p:txBody>
          <a:bodyPr>
            <a:spAutoFit/>
          </a:bodyPr>
          <a:lstStyle/>
          <a:p>
            <a:pPr algn="ctr">
              <a:defRPr/>
            </a:pPr>
            <a:r>
              <a:rPr lang="el-GR" sz="2400" dirty="0"/>
              <a:t>Μπορείς να βρεις τη διαφορά ανάμεσα στα χέρια της Αιμιλίας και του Χάρη;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669A30B-0B1D-F573-9034-FDF9875DD843}"/>
              </a:ext>
            </a:extLst>
          </p:cNvPr>
          <p:cNvSpPr>
            <a:spLocks noGrp="1"/>
          </p:cNvSpPr>
          <p:nvPr>
            <p:ph type="title"/>
          </p:nvPr>
        </p:nvSpPr>
        <p:spPr>
          <a:ln>
            <a:miter lim="800000"/>
            <a:headEnd/>
            <a:tailEnd/>
          </a:ln>
        </p:spPr>
        <p:style>
          <a:lnRef idx="0">
            <a:schemeClr val="accent4"/>
          </a:lnRef>
          <a:fillRef idx="3">
            <a:schemeClr val="accent4"/>
          </a:fillRef>
          <a:effectRef idx="3">
            <a:schemeClr val="accent4"/>
          </a:effectRef>
          <a:fontRef idx="minor">
            <a:schemeClr val="lt1"/>
          </a:fontRef>
        </p:style>
        <p:txBody>
          <a:bodyPr rtlCol="0">
            <a:normAutofit/>
          </a:bodyPr>
          <a:lstStyle/>
          <a:p>
            <a:pPr eaLnBrk="1" fontAlgn="auto" hangingPunct="1">
              <a:spcAft>
                <a:spcPts val="0"/>
              </a:spcAft>
              <a:defRPr/>
            </a:pPr>
            <a:r>
              <a:rPr lang="el-GR" dirty="0"/>
              <a:t>ΥΓΙΕΙΝΗ ΤΩΝ ΧΕΡΙΩΝ</a:t>
            </a:r>
          </a:p>
        </p:txBody>
      </p:sp>
      <p:pic>
        <p:nvPicPr>
          <p:cNvPr id="59397" name="Picture 1">
            <a:extLst>
              <a:ext uri="{FF2B5EF4-FFF2-40B4-BE49-F238E27FC236}">
                <a16:creationId xmlns:a16="http://schemas.microsoft.com/office/drawing/2014/main" id="{4BB7D731-B625-7628-ABA5-025076BF000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1357313"/>
            <a:ext cx="2154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a:extLst>
              <a:ext uri="{FF2B5EF4-FFF2-40B4-BE49-F238E27FC236}">
                <a16:creationId xmlns:a16="http://schemas.microsoft.com/office/drawing/2014/main" id="{F487DC55-9770-2316-92BD-96AA9DDE4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1500188"/>
            <a:ext cx="2286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3">
            <a:extLst>
              <a:ext uri="{FF2B5EF4-FFF2-40B4-BE49-F238E27FC236}">
                <a16:creationId xmlns:a16="http://schemas.microsoft.com/office/drawing/2014/main" id="{B1178A0C-2180-C44E-58BF-3C3BC80AA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572000"/>
            <a:ext cx="20716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4">
            <a:extLst>
              <a:ext uri="{FF2B5EF4-FFF2-40B4-BE49-F238E27FC236}">
                <a16:creationId xmlns:a16="http://schemas.microsoft.com/office/drawing/2014/main" id="{906E9D1F-4775-3B1D-FA94-9BCD4FF04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4572000"/>
            <a:ext cx="2154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5" descr="Harry_006">
            <a:extLst>
              <a:ext uri="{FF2B5EF4-FFF2-40B4-BE49-F238E27FC236}">
                <a16:creationId xmlns:a16="http://schemas.microsoft.com/office/drawing/2014/main" id="{1D3079E0-CB3E-E905-7BE3-0394F9437A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4545" b="45665"/>
          <a:stretch>
            <a:fillRect/>
          </a:stretch>
        </p:blipFill>
        <p:spPr bwMode="auto">
          <a:xfrm>
            <a:off x="3214688" y="2071688"/>
            <a:ext cx="197326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WordArt 6">
            <a:extLst>
              <a:ext uri="{FF2B5EF4-FFF2-40B4-BE49-F238E27FC236}">
                <a16:creationId xmlns:a16="http://schemas.microsoft.com/office/drawing/2014/main" id="{DA3EFFFD-DDB7-BE64-C9C3-FF965E9E8E47}"/>
              </a:ext>
            </a:extLst>
          </p:cNvPr>
          <p:cNvSpPr>
            <a:spLocks noChangeArrowheads="1" noChangeShapeType="1" noTextEdit="1"/>
          </p:cNvSpPr>
          <p:nvPr/>
        </p:nvSpPr>
        <p:spPr bwMode="auto">
          <a:xfrm rot="-244381">
            <a:off x="1120775" y="3959225"/>
            <a:ext cx="1076325" cy="384175"/>
          </a:xfrm>
          <a:prstGeom prst="rect">
            <a:avLst/>
          </a:prstGeom>
        </p:spPr>
        <p:txBody>
          <a:bodyPr wrap="none" fromWordArt="1">
            <a:prstTxWarp prst="textPlain">
              <a:avLst>
                <a:gd name="adj" fmla="val 50000"/>
              </a:avLst>
            </a:prstTxWarp>
          </a:bodyPr>
          <a:lstStyle/>
          <a:p>
            <a:pPr algn="ctr"/>
            <a:r>
              <a:rPr lang="el-GR" sz="3600" kern="10">
                <a:ln w="12700">
                  <a:solidFill>
                    <a:srgbClr val="000000"/>
                  </a:solidFill>
                  <a:round/>
                  <a:headEnd/>
                  <a:tailEnd/>
                </a:ln>
                <a:solidFill>
                  <a:srgbClr val="1F497D"/>
                </a:solidFill>
                <a:latin typeface="Tahoma" panose="020B0604030504040204" pitchFamily="34" charset="0"/>
                <a:ea typeface="Tahoma" panose="020B0604030504040204" pitchFamily="34" charset="0"/>
                <a:cs typeface="Tahoma" panose="020B0604030504040204" pitchFamily="34" charset="0"/>
              </a:rPr>
              <a:t>Πόσο</a:t>
            </a:r>
            <a:endParaRPr lang="en-US" sz="3600" kern="10">
              <a:ln w="12700">
                <a:solidFill>
                  <a:srgbClr val="000000"/>
                </a:solidFill>
                <a:round/>
                <a:headEnd/>
                <a:tailEnd/>
              </a:ln>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sp>
        <p:nvSpPr>
          <p:cNvPr id="59403" name="WordArt 7">
            <a:extLst>
              <a:ext uri="{FF2B5EF4-FFF2-40B4-BE49-F238E27FC236}">
                <a16:creationId xmlns:a16="http://schemas.microsoft.com/office/drawing/2014/main" id="{AF9A983F-B218-4CD1-BFF9-60BF008117C6}"/>
              </a:ext>
            </a:extLst>
          </p:cNvPr>
          <p:cNvSpPr>
            <a:spLocks noChangeArrowheads="1" noChangeShapeType="1" noTextEdit="1"/>
          </p:cNvSpPr>
          <p:nvPr/>
        </p:nvSpPr>
        <p:spPr bwMode="auto">
          <a:xfrm rot="233789">
            <a:off x="2435225" y="3959225"/>
            <a:ext cx="1181100" cy="384175"/>
          </a:xfrm>
          <a:prstGeom prst="rect">
            <a:avLst/>
          </a:prstGeom>
        </p:spPr>
        <p:txBody>
          <a:bodyPr wrap="none" fromWordArt="1">
            <a:prstTxWarp prst="textPlain">
              <a:avLst>
                <a:gd name="adj" fmla="val 50000"/>
              </a:avLst>
            </a:prstTxWarp>
          </a:bodyPr>
          <a:lstStyle/>
          <a:p>
            <a:pPr algn="ctr"/>
            <a:r>
              <a:rPr lang="el-GR" sz="36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rPr>
              <a:t>καθαρά</a:t>
            </a:r>
            <a:endParaRPr lang="en-US" sz="36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endParaRPr>
          </a:p>
        </p:txBody>
      </p:sp>
      <p:sp>
        <p:nvSpPr>
          <p:cNvPr id="59404" name="WordArt 8">
            <a:extLst>
              <a:ext uri="{FF2B5EF4-FFF2-40B4-BE49-F238E27FC236}">
                <a16:creationId xmlns:a16="http://schemas.microsoft.com/office/drawing/2014/main" id="{70F57705-06A7-0A94-04FF-4AA1005310AA}"/>
              </a:ext>
            </a:extLst>
          </p:cNvPr>
          <p:cNvSpPr>
            <a:spLocks noChangeArrowheads="1" noChangeShapeType="1" noTextEdit="1"/>
          </p:cNvSpPr>
          <p:nvPr/>
        </p:nvSpPr>
        <p:spPr bwMode="auto">
          <a:xfrm rot="-296318">
            <a:off x="3840163" y="4137025"/>
            <a:ext cx="722312" cy="277813"/>
          </a:xfrm>
          <a:prstGeom prst="rect">
            <a:avLst/>
          </a:prstGeom>
        </p:spPr>
        <p:txBody>
          <a:bodyPr wrap="none" fromWordArt="1">
            <a:prstTxWarp prst="textPlain">
              <a:avLst>
                <a:gd name="adj" fmla="val 50000"/>
              </a:avLst>
            </a:prstTxWarp>
          </a:bodyPr>
          <a:lstStyle/>
          <a:p>
            <a:pPr algn="ctr"/>
            <a:r>
              <a:rPr lang="el-GR" sz="3600" kern="10">
                <a:ln w="12700">
                  <a:solidFill>
                    <a:srgbClr val="000000"/>
                  </a:solidFill>
                  <a:round/>
                  <a:headEnd/>
                  <a:tailEnd/>
                </a:ln>
                <a:solidFill>
                  <a:srgbClr val="1F497D"/>
                </a:solidFill>
                <a:latin typeface="Tahoma" panose="020B0604030504040204" pitchFamily="34" charset="0"/>
                <a:ea typeface="Tahoma" panose="020B0604030504040204" pitchFamily="34" charset="0"/>
                <a:cs typeface="Tahoma" panose="020B0604030504040204" pitchFamily="34" charset="0"/>
              </a:rPr>
              <a:t>είναι</a:t>
            </a:r>
            <a:endParaRPr lang="en-US" sz="3600" kern="10">
              <a:ln w="12700">
                <a:solidFill>
                  <a:srgbClr val="000000"/>
                </a:solidFill>
                <a:round/>
                <a:headEnd/>
                <a:tailEnd/>
              </a:ln>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sp>
        <p:nvSpPr>
          <p:cNvPr id="59405" name="WordArt 9">
            <a:extLst>
              <a:ext uri="{FF2B5EF4-FFF2-40B4-BE49-F238E27FC236}">
                <a16:creationId xmlns:a16="http://schemas.microsoft.com/office/drawing/2014/main" id="{386FB6B8-1A7B-A057-B172-6FF5EA2020B6}"/>
              </a:ext>
            </a:extLst>
          </p:cNvPr>
          <p:cNvSpPr>
            <a:spLocks noChangeArrowheads="1" noChangeShapeType="1" noTextEdit="1"/>
          </p:cNvSpPr>
          <p:nvPr/>
        </p:nvSpPr>
        <p:spPr bwMode="auto">
          <a:xfrm rot="342635">
            <a:off x="4800600" y="4119563"/>
            <a:ext cx="984250" cy="334962"/>
          </a:xfrm>
          <a:prstGeom prst="rect">
            <a:avLst/>
          </a:prstGeom>
        </p:spPr>
        <p:txBody>
          <a:bodyPr wrap="none" fromWordArt="1">
            <a:prstTxWarp prst="textPlain">
              <a:avLst>
                <a:gd name="adj" fmla="val 50000"/>
              </a:avLst>
            </a:prstTxWarp>
          </a:bodyPr>
          <a:lstStyle/>
          <a:p>
            <a:pPr algn="ctr"/>
            <a:r>
              <a:rPr lang="el-GR" sz="36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rPr>
              <a:t>τα</a:t>
            </a:r>
            <a:endParaRPr lang="en-US" sz="36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endParaRPr>
          </a:p>
        </p:txBody>
      </p:sp>
      <p:sp>
        <p:nvSpPr>
          <p:cNvPr id="59406" name="WordArt 10">
            <a:extLst>
              <a:ext uri="{FF2B5EF4-FFF2-40B4-BE49-F238E27FC236}">
                <a16:creationId xmlns:a16="http://schemas.microsoft.com/office/drawing/2014/main" id="{025029CA-4858-779D-A445-860D2FDF8996}"/>
              </a:ext>
            </a:extLst>
          </p:cNvPr>
          <p:cNvSpPr>
            <a:spLocks noChangeArrowheads="1" noChangeShapeType="1" noTextEdit="1"/>
          </p:cNvSpPr>
          <p:nvPr/>
        </p:nvSpPr>
        <p:spPr bwMode="auto">
          <a:xfrm rot="-265485">
            <a:off x="6056313" y="4095750"/>
            <a:ext cx="1573212" cy="385763"/>
          </a:xfrm>
          <a:prstGeom prst="rect">
            <a:avLst/>
          </a:prstGeom>
        </p:spPr>
        <p:txBody>
          <a:bodyPr wrap="none" fromWordArt="1">
            <a:prstTxWarp prst="textPlain">
              <a:avLst>
                <a:gd name="adj" fmla="val 50000"/>
              </a:avLst>
            </a:prstTxWarp>
          </a:bodyPr>
          <a:lstStyle/>
          <a:p>
            <a:pPr algn="ctr"/>
            <a:r>
              <a:rPr lang="el-GR" sz="3600" kern="10">
                <a:ln w="12700">
                  <a:solidFill>
                    <a:srgbClr val="000000"/>
                  </a:solidFill>
                  <a:round/>
                  <a:headEnd/>
                  <a:tailEnd/>
                </a:ln>
                <a:solidFill>
                  <a:srgbClr val="1F497D"/>
                </a:solidFill>
                <a:latin typeface="Tahoma" panose="020B0604030504040204" pitchFamily="34" charset="0"/>
                <a:ea typeface="Tahoma" panose="020B0604030504040204" pitchFamily="34" charset="0"/>
                <a:cs typeface="Tahoma" panose="020B0604030504040204" pitchFamily="34" charset="0"/>
              </a:rPr>
              <a:t>χέρια σου;</a:t>
            </a:r>
            <a:endParaRPr lang="en-US" sz="3600" kern="10">
              <a:ln w="12700">
                <a:solidFill>
                  <a:srgbClr val="000000"/>
                </a:solidFill>
                <a:round/>
                <a:headEnd/>
                <a:tailEnd/>
              </a:ln>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pic>
        <p:nvPicPr>
          <p:cNvPr id="59407" name="Picture 11" descr="Final Logo">
            <a:extLst>
              <a:ext uri="{FF2B5EF4-FFF2-40B4-BE49-F238E27FC236}">
                <a16:creationId xmlns:a16="http://schemas.microsoft.com/office/drawing/2014/main" id="{4C0F8A61-39F5-7EFC-C188-D6EB2B337C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3" y="214313"/>
            <a:ext cx="8524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0935232F-D9E6-7811-C119-1889E259F4AF}"/>
              </a:ext>
            </a:extLst>
          </p:cNvPr>
          <p:cNvGraphicFramePr>
            <a:graphicFrameLocks noChangeAspect="1"/>
          </p:cNvGraphicFramePr>
          <p:nvPr/>
        </p:nvGraphicFramePr>
        <p:xfrm>
          <a:off x="1428750" y="142875"/>
          <a:ext cx="6429375" cy="6715125"/>
        </p:xfrm>
        <a:graphic>
          <a:graphicData uri="http://schemas.openxmlformats.org/presentationml/2006/ole">
            <mc:AlternateContent xmlns:mc="http://schemas.openxmlformats.org/markup-compatibility/2006">
              <mc:Choice xmlns:v="urn:schemas-microsoft-com:vml" Requires="v">
                <p:oleObj name="Acrobat Document" r:id="rId3" imgW="7772400" imgH="10074240" progId="AcroExch.Document.DC">
                  <p:embed/>
                </p:oleObj>
              </mc:Choice>
              <mc:Fallback>
                <p:oleObj name="Acrobat Document" r:id="rId3" imgW="7772400" imgH="10074240" progId="AcroExch.Document.DC">
                  <p:embed/>
                  <p:pic>
                    <p:nvPicPr>
                      <p:cNvPr id="1026" name="Object 2">
                        <a:extLst>
                          <a:ext uri="{FF2B5EF4-FFF2-40B4-BE49-F238E27FC236}">
                            <a16:creationId xmlns:a16="http://schemas.microsoft.com/office/drawing/2014/main" id="{0935232F-D9E6-7811-C119-1889E259F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42875"/>
                        <a:ext cx="6429375"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3 - TextBox">
            <a:extLst>
              <a:ext uri="{FF2B5EF4-FFF2-40B4-BE49-F238E27FC236}">
                <a16:creationId xmlns:a16="http://schemas.microsoft.com/office/drawing/2014/main" id="{0BD74677-4739-EB35-3D2B-C870BFAD59D1}"/>
              </a:ext>
            </a:extLst>
          </p:cNvPr>
          <p:cNvSpPr txBox="1">
            <a:spLocks noChangeArrowheads="1"/>
          </p:cNvSpPr>
          <p:nvPr/>
        </p:nvSpPr>
        <p:spPr bwMode="auto">
          <a:xfrm>
            <a:off x="6072188" y="3357563"/>
            <a:ext cx="2071687" cy="584200"/>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1600" b="1">
                <a:latin typeface="Calibri" panose="020F0502020204030204" pitchFamily="34" charset="0"/>
              </a:rPr>
              <a:t>Πριν από το φαγητό</a:t>
            </a:r>
            <a:r>
              <a:rPr lang="en-US" altLang="el-GR" sz="1600" b="1">
                <a:latin typeface="Calibri" panose="020F0502020204030204" pitchFamily="34" charset="0"/>
              </a:rPr>
              <a:t> </a:t>
            </a:r>
            <a:r>
              <a:rPr lang="el-GR" altLang="el-GR" sz="1600" b="1">
                <a:latin typeface="Calibri" panose="020F0502020204030204" pitchFamily="34" charset="0"/>
              </a:rPr>
              <a:t>ή την προετοιμασία του</a:t>
            </a:r>
          </a:p>
        </p:txBody>
      </p:sp>
      <p:sp>
        <p:nvSpPr>
          <p:cNvPr id="1028" name="4 - TextBox">
            <a:extLst>
              <a:ext uri="{FF2B5EF4-FFF2-40B4-BE49-F238E27FC236}">
                <a16:creationId xmlns:a16="http://schemas.microsoft.com/office/drawing/2014/main" id="{7243AD21-7DFB-5349-F756-D9A7E30EB9DD}"/>
              </a:ext>
            </a:extLst>
          </p:cNvPr>
          <p:cNvSpPr txBox="1">
            <a:spLocks noChangeArrowheads="1"/>
          </p:cNvSpPr>
          <p:nvPr/>
        </p:nvSpPr>
        <p:spPr bwMode="auto">
          <a:xfrm>
            <a:off x="6286500" y="4714875"/>
            <a:ext cx="2357438" cy="338138"/>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1600" b="1">
                <a:latin typeface="Calibri" panose="020F0502020204030204" pitchFamily="34" charset="0"/>
              </a:rPr>
              <a:t>Μετά από την τουαλέτα</a:t>
            </a:r>
          </a:p>
        </p:txBody>
      </p:sp>
      <p:sp>
        <p:nvSpPr>
          <p:cNvPr id="1029" name="5 - TextBox">
            <a:extLst>
              <a:ext uri="{FF2B5EF4-FFF2-40B4-BE49-F238E27FC236}">
                <a16:creationId xmlns:a16="http://schemas.microsoft.com/office/drawing/2014/main" id="{97C70550-02BC-8EEF-7DDE-4F8569399581}"/>
              </a:ext>
            </a:extLst>
          </p:cNvPr>
          <p:cNvSpPr txBox="1">
            <a:spLocks noChangeArrowheads="1"/>
          </p:cNvSpPr>
          <p:nvPr/>
        </p:nvSpPr>
        <p:spPr bwMode="auto">
          <a:xfrm>
            <a:off x="5000625" y="5857875"/>
            <a:ext cx="1857375" cy="584200"/>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1600" b="1">
                <a:latin typeface="Calibri" panose="020F0502020204030204" pitchFamily="34" charset="0"/>
              </a:rPr>
              <a:t>Πριν βάλουμε φακούς επαφής</a:t>
            </a:r>
          </a:p>
        </p:txBody>
      </p:sp>
      <p:sp>
        <p:nvSpPr>
          <p:cNvPr id="1030" name="6 - TextBox">
            <a:extLst>
              <a:ext uri="{FF2B5EF4-FFF2-40B4-BE49-F238E27FC236}">
                <a16:creationId xmlns:a16="http://schemas.microsoft.com/office/drawing/2014/main" id="{660D6D39-78CD-BC90-889E-64ABBFC7DD20}"/>
              </a:ext>
            </a:extLst>
          </p:cNvPr>
          <p:cNvSpPr txBox="1">
            <a:spLocks noChangeArrowheads="1"/>
          </p:cNvSpPr>
          <p:nvPr/>
        </p:nvSpPr>
        <p:spPr bwMode="auto">
          <a:xfrm>
            <a:off x="2714625" y="5929313"/>
            <a:ext cx="1857375" cy="338137"/>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1600" b="1">
                <a:latin typeface="Calibri" panose="020F0502020204030204" pitchFamily="34" charset="0"/>
              </a:rPr>
              <a:t>Μετά το παιχνίδι</a:t>
            </a:r>
          </a:p>
        </p:txBody>
      </p:sp>
      <p:sp>
        <p:nvSpPr>
          <p:cNvPr id="1031" name="7 - TextBox">
            <a:extLst>
              <a:ext uri="{FF2B5EF4-FFF2-40B4-BE49-F238E27FC236}">
                <a16:creationId xmlns:a16="http://schemas.microsoft.com/office/drawing/2014/main" id="{B5D5C38C-1FFF-4103-4118-8D2C8A6F0E44}"/>
              </a:ext>
            </a:extLst>
          </p:cNvPr>
          <p:cNvSpPr txBox="1">
            <a:spLocks noChangeArrowheads="1"/>
          </p:cNvSpPr>
          <p:nvPr/>
        </p:nvSpPr>
        <p:spPr bwMode="auto">
          <a:xfrm>
            <a:off x="1214438" y="4643438"/>
            <a:ext cx="2428875" cy="338137"/>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1600" b="1">
                <a:latin typeface="Calibri" panose="020F0502020204030204" pitchFamily="34" charset="0"/>
              </a:rPr>
              <a:t>Μετά την επαφή με ζώα</a:t>
            </a:r>
          </a:p>
        </p:txBody>
      </p:sp>
      <p:sp>
        <p:nvSpPr>
          <p:cNvPr id="1032" name="8 - TextBox">
            <a:extLst>
              <a:ext uri="{FF2B5EF4-FFF2-40B4-BE49-F238E27FC236}">
                <a16:creationId xmlns:a16="http://schemas.microsoft.com/office/drawing/2014/main" id="{6289A01D-3D73-87F6-FC7B-492C1749743C}"/>
              </a:ext>
            </a:extLst>
          </p:cNvPr>
          <p:cNvSpPr txBox="1">
            <a:spLocks noChangeArrowheads="1"/>
          </p:cNvSpPr>
          <p:nvPr/>
        </p:nvSpPr>
        <p:spPr bwMode="auto">
          <a:xfrm>
            <a:off x="1143000" y="3071813"/>
            <a:ext cx="2571750" cy="338137"/>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1600" b="1">
                <a:latin typeface="Calibri" panose="020F0502020204030204" pitchFamily="34" charset="0"/>
              </a:rPr>
              <a:t>Μόλις επιστρέψουμε σπίτι</a:t>
            </a:r>
          </a:p>
        </p:txBody>
      </p:sp>
      <p:sp>
        <p:nvSpPr>
          <p:cNvPr id="1033" name="9 - TextBox">
            <a:extLst>
              <a:ext uri="{FF2B5EF4-FFF2-40B4-BE49-F238E27FC236}">
                <a16:creationId xmlns:a16="http://schemas.microsoft.com/office/drawing/2014/main" id="{F58B8E85-A5B6-60D7-E6B1-C21EB88A0B68}"/>
              </a:ext>
            </a:extLst>
          </p:cNvPr>
          <p:cNvSpPr txBox="1">
            <a:spLocks noChangeArrowheads="1"/>
          </p:cNvSpPr>
          <p:nvPr/>
        </p:nvSpPr>
        <p:spPr bwMode="auto">
          <a:xfrm>
            <a:off x="3786188" y="2571750"/>
            <a:ext cx="1857375" cy="738188"/>
          </a:xfrm>
          <a:prstGeom prst="rect">
            <a:avLst/>
          </a:prstGeom>
          <a:solidFill>
            <a:srgbClr val="ADC1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1400" b="1">
                <a:latin typeface="Calibri" panose="020F0502020204030204" pitchFamily="34" charset="0"/>
              </a:rPr>
              <a:t>Μετά τον βήχα ή το φτάρνισμα</a:t>
            </a:r>
          </a:p>
          <a:p>
            <a:pPr algn="ctr" eaLnBrk="1" hangingPunct="1"/>
            <a:endParaRPr lang="el-GR" altLang="el-GR" sz="1400">
              <a:latin typeface="Calibri" panose="020F0502020204030204" pitchFamily="34" charset="0"/>
            </a:endParaRPr>
          </a:p>
        </p:txBody>
      </p:sp>
      <p:sp>
        <p:nvSpPr>
          <p:cNvPr id="12" name="11 - Ορθογώνιο">
            <a:extLst>
              <a:ext uri="{FF2B5EF4-FFF2-40B4-BE49-F238E27FC236}">
                <a16:creationId xmlns:a16="http://schemas.microsoft.com/office/drawing/2014/main" id="{EA665DD6-AB21-66B7-83CF-2675555C88EA}"/>
              </a:ext>
            </a:extLst>
          </p:cNvPr>
          <p:cNvSpPr/>
          <p:nvPr/>
        </p:nvSpPr>
        <p:spPr>
          <a:xfrm>
            <a:off x="214282" y="214290"/>
            <a:ext cx="5572164" cy="1138773"/>
          </a:xfrm>
          <a:prstGeom prst="rect">
            <a:avLst/>
          </a:prstGeom>
          <a:solidFill>
            <a:srgbClr val="ADC181"/>
          </a:solidFill>
          <a:ln w="57150">
            <a:solidFill>
              <a:srgbClr val="336600"/>
            </a:solidFill>
          </a:ln>
        </p:spPr>
        <p:txBody>
          <a:bodyPr>
            <a:spAutoFit/>
          </a:bodyPr>
          <a:lstStyle/>
          <a:p>
            <a:pPr algn="ctr" fontAlgn="auto">
              <a:spcBef>
                <a:spcPts val="0"/>
              </a:spcBef>
              <a:spcAft>
                <a:spcPts val="0"/>
              </a:spcAft>
              <a:defRPr/>
            </a:pPr>
            <a:r>
              <a:rPr lang="el-GR" sz="3200" b="1" dirty="0">
                <a:ln w="1905"/>
                <a:solidFill>
                  <a:schemeClr val="accent3">
                    <a:lumMod val="50000"/>
                  </a:schemeClr>
                </a:solidFill>
                <a:effectLst>
                  <a:innerShdw blurRad="69850" dist="43180" dir="5400000">
                    <a:srgbClr val="000000">
                      <a:alpha val="65000"/>
                    </a:srgbClr>
                  </a:innerShdw>
                </a:effectLst>
                <a:latin typeface="+mn-lt"/>
                <a:cs typeface="+mn-cs"/>
              </a:rPr>
              <a:t>Ποτέ πρέπει να </a:t>
            </a:r>
          </a:p>
          <a:p>
            <a:pPr algn="ctr" fontAlgn="auto">
              <a:spcBef>
                <a:spcPts val="0"/>
              </a:spcBef>
              <a:spcAft>
                <a:spcPts val="0"/>
              </a:spcAft>
              <a:defRPr/>
            </a:pPr>
            <a:r>
              <a:rPr lang="el-GR" sz="3200" b="1" dirty="0">
                <a:ln w="1905"/>
                <a:solidFill>
                  <a:schemeClr val="accent3">
                    <a:lumMod val="50000"/>
                  </a:schemeClr>
                </a:solidFill>
                <a:effectLst>
                  <a:innerShdw blurRad="69850" dist="43180" dir="5400000">
                    <a:srgbClr val="000000">
                      <a:alpha val="65000"/>
                    </a:srgbClr>
                  </a:innerShdw>
                </a:effectLst>
                <a:latin typeface="+mn-lt"/>
                <a:cs typeface="+mn-cs"/>
              </a:rPr>
              <a:t>πλύνουμε τα χέρια μας</a:t>
            </a:r>
            <a:r>
              <a:rPr lang="el-GR" sz="3600" b="1" dirty="0">
                <a:ln w="1905"/>
                <a:solidFill>
                  <a:schemeClr val="accent3">
                    <a:lumMod val="50000"/>
                  </a:schemeClr>
                </a:solidFill>
                <a:effectLst>
                  <a:innerShdw blurRad="69850" dist="43180" dir="5400000">
                    <a:srgbClr val="000000">
                      <a:alpha val="65000"/>
                    </a:srgbClr>
                  </a:innerShdw>
                </a:effectLst>
                <a:latin typeface="+mn-lt"/>
                <a:cs typeface="+mn-cs"/>
              </a:rPr>
              <a:t>;;;</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771F1064-D054-672F-73AF-1A602ADCEECD}"/>
              </a:ext>
            </a:extLst>
          </p:cNvPr>
          <p:cNvSpPr>
            <a:spLocks noGrp="1"/>
          </p:cNvSpPr>
          <p:nvPr>
            <p:ph type="title"/>
          </p:nvPr>
        </p:nvSpPr>
        <p:spPr>
          <a:xfrm>
            <a:off x="2214563" y="285750"/>
            <a:ext cx="6329362" cy="1143000"/>
          </a:xfrm>
        </p:spPr>
        <p:style>
          <a:lnRef idx="1">
            <a:schemeClr val="accent3"/>
          </a:lnRef>
          <a:fillRef idx="3">
            <a:schemeClr val="accent3"/>
          </a:fillRef>
          <a:effectRef idx="2">
            <a:schemeClr val="accent3"/>
          </a:effectRef>
          <a:fontRef idx="minor">
            <a:schemeClr val="lt1"/>
          </a:fontRef>
        </p:style>
        <p:txBody>
          <a:bodyPr rtlCol="0">
            <a:normAutofit/>
          </a:bodyPr>
          <a:lstStyle/>
          <a:p>
            <a:pPr eaLnBrk="1" fontAlgn="auto" hangingPunct="1">
              <a:spcAft>
                <a:spcPts val="0"/>
              </a:spcAft>
              <a:defRPr/>
            </a:pPr>
            <a:r>
              <a:rPr lang="el-GR" sz="3600" dirty="0"/>
              <a:t>Πως πλένουμε τα χέρια μας;</a:t>
            </a:r>
          </a:p>
        </p:txBody>
      </p:sp>
      <p:pic>
        <p:nvPicPr>
          <p:cNvPr id="60419" name="Picture 2" descr="E:\sxoleia\germs-sink-28483766.jpg">
            <a:extLst>
              <a:ext uri="{FF2B5EF4-FFF2-40B4-BE49-F238E27FC236}">
                <a16:creationId xmlns:a16="http://schemas.microsoft.com/office/drawing/2014/main" id="{61F6DFB1-9122-6812-A3D8-F14559A98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4786313"/>
            <a:ext cx="23749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descr="E:\sxoleia\imagesZAUCJVEH.jpg">
            <a:extLst>
              <a:ext uri="{FF2B5EF4-FFF2-40B4-BE49-F238E27FC236}">
                <a16:creationId xmlns:a16="http://schemas.microsoft.com/office/drawing/2014/main" id="{610775BD-A897-6133-9CFF-E5710BBBF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85938"/>
            <a:ext cx="20050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E:\sxoleia\sharesmiles-button.jpg">
            <a:extLst>
              <a:ext uri="{FF2B5EF4-FFF2-40B4-BE49-F238E27FC236}">
                <a16:creationId xmlns:a16="http://schemas.microsoft.com/office/drawing/2014/main" id="{E480BB4B-17F5-CF89-FAE7-90C7A40E8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5750"/>
            <a:ext cx="24812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a:extLst>
              <a:ext uri="{FF2B5EF4-FFF2-40B4-BE49-F238E27FC236}">
                <a16:creationId xmlns:a16="http://schemas.microsoft.com/office/drawing/2014/main" id="{FD8E26E9-DABE-D41E-302C-CAE01ED863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1714500"/>
            <a:ext cx="402748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TextBox">
            <a:extLst>
              <a:ext uri="{FF2B5EF4-FFF2-40B4-BE49-F238E27FC236}">
                <a16:creationId xmlns:a16="http://schemas.microsoft.com/office/drawing/2014/main" id="{D55C0A6E-905A-B0A7-5327-95D89B1195E3}"/>
              </a:ext>
            </a:extLst>
          </p:cNvPr>
          <p:cNvSpPr txBox="1"/>
          <p:nvPr/>
        </p:nvSpPr>
        <p:spPr>
          <a:xfrm>
            <a:off x="2428875" y="1785938"/>
            <a:ext cx="2428875" cy="4586287"/>
          </a:xfrm>
          <a:prstGeom prst="rect">
            <a:avLst/>
          </a:prstGeom>
          <a:noFill/>
        </p:spPr>
        <p:txBody>
          <a:bodyPr>
            <a:spAutoFit/>
          </a:bodyPr>
          <a:lstStyle/>
          <a:p>
            <a:pPr fontAlgn="auto">
              <a:spcBef>
                <a:spcPts val="0"/>
              </a:spcBef>
              <a:spcAft>
                <a:spcPts val="0"/>
              </a:spcAft>
              <a:defRPr/>
            </a:pPr>
            <a:r>
              <a:rPr lang="el-GR" b="1" dirty="0">
                <a:solidFill>
                  <a:srgbClr val="C00000"/>
                </a:solidFill>
                <a:latin typeface="+mj-lt"/>
                <a:cs typeface="+mn-cs"/>
              </a:rPr>
              <a:t>1.ΒΡΕΧΟΥΜΕ ΤΑ ΧΕΡΙΑ ΜΑΣ ΙΔΑΝΙΚΑ ΜΕ ΧΛΙΑΡΟ ΝΕΡΟ</a:t>
            </a:r>
            <a:r>
              <a:rPr lang="el-GR" b="1" dirty="0">
                <a:solidFill>
                  <a:schemeClr val="accent3">
                    <a:lumMod val="50000"/>
                  </a:schemeClr>
                </a:solidFill>
                <a:latin typeface="+mj-lt"/>
                <a:cs typeface="+mn-cs"/>
              </a:rPr>
              <a:t>.</a:t>
            </a:r>
          </a:p>
          <a:p>
            <a:pPr fontAlgn="auto">
              <a:spcBef>
                <a:spcPts val="0"/>
              </a:spcBef>
              <a:spcAft>
                <a:spcPts val="0"/>
              </a:spcAft>
              <a:defRPr/>
            </a:pPr>
            <a:r>
              <a:rPr lang="el-GR" b="1" dirty="0">
                <a:solidFill>
                  <a:schemeClr val="accent5">
                    <a:lumMod val="75000"/>
                  </a:schemeClr>
                </a:solidFill>
                <a:latin typeface="+mj-lt"/>
                <a:cs typeface="+mn-cs"/>
              </a:rPr>
              <a:t>2.ΡΙΧΝΟΥΜΕ ΣΑΠΟΥΝΙ.</a:t>
            </a:r>
          </a:p>
          <a:p>
            <a:pPr fontAlgn="auto">
              <a:spcBef>
                <a:spcPts val="0"/>
              </a:spcBef>
              <a:spcAft>
                <a:spcPts val="0"/>
              </a:spcAft>
              <a:defRPr/>
            </a:pPr>
            <a:r>
              <a:rPr lang="el-GR" b="1" dirty="0">
                <a:solidFill>
                  <a:schemeClr val="accent5">
                    <a:lumMod val="75000"/>
                  </a:schemeClr>
                </a:solidFill>
                <a:latin typeface="+mj-lt"/>
                <a:cs typeface="+mn-cs"/>
              </a:rPr>
              <a:t>3.ΤΡΙΒΟΥΜΕ ΔΥΝΑΤΑ ΤΑ ΧΕΡΙΑ ΜΕΤΑΞΥ ΤΟΥΣ  ΓΙΑ ΟΣΟ ΧΡΟΝΟ </a:t>
            </a:r>
            <a:r>
              <a:rPr lang="el-GR" sz="2000" b="1" u="sng" dirty="0">
                <a:solidFill>
                  <a:schemeClr val="accent5">
                    <a:lumMod val="75000"/>
                  </a:schemeClr>
                </a:solidFill>
                <a:latin typeface="+mj-lt"/>
                <a:cs typeface="+mn-cs"/>
              </a:rPr>
              <a:t>ΛΕΜΕ ΤΗΝ ΑΛΦΑΒΗΤΑ</a:t>
            </a:r>
            <a:r>
              <a:rPr lang="el-GR" b="1" dirty="0">
                <a:solidFill>
                  <a:schemeClr val="accent3">
                    <a:lumMod val="50000"/>
                  </a:schemeClr>
                </a:solidFill>
                <a:latin typeface="+mj-lt"/>
                <a:cs typeface="+mn-cs"/>
              </a:rPr>
              <a:t>.</a:t>
            </a:r>
          </a:p>
          <a:p>
            <a:pPr fontAlgn="auto">
              <a:spcBef>
                <a:spcPts val="0"/>
              </a:spcBef>
              <a:spcAft>
                <a:spcPts val="0"/>
              </a:spcAft>
              <a:defRPr/>
            </a:pPr>
            <a:r>
              <a:rPr lang="el-GR" b="1" dirty="0">
                <a:solidFill>
                  <a:schemeClr val="accent6">
                    <a:lumMod val="50000"/>
                  </a:schemeClr>
                </a:solidFill>
                <a:latin typeface="+mj-lt"/>
                <a:cs typeface="+mn-cs"/>
              </a:rPr>
              <a:t>4.ΞΕΒΓΑΖΟΥΜΕ ΜΕ ΚΑΘΑΡΟ ΝΕΡΟ.</a:t>
            </a:r>
          </a:p>
          <a:p>
            <a:pPr fontAlgn="auto">
              <a:spcBef>
                <a:spcPts val="0"/>
              </a:spcBef>
              <a:spcAft>
                <a:spcPts val="0"/>
              </a:spcAft>
              <a:defRPr/>
            </a:pPr>
            <a:r>
              <a:rPr lang="el-GR" b="1" dirty="0">
                <a:solidFill>
                  <a:schemeClr val="accent3">
                    <a:lumMod val="50000"/>
                  </a:schemeClr>
                </a:solidFill>
                <a:latin typeface="+mj-lt"/>
                <a:cs typeface="+mn-cs"/>
              </a:rPr>
              <a:t>5.ΣΚΟΥΠΙΖΟΥΜΕ  ΤΑ ΧΕΡΙΑ ΜΕ ΚΑΘΑΡΟ ΧΑΡΤΙ ΚΑΙ ΜΕ ΑΥΤΟ ΚΛΕΙΝΟΥΜΕ ΚΑΙ ΤΗΝ ΒΡΥΣΗ.</a:t>
            </a:r>
          </a:p>
          <a:p>
            <a:pPr fontAlgn="auto">
              <a:spcBef>
                <a:spcPts val="0"/>
              </a:spcBef>
              <a:spcAft>
                <a:spcPts val="0"/>
              </a:spcAft>
              <a:defRPr/>
            </a:pPr>
            <a:endParaRPr lang="el-GR" b="1" dirty="0">
              <a:latin typeface="+mj-lt"/>
              <a:cs typeface="+mn-cs"/>
            </a:endParaRPr>
          </a:p>
        </p:txBody>
      </p:sp>
      <p:sp>
        <p:nvSpPr>
          <p:cNvPr id="8" name="7 - Καμπύλο βέλος προς τα κάτω">
            <a:extLst>
              <a:ext uri="{FF2B5EF4-FFF2-40B4-BE49-F238E27FC236}">
                <a16:creationId xmlns:a16="http://schemas.microsoft.com/office/drawing/2014/main" id="{1E9AC207-6BF2-BB65-E844-EF441092EF37}"/>
              </a:ext>
            </a:extLst>
          </p:cNvPr>
          <p:cNvSpPr/>
          <p:nvPr/>
        </p:nvSpPr>
        <p:spPr>
          <a:xfrm>
            <a:off x="2071688" y="1214438"/>
            <a:ext cx="3929062" cy="642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chemeClr val="tx1"/>
              </a:solidFill>
            </a:endParaRPr>
          </a:p>
        </p:txBody>
      </p:sp>
      <p:sp>
        <p:nvSpPr>
          <p:cNvPr id="9" name="8 - Καμπύλο αριστερό βέλος">
            <a:extLst>
              <a:ext uri="{FF2B5EF4-FFF2-40B4-BE49-F238E27FC236}">
                <a16:creationId xmlns:a16="http://schemas.microsoft.com/office/drawing/2014/main" id="{64CB310E-B42F-61A5-0415-7E91B3302BDF}"/>
              </a:ext>
            </a:extLst>
          </p:cNvPr>
          <p:cNvSpPr/>
          <p:nvPr/>
        </p:nvSpPr>
        <p:spPr>
          <a:xfrm>
            <a:off x="7715250" y="4643438"/>
            <a:ext cx="428625" cy="1357312"/>
          </a:xfrm>
          <a:prstGeom prst="curvedLeftArrow">
            <a:avLst>
              <a:gd name="adj1" fmla="val 25000"/>
              <a:gd name="adj2" fmla="val 6923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chemeClr val="tx1"/>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in)">
                                      <p:cBhvr>
                                        <p:cTn id="15" dur="5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ox(in)">
                                      <p:cBhvr>
                                        <p:cTn id="20" dur="500"/>
                                        <p:tgtEl>
                                          <p:spTgt spid="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ox(in)">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A8744E99-5ABB-D4FB-1538-BAD0BE1CF804}"/>
              </a:ext>
            </a:extLst>
          </p:cNvPr>
          <p:cNvSpPr>
            <a:spLocks noChangeArrowheads="1"/>
          </p:cNvSpPr>
          <p:nvPr/>
        </p:nvSpPr>
        <p:spPr bwMode="auto">
          <a:xfrm>
            <a:off x="0" y="1000125"/>
            <a:ext cx="9144000" cy="5489575"/>
          </a:xfrm>
          <a:prstGeom prst="roundRect">
            <a:avLst>
              <a:gd name="adj" fmla="val 4023"/>
            </a:avLst>
          </a:prstGeom>
          <a:solidFill>
            <a:srgbClr val="DAEEF3"/>
          </a:solidFill>
          <a:ln w="38100">
            <a:solidFill>
              <a:srgbClr val="7030A0"/>
            </a:solidFill>
            <a:round/>
            <a:headEnd/>
            <a:tailEnd/>
          </a:ln>
        </p:spPr>
        <p:txBody>
          <a:bodyPr/>
          <a:lstStyle/>
          <a:p>
            <a:pPr>
              <a:spcAft>
                <a:spcPts val="1000"/>
              </a:spcAft>
              <a:defRPr/>
            </a:pPr>
            <a:endParaRPr lang="el-GR" sz="1000" b="1" dirty="0">
              <a:solidFill>
                <a:srgbClr val="339966"/>
              </a:solidFill>
              <a:effectLst>
                <a:outerShdw blurRad="38100" dist="38100" dir="2700000" algn="tl">
                  <a:srgbClr val="000000"/>
                </a:outerShdw>
              </a:effectLst>
              <a:latin typeface="Berlin Sans FB Demi" pitchFamily="34" charset="0"/>
            </a:endParaRPr>
          </a:p>
          <a:p>
            <a:pPr>
              <a:defRPr/>
            </a:pPr>
            <a:endParaRPr lang="el-GR" dirty="0"/>
          </a:p>
        </p:txBody>
      </p:sp>
      <p:pic>
        <p:nvPicPr>
          <p:cNvPr id="61443" name="Picture 45">
            <a:extLst>
              <a:ext uri="{FF2B5EF4-FFF2-40B4-BE49-F238E27FC236}">
                <a16:creationId xmlns:a16="http://schemas.microsoft.com/office/drawing/2014/main" id="{734B4925-A0B5-F143-2181-377312F16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14438"/>
            <a:ext cx="1905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9">
            <a:extLst>
              <a:ext uri="{FF2B5EF4-FFF2-40B4-BE49-F238E27FC236}">
                <a16:creationId xmlns:a16="http://schemas.microsoft.com/office/drawing/2014/main" id="{F7439898-911D-1493-A966-98ABFEDD9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214438"/>
            <a:ext cx="18573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0">
            <a:extLst>
              <a:ext uri="{FF2B5EF4-FFF2-40B4-BE49-F238E27FC236}">
                <a16:creationId xmlns:a16="http://schemas.microsoft.com/office/drawing/2014/main" id="{3921B07C-4B3C-619F-D1C9-4159C25C2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1357313"/>
            <a:ext cx="1857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1">
            <a:extLst>
              <a:ext uri="{FF2B5EF4-FFF2-40B4-BE49-F238E27FC236}">
                <a16:creationId xmlns:a16="http://schemas.microsoft.com/office/drawing/2014/main" id="{A5CD7E22-17CD-C4F3-3036-DE52D2CDED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143375"/>
            <a:ext cx="18478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42">
            <a:extLst>
              <a:ext uri="{FF2B5EF4-FFF2-40B4-BE49-F238E27FC236}">
                <a16:creationId xmlns:a16="http://schemas.microsoft.com/office/drawing/2014/main" id="{275B547F-63F5-F6F0-2120-A2C0DBA4F2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3" y="4143375"/>
            <a:ext cx="18573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43">
            <a:extLst>
              <a:ext uri="{FF2B5EF4-FFF2-40B4-BE49-F238E27FC236}">
                <a16:creationId xmlns:a16="http://schemas.microsoft.com/office/drawing/2014/main" id="{05FC532A-81BF-2B6B-17B2-11E2CF505A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3625" y="4000500"/>
            <a:ext cx="18478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Rectangle 47">
            <a:extLst>
              <a:ext uri="{FF2B5EF4-FFF2-40B4-BE49-F238E27FC236}">
                <a16:creationId xmlns:a16="http://schemas.microsoft.com/office/drawing/2014/main" id="{E0C1D2BB-91F4-40E0-A7FE-DF050BE5C695}"/>
              </a:ext>
            </a:extLst>
          </p:cNvPr>
          <p:cNvSpPr>
            <a:spLocks noChangeArrowheads="1"/>
          </p:cNvSpPr>
          <p:nvPr/>
        </p:nvSpPr>
        <p:spPr bwMode="auto">
          <a:xfrm>
            <a:off x="357188" y="3000375"/>
            <a:ext cx="17859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spcAft>
                <a:spcPts val="1000"/>
              </a:spcAft>
            </a:pPr>
            <a:r>
              <a:rPr lang="el-GR" altLang="el-GR" sz="1600" b="1">
                <a:solidFill>
                  <a:srgbClr val="1F497F"/>
                </a:solidFill>
                <a:latin typeface="Calibri" panose="020F0502020204030204" pitchFamily="34" charset="0"/>
              </a:rPr>
              <a:t>Παλάμη με παλάμη</a:t>
            </a:r>
            <a:endParaRPr lang="el-GR" altLang="el-GR" sz="2000"/>
          </a:p>
        </p:txBody>
      </p:sp>
      <p:sp>
        <p:nvSpPr>
          <p:cNvPr id="61450" name="Text Box 49">
            <a:extLst>
              <a:ext uri="{FF2B5EF4-FFF2-40B4-BE49-F238E27FC236}">
                <a16:creationId xmlns:a16="http://schemas.microsoft.com/office/drawing/2014/main" id="{BE0394E4-70C8-8C59-D9A9-55C92680FA06}"/>
              </a:ext>
            </a:extLst>
          </p:cNvPr>
          <p:cNvSpPr txBox="1">
            <a:spLocks noChangeArrowheads="1"/>
          </p:cNvSpPr>
          <p:nvPr/>
        </p:nvSpPr>
        <p:spPr bwMode="auto">
          <a:xfrm>
            <a:off x="3286125" y="3000375"/>
            <a:ext cx="1679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1600" b="1">
                <a:solidFill>
                  <a:srgbClr val="8F006B"/>
                </a:solidFill>
                <a:latin typeface="Calibri" panose="020F0502020204030204" pitchFamily="34" charset="0"/>
              </a:rPr>
              <a:t>Το πίσω μέρος των χεριών </a:t>
            </a:r>
            <a:endParaRPr lang="el-GR" altLang="el-GR" sz="2000"/>
          </a:p>
        </p:txBody>
      </p:sp>
      <p:sp>
        <p:nvSpPr>
          <p:cNvPr id="61451" name="Text Box 50">
            <a:extLst>
              <a:ext uri="{FF2B5EF4-FFF2-40B4-BE49-F238E27FC236}">
                <a16:creationId xmlns:a16="http://schemas.microsoft.com/office/drawing/2014/main" id="{0311FEB7-4E9F-F678-09CF-B15C9AE7C878}"/>
              </a:ext>
            </a:extLst>
          </p:cNvPr>
          <p:cNvSpPr txBox="1">
            <a:spLocks noChangeArrowheads="1"/>
          </p:cNvSpPr>
          <p:nvPr/>
        </p:nvSpPr>
        <p:spPr bwMode="auto">
          <a:xfrm>
            <a:off x="6215063" y="3071813"/>
            <a:ext cx="1677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1600" b="1">
                <a:solidFill>
                  <a:srgbClr val="1F497F"/>
                </a:solidFill>
                <a:latin typeface="Calibri" panose="020F0502020204030204" pitchFamily="34" charset="0"/>
              </a:rPr>
              <a:t>Ανάμεσα στα δάχτυλα</a:t>
            </a:r>
            <a:endParaRPr lang="el-GR" altLang="el-GR" sz="2000"/>
          </a:p>
        </p:txBody>
      </p:sp>
      <p:sp>
        <p:nvSpPr>
          <p:cNvPr id="61452" name="Text Box 51">
            <a:extLst>
              <a:ext uri="{FF2B5EF4-FFF2-40B4-BE49-F238E27FC236}">
                <a16:creationId xmlns:a16="http://schemas.microsoft.com/office/drawing/2014/main" id="{03445F00-C8CF-2E5A-2FF7-5F870F434F1E}"/>
              </a:ext>
            </a:extLst>
          </p:cNvPr>
          <p:cNvSpPr txBox="1">
            <a:spLocks noChangeArrowheads="1"/>
          </p:cNvSpPr>
          <p:nvPr/>
        </p:nvSpPr>
        <p:spPr bwMode="auto">
          <a:xfrm>
            <a:off x="357188" y="5786438"/>
            <a:ext cx="191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1600" b="1">
                <a:solidFill>
                  <a:srgbClr val="8F006B"/>
                </a:solidFill>
                <a:latin typeface="Calibri" panose="020F0502020204030204" pitchFamily="34" charset="0"/>
              </a:rPr>
              <a:t>Το πίσω μέρος των δακτύλων</a:t>
            </a:r>
            <a:r>
              <a:rPr lang="el-GR" altLang="el-GR" sz="1600" b="1">
                <a:solidFill>
                  <a:srgbClr val="8F006B"/>
                </a:solidFill>
                <a:latin typeface="Freak Turbulence BRK"/>
              </a:rPr>
              <a:t> </a:t>
            </a:r>
            <a:endParaRPr lang="el-GR" altLang="el-GR" sz="2000"/>
          </a:p>
        </p:txBody>
      </p:sp>
      <p:sp>
        <p:nvSpPr>
          <p:cNvPr id="61453" name="Text Box 52">
            <a:extLst>
              <a:ext uri="{FF2B5EF4-FFF2-40B4-BE49-F238E27FC236}">
                <a16:creationId xmlns:a16="http://schemas.microsoft.com/office/drawing/2014/main" id="{0AADA1F7-68C6-F3AB-A56C-1BAF5F463050}"/>
              </a:ext>
            </a:extLst>
          </p:cNvPr>
          <p:cNvSpPr txBox="1">
            <a:spLocks noChangeArrowheads="1"/>
          </p:cNvSpPr>
          <p:nvPr/>
        </p:nvSpPr>
        <p:spPr bwMode="auto">
          <a:xfrm>
            <a:off x="3286125" y="5857875"/>
            <a:ext cx="167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1600" b="1">
                <a:solidFill>
                  <a:srgbClr val="1F497F"/>
                </a:solidFill>
                <a:latin typeface="Calibri" panose="020F0502020204030204" pitchFamily="34" charset="0"/>
              </a:rPr>
              <a:t>Τους αντίχειρες</a:t>
            </a:r>
            <a:endParaRPr lang="el-GR" altLang="el-GR" sz="2000"/>
          </a:p>
        </p:txBody>
      </p:sp>
      <p:sp>
        <p:nvSpPr>
          <p:cNvPr id="61454" name="Text Box 53">
            <a:extLst>
              <a:ext uri="{FF2B5EF4-FFF2-40B4-BE49-F238E27FC236}">
                <a16:creationId xmlns:a16="http://schemas.microsoft.com/office/drawing/2014/main" id="{8C9D86CB-C5FF-59DD-9E0C-3A4D807BEA16}"/>
              </a:ext>
            </a:extLst>
          </p:cNvPr>
          <p:cNvSpPr txBox="1">
            <a:spLocks noChangeArrowheads="1"/>
          </p:cNvSpPr>
          <p:nvPr/>
        </p:nvSpPr>
        <p:spPr bwMode="auto">
          <a:xfrm>
            <a:off x="6215063" y="5715000"/>
            <a:ext cx="1677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1600" b="1">
                <a:solidFill>
                  <a:srgbClr val="8F006B"/>
                </a:solidFill>
                <a:latin typeface="Calibri" panose="020F0502020204030204" pitchFamily="34" charset="0"/>
              </a:rPr>
              <a:t>Τις άκρες των δακτύλων</a:t>
            </a:r>
            <a:endParaRPr lang="el-GR" altLang="el-GR" sz="2000"/>
          </a:p>
        </p:txBody>
      </p:sp>
      <p:sp>
        <p:nvSpPr>
          <p:cNvPr id="61455" name="WordArt 42">
            <a:extLst>
              <a:ext uri="{FF2B5EF4-FFF2-40B4-BE49-F238E27FC236}">
                <a16:creationId xmlns:a16="http://schemas.microsoft.com/office/drawing/2014/main" id="{1011A8E3-2DBB-3BB2-EA74-7253488B56F7}"/>
              </a:ext>
            </a:extLst>
          </p:cNvPr>
          <p:cNvSpPr>
            <a:spLocks noChangeArrowheads="1" noChangeShapeType="1" noTextEdit="1"/>
          </p:cNvSpPr>
          <p:nvPr/>
        </p:nvSpPr>
        <p:spPr bwMode="auto">
          <a:xfrm rot="232452">
            <a:off x="874713" y="133350"/>
            <a:ext cx="928687" cy="582613"/>
          </a:xfrm>
          <a:prstGeom prst="rect">
            <a:avLst/>
          </a:prstGeom>
        </p:spPr>
        <p:txBody>
          <a:bodyPr wrap="none" fromWordArt="1">
            <a:prstTxWarp prst="textPlain">
              <a:avLst>
                <a:gd name="adj" fmla="val 50000"/>
              </a:avLst>
            </a:prstTxWarp>
          </a:bodyPr>
          <a:lstStyle/>
          <a:p>
            <a:pPr algn="ctr"/>
            <a:r>
              <a:rPr lang="el-GR" sz="3600" b="1" kern="10">
                <a:ln w="12700">
                  <a:solidFill>
                    <a:srgbClr val="000000"/>
                  </a:solidFill>
                  <a:round/>
                  <a:headEnd/>
                  <a:tailEnd/>
                </a:ln>
                <a:solidFill>
                  <a:srgbClr val="9BBB59"/>
                </a:solidFill>
                <a:latin typeface="Tahoma" panose="020B0604030504040204" pitchFamily="34" charset="0"/>
                <a:ea typeface="Tahoma" panose="020B0604030504040204" pitchFamily="34" charset="0"/>
                <a:cs typeface="Tahoma" panose="020B0604030504040204" pitchFamily="34" charset="0"/>
              </a:rPr>
              <a:t>Τα</a:t>
            </a:r>
            <a:endParaRPr lang="en-US" sz="3600" b="1" kern="10">
              <a:ln w="12700">
                <a:solidFill>
                  <a:srgbClr val="000000"/>
                </a:solidFill>
                <a:round/>
                <a:headEnd/>
                <a:tailEnd/>
              </a:ln>
              <a:solidFill>
                <a:srgbClr val="9BBB59"/>
              </a:solidFill>
              <a:latin typeface="Tahoma" panose="020B0604030504040204" pitchFamily="34" charset="0"/>
              <a:ea typeface="Tahoma" panose="020B0604030504040204" pitchFamily="34" charset="0"/>
              <a:cs typeface="Tahoma" panose="020B0604030504040204" pitchFamily="34" charset="0"/>
            </a:endParaRPr>
          </a:p>
        </p:txBody>
      </p:sp>
      <p:sp>
        <p:nvSpPr>
          <p:cNvPr id="61456" name="WordArt 41">
            <a:extLst>
              <a:ext uri="{FF2B5EF4-FFF2-40B4-BE49-F238E27FC236}">
                <a16:creationId xmlns:a16="http://schemas.microsoft.com/office/drawing/2014/main" id="{A3BCC307-3982-E472-DDBE-031AB6CC8D85}"/>
              </a:ext>
            </a:extLst>
          </p:cNvPr>
          <p:cNvSpPr>
            <a:spLocks noChangeArrowheads="1" noChangeShapeType="1" noTextEdit="1"/>
          </p:cNvSpPr>
          <p:nvPr/>
        </p:nvSpPr>
        <p:spPr bwMode="auto">
          <a:xfrm rot="-524097">
            <a:off x="1895475" y="171450"/>
            <a:ext cx="611188" cy="577850"/>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1F497D"/>
                </a:solidFill>
                <a:latin typeface="+mn-lt"/>
                <a:ea typeface="+mn-lt"/>
                <a:cs typeface="+mn-lt"/>
              </a:rPr>
              <a:t>6</a:t>
            </a:r>
          </a:p>
        </p:txBody>
      </p:sp>
      <p:sp>
        <p:nvSpPr>
          <p:cNvPr id="61457" name="WordArt 11">
            <a:extLst>
              <a:ext uri="{FF2B5EF4-FFF2-40B4-BE49-F238E27FC236}">
                <a16:creationId xmlns:a16="http://schemas.microsoft.com/office/drawing/2014/main" id="{D10894B0-3239-9DB0-3894-71D7CDD6F6E1}"/>
              </a:ext>
            </a:extLst>
          </p:cNvPr>
          <p:cNvSpPr>
            <a:spLocks noChangeArrowheads="1" noChangeShapeType="1" noTextEdit="1"/>
          </p:cNvSpPr>
          <p:nvPr/>
        </p:nvSpPr>
        <p:spPr bwMode="auto">
          <a:xfrm rot="232452">
            <a:off x="2660650" y="215900"/>
            <a:ext cx="1196975" cy="581025"/>
          </a:xfrm>
          <a:prstGeom prst="rect">
            <a:avLst/>
          </a:prstGeom>
        </p:spPr>
        <p:txBody>
          <a:bodyPr wrap="none" fromWordArt="1">
            <a:prstTxWarp prst="textPlain">
              <a:avLst>
                <a:gd name="adj" fmla="val 50000"/>
              </a:avLst>
            </a:prstTxWarp>
          </a:bodyPr>
          <a:lstStyle/>
          <a:p>
            <a:pPr algn="ctr"/>
            <a:r>
              <a:rPr lang="el-GR" sz="3600" b="1" kern="10">
                <a:ln w="12700">
                  <a:solidFill>
                    <a:srgbClr val="000000"/>
                  </a:solidFill>
                  <a:round/>
                  <a:headEnd/>
                  <a:tailEnd/>
                </a:ln>
                <a:solidFill>
                  <a:srgbClr val="FF0000"/>
                </a:solidFill>
                <a:latin typeface="Tahoma" panose="020B0604030504040204" pitchFamily="34" charset="0"/>
                <a:ea typeface="Tahoma" panose="020B0604030504040204" pitchFamily="34" charset="0"/>
                <a:cs typeface="Tahoma" panose="020B0604030504040204" pitchFamily="34" charset="0"/>
              </a:rPr>
              <a:t>Βήματα</a:t>
            </a:r>
            <a:endParaRPr lang="en-US" sz="3600" b="1" kern="10">
              <a:ln w="12700">
                <a:solidFill>
                  <a:srgbClr val="000000"/>
                </a:solidFill>
                <a:round/>
                <a:headEnd/>
                <a:tailEn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WordArt 12">
            <a:extLst>
              <a:ext uri="{FF2B5EF4-FFF2-40B4-BE49-F238E27FC236}">
                <a16:creationId xmlns:a16="http://schemas.microsoft.com/office/drawing/2014/main" id="{96DA23FD-DEE6-21E7-0429-F2AA650BEDBA}"/>
              </a:ext>
            </a:extLst>
          </p:cNvPr>
          <p:cNvSpPr>
            <a:spLocks noChangeArrowheads="1" noChangeShapeType="1" noTextEdit="1"/>
          </p:cNvSpPr>
          <p:nvPr/>
        </p:nvSpPr>
        <p:spPr bwMode="auto">
          <a:xfrm rot="-524097">
            <a:off x="3967531" y="217281"/>
            <a:ext cx="611187" cy="577850"/>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el-GR" sz="3600" b="1" kern="10" dirty="0">
                <a:ln w="12700">
                  <a:solidFill>
                    <a:srgbClr val="000000"/>
                  </a:solidFill>
                  <a:round/>
                  <a:headEnd/>
                  <a:tailEnd/>
                </a:ln>
                <a:solidFill>
                  <a:srgbClr val="FFFF00"/>
                </a:solidFill>
                <a:latin typeface="Tahoma"/>
                <a:ea typeface="Tahoma"/>
                <a:cs typeface="Tahoma"/>
              </a:rPr>
              <a:t>για</a:t>
            </a:r>
            <a:r>
              <a:rPr lang="el-GR" sz="3600" b="1" kern="10" dirty="0">
                <a:ln w="12700">
                  <a:solidFill>
                    <a:srgbClr val="000000"/>
                  </a:solidFill>
                  <a:round/>
                  <a:headEnd/>
                  <a:tailEnd/>
                </a:ln>
                <a:solidFill>
                  <a:srgbClr val="1F497D"/>
                </a:solidFill>
                <a:latin typeface="Tahoma"/>
                <a:ea typeface="Tahoma"/>
                <a:cs typeface="Tahoma"/>
              </a:rPr>
              <a:t> </a:t>
            </a:r>
            <a:r>
              <a:rPr lang="el-GR" sz="3600" b="1" kern="10" dirty="0">
                <a:ln w="12700">
                  <a:solidFill>
                    <a:srgbClr val="000000"/>
                  </a:solidFill>
                  <a:round/>
                  <a:headEnd/>
                  <a:tailEnd/>
                </a:ln>
                <a:solidFill>
                  <a:srgbClr val="FFFF00"/>
                </a:solidFill>
                <a:latin typeface="Tahoma"/>
                <a:ea typeface="Tahoma"/>
                <a:cs typeface="Tahoma"/>
              </a:rPr>
              <a:t>το </a:t>
            </a:r>
          </a:p>
        </p:txBody>
      </p:sp>
      <p:sp>
        <p:nvSpPr>
          <p:cNvPr id="25" name="WordArt 13">
            <a:extLst>
              <a:ext uri="{FF2B5EF4-FFF2-40B4-BE49-F238E27FC236}">
                <a16:creationId xmlns:a16="http://schemas.microsoft.com/office/drawing/2014/main" id="{85B060F0-7883-6E44-5A90-01CC96FE4940}"/>
              </a:ext>
            </a:extLst>
          </p:cNvPr>
          <p:cNvSpPr>
            <a:spLocks noChangeArrowheads="1" noChangeShapeType="1" noTextEdit="1"/>
          </p:cNvSpPr>
          <p:nvPr/>
        </p:nvSpPr>
        <p:spPr bwMode="auto">
          <a:xfrm rot="-524097">
            <a:off x="6105893" y="129968"/>
            <a:ext cx="1755775" cy="577850"/>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el-GR" sz="3600" b="1" kern="10" dirty="0">
                <a:ln w="12700">
                  <a:solidFill>
                    <a:srgbClr val="000000"/>
                  </a:solidFill>
                  <a:round/>
                  <a:headEnd/>
                  <a:tailEnd/>
                </a:ln>
                <a:solidFill>
                  <a:srgbClr val="FFFF00"/>
                </a:solidFill>
                <a:latin typeface="Tahoma"/>
                <a:ea typeface="Tahoma"/>
                <a:cs typeface="Tahoma"/>
              </a:rPr>
              <a:t>των</a:t>
            </a:r>
            <a:r>
              <a:rPr lang="el-GR" sz="3600" b="1" kern="10" dirty="0">
                <a:ln w="12700">
                  <a:solidFill>
                    <a:srgbClr val="000000"/>
                  </a:solidFill>
                  <a:round/>
                  <a:headEnd/>
                  <a:tailEnd/>
                </a:ln>
                <a:solidFill>
                  <a:srgbClr val="1F497D"/>
                </a:solidFill>
                <a:latin typeface="Tahoma"/>
                <a:ea typeface="Tahoma"/>
                <a:cs typeface="Tahoma"/>
              </a:rPr>
              <a:t> </a:t>
            </a:r>
            <a:r>
              <a:rPr lang="el-GR" sz="3600" b="1" kern="10" dirty="0">
                <a:ln w="12700">
                  <a:solidFill>
                    <a:srgbClr val="000000"/>
                  </a:solidFill>
                  <a:round/>
                  <a:headEnd/>
                  <a:tailEnd/>
                </a:ln>
                <a:solidFill>
                  <a:schemeClr val="accent3"/>
                </a:solidFill>
                <a:latin typeface="Tahoma"/>
                <a:ea typeface="Tahoma"/>
                <a:cs typeface="Tahoma"/>
              </a:rPr>
              <a:t>Χεριών</a:t>
            </a:r>
          </a:p>
        </p:txBody>
      </p:sp>
      <p:sp>
        <p:nvSpPr>
          <p:cNvPr id="61460" name="WordArt 14">
            <a:extLst>
              <a:ext uri="{FF2B5EF4-FFF2-40B4-BE49-F238E27FC236}">
                <a16:creationId xmlns:a16="http://schemas.microsoft.com/office/drawing/2014/main" id="{F15F3335-5AAB-679F-E25B-B9107F2F7986}"/>
              </a:ext>
            </a:extLst>
          </p:cNvPr>
          <p:cNvSpPr>
            <a:spLocks noChangeArrowheads="1" noChangeShapeType="1" noTextEdit="1"/>
          </p:cNvSpPr>
          <p:nvPr/>
        </p:nvSpPr>
        <p:spPr bwMode="auto">
          <a:xfrm rot="232452">
            <a:off x="4732338" y="215900"/>
            <a:ext cx="1195387" cy="581025"/>
          </a:xfrm>
          <a:prstGeom prst="rect">
            <a:avLst/>
          </a:prstGeom>
        </p:spPr>
        <p:txBody>
          <a:bodyPr wrap="none" fromWordArt="1">
            <a:prstTxWarp prst="textPlain">
              <a:avLst>
                <a:gd name="adj" fmla="val 50000"/>
              </a:avLst>
            </a:prstTxWarp>
          </a:bodyPr>
          <a:lstStyle/>
          <a:p>
            <a:pPr algn="ctr"/>
            <a:r>
              <a:rPr lang="el-GR" sz="3600" b="1" kern="10">
                <a:ln w="12700">
                  <a:solidFill>
                    <a:srgbClr val="000000"/>
                  </a:solidFill>
                  <a:round/>
                  <a:headEnd/>
                  <a:tailEnd/>
                </a:ln>
                <a:solidFill>
                  <a:srgbClr val="FF0000"/>
                </a:solidFill>
                <a:latin typeface="Tahoma" panose="020B0604030504040204" pitchFamily="34" charset="0"/>
                <a:ea typeface="Tahoma" panose="020B0604030504040204" pitchFamily="34" charset="0"/>
                <a:cs typeface="Tahoma" panose="020B0604030504040204" pitchFamily="34" charset="0"/>
              </a:rPr>
              <a:t>Πλύσιμο</a:t>
            </a:r>
            <a:endParaRPr lang="en-US" sz="3600" b="1" kern="10">
              <a:ln w="12700">
                <a:solidFill>
                  <a:srgbClr val="000000"/>
                </a:solidFill>
                <a:round/>
                <a:headEnd/>
                <a:tailEnd/>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00532C6-238E-F278-5B95-C236F85787B6}"/>
              </a:ext>
            </a:extLst>
          </p:cNvPr>
          <p:cNvSpPr>
            <a:spLocks noGrp="1" noChangeArrowheads="1"/>
          </p:cNvSpPr>
          <p:nvPr>
            <p:ph type="ctrTitle"/>
          </p:nvPr>
        </p:nvSpPr>
        <p:spPr>
          <a:xfrm>
            <a:off x="685800" y="2519363"/>
            <a:ext cx="7772400" cy="1701800"/>
          </a:xfrm>
        </p:spPr>
        <p:txBody>
          <a:bodyPr/>
          <a:lstStyle/>
          <a:p>
            <a:pPr eaLnBrk="1" hangingPunct="1"/>
            <a:r>
              <a:rPr lang="el-GR" altLang="el-GR" sz="4800" b="1"/>
              <a:t>ΧΕΡΙΑ ΚΑΘΑΡΑ…ΜΙΚΡΟΒΙΑ ΜΑΚΡΙΑ!</a:t>
            </a:r>
            <a:endParaRPr lang="en-US" altLang="el-GR" sz="4800" b="1"/>
          </a:p>
        </p:txBody>
      </p:sp>
      <p:pic>
        <p:nvPicPr>
          <p:cNvPr id="45059" name="Picture 5" descr="Αποτέλεσμα εικόνας για μικρόβια">
            <a:extLst>
              <a:ext uri="{FF2B5EF4-FFF2-40B4-BE49-F238E27FC236}">
                <a16:creationId xmlns:a16="http://schemas.microsoft.com/office/drawing/2014/main" id="{5D6AA513-C747-4D68-90CF-B14D3EFE7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149725"/>
            <a:ext cx="26638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descr="Σχετική εικόνα">
            <a:extLst>
              <a:ext uri="{FF2B5EF4-FFF2-40B4-BE49-F238E27FC236}">
                <a16:creationId xmlns:a16="http://schemas.microsoft.com/office/drawing/2014/main" id="{FC9A17F0-EE2A-A7D2-D3C7-C7E811CC6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04813"/>
            <a:ext cx="28559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C8E4FEA6-190D-DBCE-35B7-9BE23BA10A73}"/>
              </a:ext>
            </a:extLst>
          </p:cNvPr>
          <p:cNvSpPr>
            <a:spLocks noGrp="1"/>
          </p:cNvSpPr>
          <p:nvPr>
            <p:ph type="title" idx="4294967295"/>
          </p:nvPr>
        </p:nvSpPr>
        <p:spPr>
          <a:xfrm>
            <a:off x="457200" y="260648"/>
            <a:ext cx="8507288" cy="792088"/>
          </a:xfrm>
          <a:ln>
            <a:miter lim="800000"/>
            <a:headEnd/>
            <a:tailEnd/>
          </a:ln>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hangingPunct="1">
              <a:defRPr/>
            </a:pPr>
            <a:br>
              <a:rPr lang="el-GR" sz="3600" dirty="0">
                <a:solidFill>
                  <a:srgbClr val="FFFFFF"/>
                </a:solidFill>
                <a:cs typeface="Arial" pitchFamily="34" charset="0"/>
              </a:rPr>
            </a:br>
            <a:br>
              <a:rPr lang="el-GR" sz="3600" dirty="0">
                <a:solidFill>
                  <a:srgbClr val="FFFFFF"/>
                </a:solidFill>
                <a:cs typeface="Arial" pitchFamily="34" charset="0"/>
              </a:rPr>
            </a:br>
            <a:r>
              <a:rPr lang="el-GR" sz="3600" dirty="0">
                <a:solidFill>
                  <a:srgbClr val="FFFFFF"/>
                </a:solidFill>
                <a:cs typeface="Arial" pitchFamily="34" charset="0"/>
              </a:rPr>
              <a:t>Τι προσέχουμε στην τάξη και στο σπίτι ;;;</a:t>
            </a:r>
          </a:p>
          <a:p>
            <a:pPr eaLnBrk="1" hangingPunct="1">
              <a:defRPr/>
            </a:pPr>
            <a:endParaRPr lang="el-GR" sz="3600" dirty="0">
              <a:solidFill>
                <a:srgbClr val="FFFFFF"/>
              </a:solidFill>
              <a:cs typeface="Arial" pitchFamily="34" charset="0"/>
            </a:endParaRPr>
          </a:p>
          <a:p>
            <a:pPr eaLnBrk="1" hangingPunct="1">
              <a:defRPr/>
            </a:pPr>
            <a:endParaRPr lang="el-GR" sz="3600" dirty="0">
              <a:solidFill>
                <a:srgbClr val="FFFFFF"/>
              </a:solidFill>
              <a:cs typeface="Arial" pitchFamily="34" charset="0"/>
            </a:endParaRPr>
          </a:p>
        </p:txBody>
      </p:sp>
      <p:pic>
        <p:nvPicPr>
          <p:cNvPr id="62469" name="Picture 10" descr="Αποτέλεσμα εικόνας για open window cartoon">
            <a:extLst>
              <a:ext uri="{FF2B5EF4-FFF2-40B4-BE49-F238E27FC236}">
                <a16:creationId xmlns:a16="http://schemas.microsoft.com/office/drawing/2014/main" id="{A8AB525A-7D37-D0E7-9D98-9763F9D44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29527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11">
            <a:extLst>
              <a:ext uri="{FF2B5EF4-FFF2-40B4-BE49-F238E27FC236}">
                <a16:creationId xmlns:a16="http://schemas.microsoft.com/office/drawing/2014/main" id="{8FC8F106-FFD1-CD2E-9ADD-3D42FEAC6F81}"/>
              </a:ext>
            </a:extLst>
          </p:cNvPr>
          <p:cNvSpPr txBox="1">
            <a:spLocks noChangeArrowheads="1"/>
          </p:cNvSpPr>
          <p:nvPr/>
        </p:nvSpPr>
        <p:spPr bwMode="auto">
          <a:xfrm>
            <a:off x="395288" y="3500438"/>
            <a:ext cx="2881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t>Ανοίγουμε τα παράθυρα για 20 λεπτά καθημερινά </a:t>
            </a:r>
          </a:p>
        </p:txBody>
      </p:sp>
      <p:pic>
        <p:nvPicPr>
          <p:cNvPr id="62471" name="Picture 13" descr="Αποτέλεσμα εικόνας για πόμολο πόρτας cartoon">
            <a:extLst>
              <a:ext uri="{FF2B5EF4-FFF2-40B4-BE49-F238E27FC236}">
                <a16:creationId xmlns:a16="http://schemas.microsoft.com/office/drawing/2014/main" id="{4B2C0126-7248-5E7A-792A-3260D6AB6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429000"/>
            <a:ext cx="23764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6" descr="Σχετική εικόνα">
            <a:extLst>
              <a:ext uri="{FF2B5EF4-FFF2-40B4-BE49-F238E27FC236}">
                <a16:creationId xmlns:a16="http://schemas.microsoft.com/office/drawing/2014/main" id="{A378D26E-4205-A93D-D50D-761BE55F5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1969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7 - TextBox">
            <a:extLst>
              <a:ext uri="{FF2B5EF4-FFF2-40B4-BE49-F238E27FC236}">
                <a16:creationId xmlns:a16="http://schemas.microsoft.com/office/drawing/2014/main" id="{008DBD8C-1F5A-5147-E3DC-E5BDF52D04A1}"/>
              </a:ext>
            </a:extLst>
          </p:cNvPr>
          <p:cNvSpPr txBox="1">
            <a:spLocks noChangeArrowheads="1"/>
          </p:cNvSpPr>
          <p:nvPr/>
        </p:nvSpPr>
        <p:spPr bwMode="auto">
          <a:xfrm>
            <a:off x="6300788" y="285273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a:t>Καθαρίζουμε τηλέφωνο,    </a:t>
            </a:r>
            <a:r>
              <a:rPr lang="en-US" altLang="el-GR"/>
              <a:t>tablet, </a:t>
            </a:r>
            <a:r>
              <a:rPr lang="el-GR" altLang="el-GR"/>
              <a:t>υπολογιστή </a:t>
            </a:r>
          </a:p>
        </p:txBody>
      </p:sp>
      <p:sp>
        <p:nvSpPr>
          <p:cNvPr id="62474" name="Text Box 14">
            <a:extLst>
              <a:ext uri="{FF2B5EF4-FFF2-40B4-BE49-F238E27FC236}">
                <a16:creationId xmlns:a16="http://schemas.microsoft.com/office/drawing/2014/main" id="{136AADFD-A160-B0CD-3E1A-B8CDA76DBF3F}"/>
              </a:ext>
            </a:extLst>
          </p:cNvPr>
          <p:cNvSpPr txBox="1">
            <a:spLocks noChangeArrowheads="1"/>
          </p:cNvSpPr>
          <p:nvPr/>
        </p:nvSpPr>
        <p:spPr bwMode="auto">
          <a:xfrm>
            <a:off x="6948488" y="5516563"/>
            <a:ext cx="244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l-GR"/>
              <a:t>Καθαρίζουμε τα  χερούλια  </a:t>
            </a:r>
          </a:p>
        </p:txBody>
      </p:sp>
      <p:pic>
        <p:nvPicPr>
          <p:cNvPr id="62475" name="Picture 18" descr="Αποτέλεσμα εικόνας για πλύσιμο χεριών">
            <a:extLst>
              <a:ext uri="{FF2B5EF4-FFF2-40B4-BE49-F238E27FC236}">
                <a16:creationId xmlns:a16="http://schemas.microsoft.com/office/drawing/2014/main" id="{4189BED8-84E8-06FB-8C0B-EB15A9ABA0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196975"/>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10 - TextBox">
            <a:extLst>
              <a:ext uri="{FF2B5EF4-FFF2-40B4-BE49-F238E27FC236}">
                <a16:creationId xmlns:a16="http://schemas.microsoft.com/office/drawing/2014/main" id="{2E82AFA0-1BCD-DD60-4397-D319A62FC72F}"/>
              </a:ext>
            </a:extLst>
          </p:cNvPr>
          <p:cNvSpPr txBox="1">
            <a:spLocks noChangeArrowheads="1"/>
          </p:cNvSpPr>
          <p:nvPr/>
        </p:nvSpPr>
        <p:spPr bwMode="auto">
          <a:xfrm>
            <a:off x="3419475" y="3500438"/>
            <a:ext cx="2520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a:t>Πλένουμε πολύ συχνά τα χέρια μας </a:t>
            </a:r>
          </a:p>
        </p:txBody>
      </p:sp>
      <p:pic>
        <p:nvPicPr>
          <p:cNvPr id="62477" name="Picture 20" descr="Αποτέλεσμα εικόνας για θρανίο">
            <a:extLst>
              <a:ext uri="{FF2B5EF4-FFF2-40B4-BE49-F238E27FC236}">
                <a16:creationId xmlns:a16="http://schemas.microsoft.com/office/drawing/2014/main" id="{E625314B-D89E-1496-BD3B-55BDE0E64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221163"/>
            <a:ext cx="273526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12 - TextBox">
            <a:extLst>
              <a:ext uri="{FF2B5EF4-FFF2-40B4-BE49-F238E27FC236}">
                <a16:creationId xmlns:a16="http://schemas.microsoft.com/office/drawing/2014/main" id="{45203EBB-5FE2-8EE0-B181-592DFEAC2195}"/>
              </a:ext>
            </a:extLst>
          </p:cNvPr>
          <p:cNvSpPr txBox="1">
            <a:spLocks noChangeArrowheads="1"/>
          </p:cNvSpPr>
          <p:nvPr/>
        </p:nvSpPr>
        <p:spPr bwMode="auto">
          <a:xfrm>
            <a:off x="539750" y="6237288"/>
            <a:ext cx="273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a:t>Καθαρίζουμε καθημερινά τα θρανία </a:t>
            </a:r>
          </a:p>
        </p:txBody>
      </p:sp>
      <p:pic>
        <p:nvPicPr>
          <p:cNvPr id="62479" name="Picture 22" descr="Σχετική εικόνα">
            <a:extLst>
              <a:ext uri="{FF2B5EF4-FFF2-40B4-BE49-F238E27FC236}">
                <a16:creationId xmlns:a16="http://schemas.microsoft.com/office/drawing/2014/main" id="{6ABA7F4D-ED1A-964A-486A-66914BDFE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4437063"/>
            <a:ext cx="1285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24" descr="Σχετική εικόνα">
            <a:extLst>
              <a:ext uri="{FF2B5EF4-FFF2-40B4-BE49-F238E27FC236}">
                <a16:creationId xmlns:a16="http://schemas.microsoft.com/office/drawing/2014/main" id="{B3031E18-0954-D185-439F-774A159C1E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4149725"/>
            <a:ext cx="21431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15 - TextBox">
            <a:extLst>
              <a:ext uri="{FF2B5EF4-FFF2-40B4-BE49-F238E27FC236}">
                <a16:creationId xmlns:a16="http://schemas.microsoft.com/office/drawing/2014/main" id="{507FAC1C-6FFC-D071-1D23-D864CA50F7B0}"/>
              </a:ext>
            </a:extLst>
          </p:cNvPr>
          <p:cNvSpPr txBox="1">
            <a:spLocks noChangeArrowheads="1"/>
          </p:cNvSpPr>
          <p:nvPr/>
        </p:nvSpPr>
        <p:spPr bwMode="auto">
          <a:xfrm>
            <a:off x="3348038" y="6092825"/>
            <a:ext cx="165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a:t>Κάλυψε το βήχα </a:t>
            </a:r>
          </a:p>
        </p:txBody>
      </p:sp>
      <p:sp>
        <p:nvSpPr>
          <p:cNvPr id="62482" name="16 - TextBox">
            <a:extLst>
              <a:ext uri="{FF2B5EF4-FFF2-40B4-BE49-F238E27FC236}">
                <a16:creationId xmlns:a16="http://schemas.microsoft.com/office/drawing/2014/main" id="{3838FF93-2FA7-89E9-8CDA-C050B7C77383}"/>
              </a:ext>
            </a:extLst>
          </p:cNvPr>
          <p:cNvSpPr txBox="1">
            <a:spLocks noChangeArrowheads="1"/>
          </p:cNvSpPr>
          <p:nvPr/>
        </p:nvSpPr>
        <p:spPr bwMode="auto">
          <a:xfrm>
            <a:off x="5292725" y="6165850"/>
            <a:ext cx="158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a:t>Καθαρές τουαλέτες </a:t>
            </a:r>
          </a:p>
        </p:txBody>
      </p:sp>
    </p:spTree>
  </p:cSld>
  <p:clrMapOvr>
    <a:masterClrMapping/>
  </p:clrMapOvr>
  <p:transition>
    <p:strips/>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63490" name="Picture 7" descr="Harry_Dirty Hand">
            <a:extLst>
              <a:ext uri="{FF2B5EF4-FFF2-40B4-BE49-F238E27FC236}">
                <a16:creationId xmlns:a16="http://schemas.microsoft.com/office/drawing/2014/main" id="{E70EFE9B-D05D-8231-6BCD-56AB3C656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92" r="49779" b="2843"/>
          <a:stretch>
            <a:fillRect/>
          </a:stretch>
        </p:blipFill>
        <p:spPr bwMode="auto">
          <a:xfrm>
            <a:off x="539750" y="1916113"/>
            <a:ext cx="201612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6" descr="Amy_clean_hand">
            <a:extLst>
              <a:ext uri="{FF2B5EF4-FFF2-40B4-BE49-F238E27FC236}">
                <a16:creationId xmlns:a16="http://schemas.microsoft.com/office/drawing/2014/main" id="{E26E8D84-918E-FE1B-E138-B3FD169A6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905" t="4175" r="5844"/>
          <a:stretch>
            <a:fillRect/>
          </a:stretch>
        </p:blipFill>
        <p:spPr bwMode="auto">
          <a:xfrm>
            <a:off x="7235825" y="1700213"/>
            <a:ext cx="1620838"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almonella">
            <a:extLst>
              <a:ext uri="{FF2B5EF4-FFF2-40B4-BE49-F238E27FC236}">
                <a16:creationId xmlns:a16="http://schemas.microsoft.com/office/drawing/2014/main" id="{9EBD618B-9995-1919-6A32-E2AB7FC6A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214938"/>
            <a:ext cx="12461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nfluenza_01">
            <a:extLst>
              <a:ext uri="{FF2B5EF4-FFF2-40B4-BE49-F238E27FC236}">
                <a16:creationId xmlns:a16="http://schemas.microsoft.com/office/drawing/2014/main" id="{FC2B07B8-53C3-4042-B33E-EEE8E59E8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5613" flipH="1">
            <a:off x="652463" y="663575"/>
            <a:ext cx="9556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Dermatophyte_01">
            <a:extLst>
              <a:ext uri="{FF2B5EF4-FFF2-40B4-BE49-F238E27FC236}">
                <a16:creationId xmlns:a16="http://schemas.microsoft.com/office/drawing/2014/main" id="{10BA30F1-429F-3ABC-1A45-86462BAA9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37450">
            <a:off x="146050" y="5170488"/>
            <a:ext cx="868363"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Campylobacter_01">
            <a:extLst>
              <a:ext uri="{FF2B5EF4-FFF2-40B4-BE49-F238E27FC236}">
                <a16:creationId xmlns:a16="http://schemas.microsoft.com/office/drawing/2014/main" id="{640E405B-5F34-966C-BD8A-2DD56AB03E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508559" flipH="1">
            <a:off x="2228850" y="652463"/>
            <a:ext cx="78581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 Οριζόντιος πάπυρος">
            <a:extLst>
              <a:ext uri="{FF2B5EF4-FFF2-40B4-BE49-F238E27FC236}">
                <a16:creationId xmlns:a16="http://schemas.microsoft.com/office/drawing/2014/main" id="{1834A90A-BE9D-7CBB-0097-897B2FACA7E1}"/>
              </a:ext>
            </a:extLst>
          </p:cNvPr>
          <p:cNvSpPr/>
          <p:nvPr/>
        </p:nvSpPr>
        <p:spPr>
          <a:xfrm>
            <a:off x="2916238" y="2349500"/>
            <a:ext cx="4103687" cy="244792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4000" dirty="0">
                <a:solidFill>
                  <a:schemeClr val="tx1"/>
                </a:solidFill>
                <a:latin typeface="Segoe Print" pitchFamily="2" charset="0"/>
              </a:rPr>
              <a:t>ΕΥΧΑΡΙΣΤΩ</a:t>
            </a:r>
          </a:p>
          <a:p>
            <a:pPr algn="ctr" fontAlgn="auto">
              <a:spcBef>
                <a:spcPts val="0"/>
              </a:spcBef>
              <a:spcAft>
                <a:spcPts val="0"/>
              </a:spcAft>
              <a:defRPr/>
            </a:pPr>
            <a:endParaRPr lang="el-GR" dirty="0"/>
          </a:p>
        </p:txBody>
      </p:sp>
      <p:pic>
        <p:nvPicPr>
          <p:cNvPr id="63497" name="Picture 9" descr="Penicillium_01">
            <a:extLst>
              <a:ext uri="{FF2B5EF4-FFF2-40B4-BE49-F238E27FC236}">
                <a16:creationId xmlns:a16="http://schemas.microsoft.com/office/drawing/2014/main" id="{F4180106-4AC9-AAD0-FCFD-513E1571E7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463" y="0"/>
            <a:ext cx="1727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Lactobacillus_01">
            <a:extLst>
              <a:ext uri="{FF2B5EF4-FFF2-40B4-BE49-F238E27FC236}">
                <a16:creationId xmlns:a16="http://schemas.microsoft.com/office/drawing/2014/main" id="{9F35769C-12BB-7855-2D89-BDE5727FE6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96315">
            <a:off x="7377113" y="5327650"/>
            <a:ext cx="533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4792 0.07448 L 0.18976 0.32639 " pathEditMode="relative" rAng="0" ptsTypes="AA">
                                      <p:cBhvr>
                                        <p:cTn id="6" dur="2000" fill="hold"/>
                                        <p:tgtEl>
                                          <p:spTgt spid="13"/>
                                        </p:tgtEl>
                                        <p:attrNameLst>
                                          <p:attrName>ppt_x</p:attrName>
                                          <p:attrName>ppt_y</p:attrName>
                                        </p:attrNameLst>
                                      </p:cBhvr>
                                      <p:rCtr x="7100" y="12600"/>
                                    </p:animMotion>
                                  </p:childTnLst>
                                </p:cTn>
                              </p:par>
                              <p:par>
                                <p:cTn id="7" presetID="41" presetClass="path" presetSubtype="0" accel="50000" decel="50000" fill="hold" nodeType="withEffect">
                                  <p:stCondLst>
                                    <p:cond delay="0"/>
                                  </p:stCondLst>
                                  <p:childTnLst>
                                    <p:animMotion origin="layout" path="M 0 0  c -0.004 -0.01066  -0.018 -0.02132  -0.023 -0.02132  c -0.031 0  -0.063 0.16655  -0.063 0.3331  c 0 -0.08394  -0.016 -0.16655  -0.031 -0.16655  c -0.016 0  -0.031 0.08394  -0.031 0.16655  c 0 -0.0413  -0.008 -0.08394  -0.016 -0.08394  c -0.008 0  -0.016 0.0413  -0.016 0.08394  c 0 -0.02132  -0.004 -0.0413  -0.008 -0.0413  c -0.004 0  -0.008 0.02132  -0.008 0.0413  c 0 -0.01066  -0.002 -0.02132  -0.004 -0.02132  c -0.001 0  -0.004 0.01066  -0.004 0.02132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ptsTypes="">
                                      <p:cBhvr>
                                        <p:cTn id="8" dur="2000" fill="hold"/>
                                        <p:tgtEl>
                                          <p:spTgt spid="8"/>
                                        </p:tgtEl>
                                        <p:attrNameLst>
                                          <p:attrName>ppt_x</p:attrName>
                                          <p:attrName>ppt_y</p:attrName>
                                        </p:attrNameLst>
                                      </p:cBhvr>
                                    </p:animMotion>
                                  </p:childTnLst>
                                </p:cTn>
                              </p:par>
                              <p:par>
                                <p:cTn id="9" presetID="43" presetClass="path" presetSubtype="0" accel="50000" decel="50000" fill="hold" nodeType="withEffect">
                                  <p:stCondLst>
                                    <p:cond delay="0"/>
                                  </p:stCondLst>
                                  <p:childTnLst>
                                    <p:animMotion origin="layout" path="M 0 0  L 0.125 0  C 0.181 0  0.25 -0.09194  0.25 -0.16655  L 0.25 -0.3331  E" pathEditMode="relative" ptsTypes="">
                                      <p:cBhvr>
                                        <p:cTn id="10" dur="2000" fill="hold"/>
                                        <p:tgtEl>
                                          <p:spTgt spid="7"/>
                                        </p:tgtEl>
                                        <p:attrNameLst>
                                          <p:attrName>ppt_x</p:attrName>
                                          <p:attrName>ppt_y</p:attrName>
                                        </p:attrNameLst>
                                      </p:cBhvr>
                                    </p:animMotion>
                                  </p:childTnLst>
                                </p:cTn>
                              </p:par>
                              <p:par>
                                <p:cTn id="11" presetID="43" presetClass="path" presetSubtype="0" accel="50000" decel="50000" fill="hold" nodeType="withEffect">
                                  <p:stCondLst>
                                    <p:cond delay="0"/>
                                  </p:stCondLst>
                                  <p:childTnLst>
                                    <p:animMotion origin="layout" path="M -3.05556E-6 4.11751E-7 L -0.04427 4.11751E-7 C -0.06423 4.11751E-7 -0.08854 -0.09554 -0.08854 -0.17326 L -0.08854 -0.34629 " pathEditMode="relative" rAng="0" ptsTypes="FfFF">
                                      <p:cBhvr>
                                        <p:cTn id="12" dur="2000" fill="hold"/>
                                        <p:tgtEl>
                                          <p:spTgt spid="9"/>
                                        </p:tgtEl>
                                        <p:attrNameLst>
                                          <p:attrName>ppt_x</p:attrName>
                                          <p:attrName>ppt_y</p:attrName>
                                        </p:attrNameLst>
                                      </p:cBhvr>
                                      <p:rCtr x="-4400" y="-17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a:extLst>
              <a:ext uri="{FF2B5EF4-FFF2-40B4-BE49-F238E27FC236}">
                <a16:creationId xmlns:a16="http://schemas.microsoft.com/office/drawing/2014/main" id="{CA4D5778-D80B-6FE7-B90A-B88F89FCC9B2}"/>
              </a:ext>
            </a:extLst>
          </p:cNvPr>
          <p:cNvSpPr>
            <a:spLocks noGrp="1"/>
          </p:cNvSpPr>
          <p:nvPr>
            <p:ph type="title"/>
          </p:nvPr>
        </p:nvSpPr>
        <p:spPr>
          <a:xfrm>
            <a:off x="446088" y="260350"/>
            <a:ext cx="8447087" cy="1081088"/>
          </a:xfrm>
        </p:spPr>
        <p:txBody>
          <a:bodyPr/>
          <a:lstStyle/>
          <a:p>
            <a:pPr eaLnBrk="1" hangingPunct="1"/>
            <a:r>
              <a:rPr lang="el-GR" altLang="en-US" sz="4000" b="1">
                <a:solidFill>
                  <a:schemeClr val="hlink"/>
                </a:solidFill>
              </a:rPr>
              <a:t>ΚΑΘΑΡΑ ΠΑΙΔΙΑ..ΧΑΡΟΥΜΕΝΑ ΠΑΙΔΙΑ</a:t>
            </a:r>
          </a:p>
        </p:txBody>
      </p:sp>
      <p:sp>
        <p:nvSpPr>
          <p:cNvPr id="46083" name="Θέση περιεχομένου 2">
            <a:extLst>
              <a:ext uri="{FF2B5EF4-FFF2-40B4-BE49-F238E27FC236}">
                <a16:creationId xmlns:a16="http://schemas.microsoft.com/office/drawing/2014/main" id="{98273AF2-B595-9F8E-5D95-8FD183C1C469}"/>
              </a:ext>
            </a:extLst>
          </p:cNvPr>
          <p:cNvSpPr>
            <a:spLocks noGrp="1"/>
          </p:cNvSpPr>
          <p:nvPr>
            <p:ph idx="1"/>
          </p:nvPr>
        </p:nvSpPr>
        <p:spPr/>
        <p:txBody>
          <a:bodyPr/>
          <a:lstStyle/>
          <a:p>
            <a:pPr eaLnBrk="1" hangingPunct="1"/>
            <a:endParaRPr lang="en-US" altLang="en-US"/>
          </a:p>
        </p:txBody>
      </p:sp>
      <p:pic>
        <p:nvPicPr>
          <p:cNvPr id="46084" name="Picture 6" descr="Αποτέλεσμα εικόνας για χαρουμενα παιδια CARTOON">
            <a:extLst>
              <a:ext uri="{FF2B5EF4-FFF2-40B4-BE49-F238E27FC236}">
                <a16:creationId xmlns:a16="http://schemas.microsoft.com/office/drawing/2014/main" id="{777B17C7-AEBA-F6E5-6C68-93AD69860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4248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id="{9FC2126C-5EAA-E492-ECFB-78D050BE083D}"/>
              </a:ext>
            </a:extLst>
          </p:cNvPr>
          <p:cNvSpPr>
            <a:spLocks noGrp="1"/>
          </p:cNvSpPr>
          <p:nvPr>
            <p:ph type="title"/>
          </p:nvPr>
        </p:nvSpPr>
        <p:spPr>
          <a:xfrm>
            <a:off x="611188" y="333375"/>
            <a:ext cx="7993062" cy="1150938"/>
          </a:xfrm>
        </p:spPr>
        <p:txBody>
          <a:bodyPr/>
          <a:lstStyle/>
          <a:p>
            <a:pPr eaLnBrk="1" hangingPunct="1"/>
            <a:r>
              <a:rPr lang="el-GR" altLang="en-US">
                <a:solidFill>
                  <a:schemeClr val="hlink"/>
                </a:solidFill>
              </a:rPr>
              <a:t>ΈΝΑ ΑΡΡΩΣΤΟ ΠΑΙΔΙ</a:t>
            </a:r>
          </a:p>
        </p:txBody>
      </p:sp>
      <p:sp>
        <p:nvSpPr>
          <p:cNvPr id="47107" name="Θέση περιεχομένου 2">
            <a:extLst>
              <a:ext uri="{FF2B5EF4-FFF2-40B4-BE49-F238E27FC236}">
                <a16:creationId xmlns:a16="http://schemas.microsoft.com/office/drawing/2014/main" id="{534A6274-1471-010C-CF10-45C584ACBCFD}"/>
              </a:ext>
            </a:extLst>
          </p:cNvPr>
          <p:cNvSpPr>
            <a:spLocks noGrp="1"/>
          </p:cNvSpPr>
          <p:nvPr>
            <p:ph idx="1"/>
          </p:nvPr>
        </p:nvSpPr>
        <p:spPr>
          <a:xfrm>
            <a:off x="468313" y="1628775"/>
            <a:ext cx="8229600" cy="4525963"/>
          </a:xfrm>
        </p:spPr>
        <p:txBody>
          <a:bodyPr/>
          <a:lstStyle/>
          <a:p>
            <a:pPr eaLnBrk="1" hangingPunct="1"/>
            <a:endParaRPr lang="en-US" altLang="en-US"/>
          </a:p>
        </p:txBody>
      </p:sp>
      <p:pic>
        <p:nvPicPr>
          <p:cNvPr id="47108" name="Picture 6" descr="Αποτέλεσμα εικόνας για sick person cartoon">
            <a:extLst>
              <a:ext uri="{FF2B5EF4-FFF2-40B4-BE49-F238E27FC236}">
                <a16:creationId xmlns:a16="http://schemas.microsoft.com/office/drawing/2014/main" id="{4DA9F2F8-3098-9750-1161-63568EE81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367188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Αποτέλεσμα εικόνας για sick person cartoon">
            <a:extLst>
              <a:ext uri="{FF2B5EF4-FFF2-40B4-BE49-F238E27FC236}">
                <a16:creationId xmlns:a16="http://schemas.microsoft.com/office/drawing/2014/main" id="{B60E397A-A5B2-D5A4-A1A1-D156BFFD2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557338"/>
            <a:ext cx="47529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pic>
        <p:nvPicPr>
          <p:cNvPr id="1026" name="Picture 2" descr="C:\Users\nosileutiki\Desktop\sxoleia\germs (2).jpg">
            <a:extLst>
              <a:ext uri="{FF2B5EF4-FFF2-40B4-BE49-F238E27FC236}">
                <a16:creationId xmlns:a16="http://schemas.microsoft.com/office/drawing/2014/main" id="{1FFED57A-F90A-7B12-7442-D52B6B0E87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3" y="1773238"/>
            <a:ext cx="4762500" cy="4152900"/>
          </a:xfrm>
        </p:spPr>
      </p:pic>
      <p:sp>
        <p:nvSpPr>
          <p:cNvPr id="4" name="3 - Ορθογώνιο">
            <a:extLst>
              <a:ext uri="{FF2B5EF4-FFF2-40B4-BE49-F238E27FC236}">
                <a16:creationId xmlns:a16="http://schemas.microsoft.com/office/drawing/2014/main" id="{2423A4D3-2685-898F-BE1F-FB6B4DB0E230}"/>
              </a:ext>
            </a:extLst>
          </p:cNvPr>
          <p:cNvSpPr/>
          <p:nvPr/>
        </p:nvSpPr>
        <p:spPr>
          <a:xfrm>
            <a:off x="357158" y="642918"/>
            <a:ext cx="853676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l-G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Που είναι τα μικρόβια</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endParaRPr lang="el-G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4" descr="Amy_001">
            <a:extLst>
              <a:ext uri="{FF2B5EF4-FFF2-40B4-BE49-F238E27FC236}">
                <a16:creationId xmlns:a16="http://schemas.microsoft.com/office/drawing/2014/main" id="{C8017DDA-A785-E385-6C28-5B2EFE049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200342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AutoShape 3">
            <a:extLst>
              <a:ext uri="{FF2B5EF4-FFF2-40B4-BE49-F238E27FC236}">
                <a16:creationId xmlns:a16="http://schemas.microsoft.com/office/drawing/2014/main" id="{B0D15140-AAEC-6291-BCBD-5738ED217507}"/>
              </a:ext>
            </a:extLst>
          </p:cNvPr>
          <p:cNvSpPr>
            <a:spLocks noChangeArrowheads="1"/>
          </p:cNvSpPr>
          <p:nvPr/>
        </p:nvSpPr>
        <p:spPr bwMode="auto">
          <a:xfrm>
            <a:off x="0" y="1052513"/>
            <a:ext cx="2786063" cy="4071937"/>
          </a:xfrm>
          <a:prstGeom prst="roundRect">
            <a:avLst>
              <a:gd name="adj" fmla="val 11477"/>
            </a:avLst>
          </a:prstGeom>
          <a:solidFill>
            <a:srgbClr val="DAEEF3"/>
          </a:solidFill>
          <a:ln w="38100">
            <a:solidFill>
              <a:srgbClr val="7030A0"/>
            </a:solidFill>
            <a:round/>
            <a:headEnd/>
            <a:tailEnd/>
          </a:ln>
        </p:spPr>
        <p:txBody>
          <a:bodyPr t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800" b="1"/>
              <a:t>                        </a:t>
            </a:r>
            <a:endParaRPr lang="el-GR" altLang="el-GR" sz="1400" b="1"/>
          </a:p>
          <a:p>
            <a:pPr eaLnBrk="1" hangingPunct="1">
              <a:spcAft>
                <a:spcPts val="1000"/>
              </a:spcAft>
            </a:pPr>
            <a:r>
              <a:rPr lang="en-US" altLang="el-GR" sz="1400" b="1"/>
              <a:t>        </a:t>
            </a:r>
            <a:r>
              <a:rPr lang="el-GR" altLang="el-GR" sz="1400" b="1"/>
              <a:t>Ο ιός της γρίπης</a:t>
            </a:r>
            <a:endParaRPr lang="el-GR" altLang="el-GR" sz="1400"/>
          </a:p>
          <a:p>
            <a:pPr eaLnBrk="1" hangingPunct="1">
              <a:spcAft>
                <a:spcPts val="1000"/>
              </a:spcAft>
            </a:pPr>
            <a:endParaRPr lang="el-GR" altLang="el-GR" sz="800"/>
          </a:p>
          <a:p>
            <a:pPr eaLnBrk="1" hangingPunct="1">
              <a:spcAft>
                <a:spcPts val="1000"/>
              </a:spcAft>
            </a:pPr>
            <a:endParaRPr lang="el-GR" altLang="el-GR" sz="800"/>
          </a:p>
          <a:p>
            <a:pPr eaLnBrk="1" hangingPunct="1">
              <a:spcAft>
                <a:spcPts val="1000"/>
              </a:spcAft>
            </a:pPr>
            <a:endParaRPr lang="el-GR" altLang="el-GR" sz="800"/>
          </a:p>
          <a:p>
            <a:pPr eaLnBrk="1" hangingPunct="1">
              <a:spcAft>
                <a:spcPts val="1000"/>
              </a:spcAft>
            </a:pPr>
            <a:endParaRPr lang="el-GR" altLang="el-GR" sz="1000"/>
          </a:p>
          <a:p>
            <a:pPr eaLnBrk="1" hangingPunct="1">
              <a:spcAft>
                <a:spcPts val="1000"/>
              </a:spcAft>
            </a:pPr>
            <a:endParaRPr lang="el-GR" altLang="el-GR" sz="1000" b="1"/>
          </a:p>
          <a:p>
            <a:pPr eaLnBrk="1" hangingPunct="1">
              <a:spcAft>
                <a:spcPts val="1000"/>
              </a:spcAft>
            </a:pPr>
            <a:endParaRPr lang="el-GR" altLang="el-GR" sz="800"/>
          </a:p>
          <a:p>
            <a:pPr eaLnBrk="1" hangingPunct="1">
              <a:spcAft>
                <a:spcPts val="1000"/>
              </a:spcAft>
            </a:pPr>
            <a:endParaRPr lang="el-GR" altLang="el-GR" sz="800" b="1"/>
          </a:p>
          <a:p>
            <a:pPr eaLnBrk="1" hangingPunct="1">
              <a:spcAft>
                <a:spcPts val="1000"/>
              </a:spcAft>
            </a:pPr>
            <a:endParaRPr lang="el-GR" altLang="el-GR" sz="800" b="1"/>
          </a:p>
          <a:p>
            <a:pPr eaLnBrk="1" hangingPunct="1">
              <a:spcAft>
                <a:spcPts val="1000"/>
              </a:spcAft>
            </a:pPr>
            <a:endParaRPr lang="el-GR" altLang="el-GR" sz="800" b="1"/>
          </a:p>
          <a:p>
            <a:pPr eaLnBrk="1" hangingPunct="1">
              <a:spcAft>
                <a:spcPts val="1000"/>
              </a:spcAft>
            </a:pPr>
            <a:endParaRPr lang="el-GR" altLang="el-GR" sz="800">
              <a:latin typeface="Times New Roman" panose="02020603050405020304" pitchFamily="18" charset="0"/>
            </a:endParaRPr>
          </a:p>
          <a:p>
            <a:pPr eaLnBrk="1" hangingPunct="1"/>
            <a:endParaRPr lang="el-GR" altLang="el-GR"/>
          </a:p>
        </p:txBody>
      </p:sp>
      <p:pic>
        <p:nvPicPr>
          <p:cNvPr id="49156" name="Picture 4" descr="influenza_01">
            <a:extLst>
              <a:ext uri="{FF2B5EF4-FFF2-40B4-BE49-F238E27FC236}">
                <a16:creationId xmlns:a16="http://schemas.microsoft.com/office/drawing/2014/main" id="{B7D67F42-2B9E-FE64-D3EB-FD7B472CC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5613" flipH="1">
            <a:off x="827088" y="1916113"/>
            <a:ext cx="9556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a:extLst>
              <a:ext uri="{FF2B5EF4-FFF2-40B4-BE49-F238E27FC236}">
                <a16:creationId xmlns:a16="http://schemas.microsoft.com/office/drawing/2014/main" id="{FDBAB73B-DE5E-1235-5248-90E35814AA0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3284538"/>
            <a:ext cx="13573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5 - Ορθογώνιο">
            <a:extLst>
              <a:ext uri="{FF2B5EF4-FFF2-40B4-BE49-F238E27FC236}">
                <a16:creationId xmlns:a16="http://schemas.microsoft.com/office/drawing/2014/main" id="{7AF3F740-7CC4-3476-8017-CF401FC33092}"/>
              </a:ext>
            </a:extLst>
          </p:cNvPr>
          <p:cNvSpPr>
            <a:spLocks noChangeArrowheads="1"/>
          </p:cNvSpPr>
          <p:nvPr/>
        </p:nvSpPr>
        <p:spPr bwMode="auto">
          <a:xfrm>
            <a:off x="1928813" y="214313"/>
            <a:ext cx="485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Υπάρχουν 3 διαφορετικοί τύποι μικροβίων </a:t>
            </a:r>
            <a:r>
              <a:rPr lang="el-GR" altLang="el-GR" sz="2000" b="1">
                <a:latin typeface="Calibri" panose="020F0502020204030204" pitchFamily="34" charset="0"/>
              </a:rPr>
              <a:t>(</a:t>
            </a:r>
            <a:r>
              <a:rPr lang="el-GR" altLang="el-GR" sz="2400" b="1">
                <a:latin typeface="Calibri" panose="020F0502020204030204" pitchFamily="34" charset="0"/>
              </a:rPr>
              <a:t>μικροοργανισμών</a:t>
            </a:r>
            <a:r>
              <a:rPr lang="el-GR" altLang="el-GR" sz="2000" b="1">
                <a:latin typeface="Calibri" panose="020F0502020204030204" pitchFamily="34" charset="0"/>
              </a:rPr>
              <a:t>):</a:t>
            </a:r>
            <a:r>
              <a:rPr lang="el-GR" altLang="el-GR" sz="2000">
                <a:latin typeface="Calibri" panose="020F0502020204030204" pitchFamily="34" charset="0"/>
              </a:rPr>
              <a:t> </a:t>
            </a:r>
          </a:p>
        </p:txBody>
      </p:sp>
      <p:sp>
        <p:nvSpPr>
          <p:cNvPr id="49159" name="AutoShape 6">
            <a:extLst>
              <a:ext uri="{FF2B5EF4-FFF2-40B4-BE49-F238E27FC236}">
                <a16:creationId xmlns:a16="http://schemas.microsoft.com/office/drawing/2014/main" id="{50C94839-7B4B-F308-FAC3-1B08F58D86AD}"/>
              </a:ext>
            </a:extLst>
          </p:cNvPr>
          <p:cNvSpPr>
            <a:spLocks noChangeArrowheads="1"/>
          </p:cNvSpPr>
          <p:nvPr/>
        </p:nvSpPr>
        <p:spPr bwMode="auto">
          <a:xfrm>
            <a:off x="3059113" y="1052513"/>
            <a:ext cx="3286125" cy="5072062"/>
          </a:xfrm>
          <a:prstGeom prst="roundRect">
            <a:avLst>
              <a:gd name="adj" fmla="val 7657"/>
            </a:avLst>
          </a:prstGeom>
          <a:solidFill>
            <a:srgbClr val="DAEEF3"/>
          </a:solidFill>
          <a:ln w="38100">
            <a:solidFill>
              <a:srgbClr val="7030A0"/>
            </a:solidFill>
            <a:round/>
            <a:headEnd/>
            <a:tailEnd/>
          </a:ln>
        </p:spPr>
        <p:txBody>
          <a:bodyPr tIns="0"/>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endParaRPr lang="el-GR" altLang="el-GR" sz="1400" b="1"/>
          </a:p>
          <a:p>
            <a:pPr eaLnBrk="1" hangingPunct="1">
              <a:spcAft>
                <a:spcPts val="1000"/>
              </a:spcAft>
            </a:pPr>
            <a:r>
              <a:rPr lang="el-GR" altLang="el-GR" sz="1400"/>
              <a:t>Υπάρχουν τρεις διαφορετικοί τύποι βακτηρίων που φαίνονται σαν:</a:t>
            </a:r>
          </a:p>
          <a:p>
            <a:pPr eaLnBrk="1" hangingPunct="1">
              <a:spcAft>
                <a:spcPts val="1000"/>
              </a:spcAft>
            </a:pPr>
            <a:endParaRPr lang="el-GR" altLang="el-GR" sz="1400" b="1"/>
          </a:p>
          <a:p>
            <a:pPr algn="ctr" eaLnBrk="1" hangingPunct="1">
              <a:spcAft>
                <a:spcPts val="1000"/>
              </a:spcAft>
            </a:pPr>
            <a:r>
              <a:rPr lang="el-GR" altLang="el-GR" sz="1100">
                <a:solidFill>
                  <a:srgbClr val="1F497D"/>
                </a:solidFill>
                <a:latin typeface="Berlin Sans FB Demi" panose="020E0802020502020306" pitchFamily="34" charset="0"/>
              </a:rPr>
              <a:t>	</a:t>
            </a:r>
            <a:endParaRPr lang="el-GR" altLang="el-GR" sz="1100">
              <a:latin typeface="Times New Roman" panose="02020603050405020304" pitchFamily="18" charset="0"/>
            </a:endParaRPr>
          </a:p>
          <a:p>
            <a:pPr eaLnBrk="1" hangingPunct="1">
              <a:spcAft>
                <a:spcPts val="1000"/>
              </a:spcAft>
            </a:pPr>
            <a:r>
              <a:rPr lang="el-GR" altLang="el-GR" sz="1100">
                <a:latin typeface="Berlin Sans FB Demi" panose="020E0802020502020306" pitchFamily="34" charset="0"/>
              </a:rPr>
              <a:t>			</a:t>
            </a:r>
            <a:endParaRPr lang="el-GR" altLang="el-GR" sz="1100">
              <a:latin typeface="Times New Roman" panose="02020603050405020304" pitchFamily="18" charset="0"/>
            </a:endParaRPr>
          </a:p>
          <a:p>
            <a:pPr eaLnBrk="1" hangingPunct="1">
              <a:spcAft>
                <a:spcPts val="1000"/>
              </a:spcAft>
            </a:pPr>
            <a:r>
              <a:rPr lang="el-GR" altLang="el-GR" sz="1100">
                <a:latin typeface="Berlin Sans FB Demi" panose="020E0802020502020306" pitchFamily="34" charset="0"/>
              </a:rPr>
              <a:t>			</a:t>
            </a:r>
            <a:endParaRPr lang="el-GR" altLang="el-GR" sz="1100">
              <a:latin typeface="Times New Roman" panose="02020603050405020304" pitchFamily="18" charset="0"/>
            </a:endParaRPr>
          </a:p>
          <a:p>
            <a:pPr eaLnBrk="1" hangingPunct="1">
              <a:spcAft>
                <a:spcPts val="1000"/>
              </a:spcAft>
            </a:pPr>
            <a:endParaRPr lang="el-GR" altLang="el-GR" sz="1100">
              <a:latin typeface="Berlin Sans FB Demi" panose="020E0802020502020306" pitchFamily="34" charset="0"/>
            </a:endParaRPr>
          </a:p>
          <a:p>
            <a:pPr eaLnBrk="1" hangingPunct="1">
              <a:spcAft>
                <a:spcPts val="1000"/>
              </a:spcAft>
            </a:pPr>
            <a:endParaRPr lang="el-GR" altLang="el-GR" sz="1100">
              <a:latin typeface="Berlin Sans FB Demi" panose="020E0802020502020306" pitchFamily="34" charset="0"/>
            </a:endParaRPr>
          </a:p>
          <a:p>
            <a:pPr eaLnBrk="1" hangingPunct="1">
              <a:spcAft>
                <a:spcPts val="1000"/>
              </a:spcAft>
            </a:pPr>
            <a:endParaRPr lang="el-GR" altLang="el-GR" sz="1100">
              <a:latin typeface="Berlin Sans FB Demi" panose="020E0802020502020306" pitchFamily="34" charset="0"/>
            </a:endParaRPr>
          </a:p>
          <a:p>
            <a:pPr eaLnBrk="1" hangingPunct="1">
              <a:spcAft>
                <a:spcPts val="1000"/>
              </a:spcAft>
            </a:pPr>
            <a:endParaRPr lang="el-GR" altLang="el-GR" sz="1100">
              <a:latin typeface="Berlin Sans FB Demi" panose="020E0802020502020306" pitchFamily="34" charset="0"/>
            </a:endParaRPr>
          </a:p>
          <a:p>
            <a:pPr lvl="1" eaLnBrk="1" hangingPunct="1">
              <a:buFont typeface="Symbol" panose="05050102010706020507" pitchFamily="18" charset="2"/>
              <a:buChar char="·"/>
            </a:pPr>
            <a:endParaRPr lang="el-GR" altLang="el-GR" sz="900"/>
          </a:p>
          <a:p>
            <a:pPr eaLnBrk="1" hangingPunct="1">
              <a:spcAft>
                <a:spcPts val="1000"/>
              </a:spcAft>
            </a:pPr>
            <a:endParaRPr lang="el-GR" altLang="el-GR" sz="1100" b="1">
              <a:latin typeface="Times New Roman" panose="02020603050405020304" pitchFamily="18" charset="0"/>
            </a:endParaRPr>
          </a:p>
          <a:p>
            <a:pPr eaLnBrk="1" hangingPunct="1">
              <a:spcAft>
                <a:spcPts val="1000"/>
              </a:spcAft>
            </a:pPr>
            <a:endParaRPr lang="el-GR" altLang="el-GR" sz="1100" b="1"/>
          </a:p>
          <a:p>
            <a:pPr eaLnBrk="1" hangingPunct="1">
              <a:spcAft>
                <a:spcPts val="1000"/>
              </a:spcAft>
            </a:pPr>
            <a:r>
              <a:rPr lang="el-GR" altLang="el-GR" sz="1100">
                <a:latin typeface="Calibri" panose="020F0502020204030204" pitchFamily="34" charset="0"/>
              </a:rPr>
              <a:t>                                </a:t>
            </a:r>
            <a:endParaRPr lang="el-GR" altLang="el-GR"/>
          </a:p>
        </p:txBody>
      </p:sp>
      <p:graphicFrame>
        <p:nvGraphicFramePr>
          <p:cNvPr id="8" name="7 - Πίνακας">
            <a:extLst>
              <a:ext uri="{FF2B5EF4-FFF2-40B4-BE49-F238E27FC236}">
                <a16:creationId xmlns:a16="http://schemas.microsoft.com/office/drawing/2014/main" id="{2E9C780B-E5A3-5359-AA21-2AD8C50AB507}"/>
              </a:ext>
            </a:extLst>
          </p:cNvPr>
          <p:cNvGraphicFramePr>
            <a:graphicFrameLocks noGrp="1"/>
          </p:cNvGraphicFramePr>
          <p:nvPr/>
        </p:nvGraphicFramePr>
        <p:xfrm>
          <a:off x="3071813" y="1928813"/>
          <a:ext cx="3143250" cy="1989137"/>
        </p:xfrm>
        <a:graphic>
          <a:graphicData uri="http://schemas.openxmlformats.org/drawingml/2006/table">
            <a:tbl>
              <a:tblPr firstRow="1" bandRow="1">
                <a:tableStyleId>{5C22544A-7EE6-4342-B048-85BDC9FD1C3A}</a:tableStyleId>
              </a:tblPr>
              <a:tblGrid>
                <a:gridCol w="1140959">
                  <a:extLst>
                    <a:ext uri="{9D8B030D-6E8A-4147-A177-3AD203B41FA5}">
                      <a16:colId xmlns:a16="http://schemas.microsoft.com/office/drawing/2014/main" val="20000"/>
                    </a:ext>
                  </a:extLst>
                </a:gridCol>
                <a:gridCol w="906916">
                  <a:extLst>
                    <a:ext uri="{9D8B030D-6E8A-4147-A177-3AD203B41FA5}">
                      <a16:colId xmlns:a16="http://schemas.microsoft.com/office/drawing/2014/main" val="20001"/>
                    </a:ext>
                  </a:extLst>
                </a:gridCol>
                <a:gridCol w="1095375">
                  <a:extLst>
                    <a:ext uri="{9D8B030D-6E8A-4147-A177-3AD203B41FA5}">
                      <a16:colId xmlns:a16="http://schemas.microsoft.com/office/drawing/2014/main" val="20002"/>
                    </a:ext>
                  </a:extLst>
                </a:gridCol>
              </a:tblGrid>
              <a:tr h="785764">
                <a:tc>
                  <a:txBody>
                    <a:bodyPr/>
                    <a:lstStyle/>
                    <a:p>
                      <a:r>
                        <a:rPr lang="el-GR" sz="1000" b="1" kern="1200" dirty="0">
                          <a:solidFill>
                            <a:schemeClr val="lt1"/>
                          </a:solidFill>
                          <a:latin typeface="+mn-lt"/>
                          <a:ea typeface="+mn-ea"/>
                          <a:cs typeface="+mn-cs"/>
                        </a:rPr>
                        <a:t>Σπείρες (ελατήρια)</a:t>
                      </a:r>
                    </a:p>
                    <a:p>
                      <a:endParaRPr lang="el-GR" sz="1000" dirty="0"/>
                    </a:p>
                  </a:txBody>
                  <a:tcPr marL="91439" marR="91439" marT="45717" marB="45717"/>
                </a:tc>
                <a:tc>
                  <a:txBody>
                    <a:bodyPr/>
                    <a:lstStyle/>
                    <a:p>
                      <a:r>
                        <a:rPr lang="el-GR" sz="1000" b="1" kern="1200" dirty="0">
                          <a:solidFill>
                            <a:schemeClr val="lt1"/>
                          </a:solidFill>
                          <a:latin typeface="+mn-lt"/>
                          <a:ea typeface="+mn-ea"/>
                          <a:cs typeface="+mn-cs"/>
                        </a:rPr>
                        <a:t>Βάκιλοι  (μπαστουνάκια)</a:t>
                      </a:r>
                    </a:p>
                  </a:txBody>
                  <a:tcPr marL="91439" marR="91439" marT="45717" marB="45717"/>
                </a:tc>
                <a:tc>
                  <a:txBody>
                    <a:bodyPr/>
                    <a:lstStyle/>
                    <a:p>
                      <a:r>
                        <a:rPr lang="el-GR" sz="1000" b="1" kern="1200" dirty="0">
                          <a:solidFill>
                            <a:schemeClr val="lt1"/>
                          </a:solidFill>
                          <a:latin typeface="+mn-lt"/>
                          <a:ea typeface="+mn-ea"/>
                          <a:cs typeface="+mn-cs"/>
                        </a:rPr>
                        <a:t>Κόκκοι (μπαλίτσες)</a:t>
                      </a:r>
                    </a:p>
                    <a:p>
                      <a:endParaRPr lang="el-GR" sz="1600" dirty="0"/>
                    </a:p>
                  </a:txBody>
                  <a:tcPr marL="91439" marR="91439" marT="45717" marB="45717"/>
                </a:tc>
                <a:extLst>
                  <a:ext uri="{0D108BD9-81ED-4DB2-BD59-A6C34878D82A}">
                    <a16:rowId xmlns:a16="http://schemas.microsoft.com/office/drawing/2014/main" val="10000"/>
                  </a:ext>
                </a:extLst>
              </a:tr>
              <a:tr h="778437">
                <a:tc>
                  <a:txBody>
                    <a:bodyPr/>
                    <a:lstStyle/>
                    <a:p>
                      <a:endParaRPr lang="el-GR" sz="1800" dirty="0"/>
                    </a:p>
                  </a:txBody>
                  <a:tcPr marL="91439" marR="91439" marT="45717" marB="45717"/>
                </a:tc>
                <a:tc>
                  <a:txBody>
                    <a:bodyPr/>
                    <a:lstStyle/>
                    <a:p>
                      <a:endParaRPr lang="el-GR" sz="1800" dirty="0"/>
                    </a:p>
                  </a:txBody>
                  <a:tcPr marL="91439" marR="91439" marT="45717" marB="45717"/>
                </a:tc>
                <a:tc>
                  <a:txBody>
                    <a:bodyPr/>
                    <a:lstStyle/>
                    <a:p>
                      <a:endParaRPr lang="el-GR" sz="1800" dirty="0"/>
                    </a:p>
                  </a:txBody>
                  <a:tcPr marL="91439" marR="91439" marT="45717" marB="45717"/>
                </a:tc>
                <a:extLst>
                  <a:ext uri="{0D108BD9-81ED-4DB2-BD59-A6C34878D82A}">
                    <a16:rowId xmlns:a16="http://schemas.microsoft.com/office/drawing/2014/main" val="10001"/>
                  </a:ext>
                </a:extLst>
              </a:tr>
              <a:tr h="424936">
                <a:tc>
                  <a:txBody>
                    <a:bodyPr/>
                    <a:lstStyle/>
                    <a:p>
                      <a:endParaRPr lang="el-GR" sz="1800" dirty="0"/>
                    </a:p>
                  </a:txBody>
                  <a:tcPr marL="91439" marR="91439" marT="45717" marB="45717"/>
                </a:tc>
                <a:tc>
                  <a:txBody>
                    <a:bodyPr/>
                    <a:lstStyle/>
                    <a:p>
                      <a:endParaRPr lang="el-GR" sz="1800"/>
                    </a:p>
                  </a:txBody>
                  <a:tcPr marL="91439" marR="91439" marT="45717" marB="45717"/>
                </a:tc>
                <a:tc>
                  <a:txBody>
                    <a:bodyPr/>
                    <a:lstStyle/>
                    <a:p>
                      <a:endParaRPr lang="el-GR" sz="1800" dirty="0"/>
                    </a:p>
                  </a:txBody>
                  <a:tcPr marL="91439" marR="91439" marT="45717" marB="45717"/>
                </a:tc>
                <a:extLst>
                  <a:ext uri="{0D108BD9-81ED-4DB2-BD59-A6C34878D82A}">
                    <a16:rowId xmlns:a16="http://schemas.microsoft.com/office/drawing/2014/main" val="10002"/>
                  </a:ext>
                </a:extLst>
              </a:tr>
            </a:tbl>
          </a:graphicData>
        </a:graphic>
      </p:graphicFrame>
      <p:pic>
        <p:nvPicPr>
          <p:cNvPr id="49178" name="Picture 7">
            <a:extLst>
              <a:ext uri="{FF2B5EF4-FFF2-40B4-BE49-F238E27FC236}">
                <a16:creationId xmlns:a16="http://schemas.microsoft.com/office/drawing/2014/main" id="{F1974619-7BE6-C5DC-C06A-1B80B1FB3F5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138" y="3141663"/>
            <a:ext cx="962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8">
            <a:extLst>
              <a:ext uri="{FF2B5EF4-FFF2-40B4-BE49-F238E27FC236}">
                <a16:creationId xmlns:a16="http://schemas.microsoft.com/office/drawing/2014/main" id="{54BD54DE-BFAB-E215-A746-A1B88FB6F30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638" y="3068638"/>
            <a:ext cx="960437"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0" name="Picture 9">
            <a:extLst>
              <a:ext uri="{FF2B5EF4-FFF2-40B4-BE49-F238E27FC236}">
                <a16:creationId xmlns:a16="http://schemas.microsoft.com/office/drawing/2014/main" id="{02A1D018-A6CE-402E-EE16-6B44B7403A5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3141663"/>
            <a:ext cx="962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10" descr="Campylobacter_01">
            <a:extLst>
              <a:ext uri="{FF2B5EF4-FFF2-40B4-BE49-F238E27FC236}">
                <a16:creationId xmlns:a16="http://schemas.microsoft.com/office/drawing/2014/main" id="{807115B4-665B-F18A-DD9C-9595E3A95E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508559" flipH="1">
            <a:off x="3203575" y="4365625"/>
            <a:ext cx="78581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11" descr="Lactobacillus_01">
            <a:extLst>
              <a:ext uri="{FF2B5EF4-FFF2-40B4-BE49-F238E27FC236}">
                <a16:creationId xmlns:a16="http://schemas.microsoft.com/office/drawing/2014/main" id="{6D49937E-60BE-1F0A-1ADD-46C2D71AC0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12628">
            <a:off x="4356100" y="4365625"/>
            <a:ext cx="4714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12" descr="Staphylococcus_01">
            <a:extLst>
              <a:ext uri="{FF2B5EF4-FFF2-40B4-BE49-F238E27FC236}">
                <a16:creationId xmlns:a16="http://schemas.microsoft.com/office/drawing/2014/main" id="{60FCF9BB-9D85-623C-4FDD-64FBED3EA4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5076825" y="4437063"/>
            <a:ext cx="10017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4" name="AutoShape 17">
            <a:extLst>
              <a:ext uri="{FF2B5EF4-FFF2-40B4-BE49-F238E27FC236}">
                <a16:creationId xmlns:a16="http://schemas.microsoft.com/office/drawing/2014/main" id="{E4F7D6D9-4CC9-375B-5B17-8B41BDEBAF90}"/>
              </a:ext>
            </a:extLst>
          </p:cNvPr>
          <p:cNvSpPr>
            <a:spLocks noChangeArrowheads="1"/>
          </p:cNvSpPr>
          <p:nvPr/>
        </p:nvSpPr>
        <p:spPr bwMode="auto">
          <a:xfrm>
            <a:off x="6500813" y="1785938"/>
            <a:ext cx="2643187" cy="4286250"/>
          </a:xfrm>
          <a:prstGeom prst="roundRect">
            <a:avLst>
              <a:gd name="adj" fmla="val 8236"/>
            </a:avLst>
          </a:prstGeom>
          <a:solidFill>
            <a:srgbClr val="DAEEF3"/>
          </a:solidFill>
          <a:ln w="38100">
            <a:solidFill>
              <a:srgbClr val="7030A0"/>
            </a:solidFill>
            <a:round/>
            <a:headEnd/>
            <a:tailEnd/>
          </a:ln>
        </p:spPr>
        <p:txBody>
          <a:bodyPr tIns="0"/>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1400"/>
              <a:t>Πενικίλλιο</a:t>
            </a:r>
            <a:r>
              <a:rPr lang="el-GR" altLang="el-GR" sz="1100">
                <a:latin typeface="Berlin Sans FB Demi" panose="020E0802020502020306" pitchFamily="34" charset="0"/>
              </a:rPr>
              <a:t>	</a:t>
            </a:r>
            <a:r>
              <a:rPr lang="el-GR" altLang="el-GR" sz="1100">
                <a:latin typeface="Calibri" panose="020F0502020204030204" pitchFamily="34" charset="0"/>
              </a:rPr>
              <a:t>         </a:t>
            </a:r>
            <a:r>
              <a:rPr lang="el-GR" altLang="el-GR" sz="1400">
                <a:latin typeface="Calibri" panose="020F0502020204030204" pitchFamily="34" charset="0"/>
              </a:rPr>
              <a:t>Δερματόφυτα</a:t>
            </a:r>
            <a:endParaRPr lang="el-GR" altLang="el-GR" sz="1400">
              <a:latin typeface="Times New Roman" panose="02020603050405020304" pitchFamily="18" charset="0"/>
            </a:endParaRPr>
          </a:p>
          <a:p>
            <a:pPr eaLnBrk="1" hangingPunct="1">
              <a:spcAft>
                <a:spcPts val="1000"/>
              </a:spcAft>
            </a:pPr>
            <a:r>
              <a:rPr lang="el-GR" altLang="el-GR" sz="1100">
                <a:latin typeface="Calibri" panose="020F0502020204030204" pitchFamily="34" charset="0"/>
              </a:rPr>
              <a:t>                         </a:t>
            </a: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eaLnBrk="1" hangingPunct="1">
              <a:spcAft>
                <a:spcPts val="1000"/>
              </a:spcAft>
            </a:pPr>
            <a:endParaRPr lang="el-GR" altLang="el-GR" sz="1400">
              <a:latin typeface="Berlin Sans FB Demi" panose="020E0802020502020306" pitchFamily="34" charset="0"/>
            </a:endParaRPr>
          </a:p>
          <a:p>
            <a:pPr lvl="1" eaLnBrk="1" hangingPunct="1">
              <a:spcAft>
                <a:spcPts val="1000"/>
              </a:spcAft>
            </a:pPr>
            <a:endParaRPr lang="el-GR" altLang="el-GR" sz="1000" b="1"/>
          </a:p>
          <a:p>
            <a:pPr lvl="1" eaLnBrk="1" hangingPunct="1">
              <a:spcAft>
                <a:spcPts val="1000"/>
              </a:spcAft>
            </a:pPr>
            <a:endParaRPr lang="el-GR" altLang="el-GR" sz="1000" b="1"/>
          </a:p>
          <a:p>
            <a:pPr eaLnBrk="1" hangingPunct="1">
              <a:spcAft>
                <a:spcPts val="1000"/>
              </a:spcAft>
            </a:pPr>
            <a:endParaRPr lang="el-GR" altLang="el-GR" sz="800"/>
          </a:p>
          <a:p>
            <a:pPr eaLnBrk="1" hangingPunct="1">
              <a:spcAft>
                <a:spcPts val="1000"/>
              </a:spcAft>
            </a:pPr>
            <a:endParaRPr lang="el-GR" altLang="el-GR" sz="800"/>
          </a:p>
          <a:p>
            <a:pPr eaLnBrk="1" hangingPunct="1"/>
            <a:endParaRPr lang="el-GR" altLang="el-GR"/>
          </a:p>
        </p:txBody>
      </p:sp>
      <p:pic>
        <p:nvPicPr>
          <p:cNvPr id="49185" name="Picture 18">
            <a:extLst>
              <a:ext uri="{FF2B5EF4-FFF2-40B4-BE49-F238E27FC236}">
                <a16:creationId xmlns:a16="http://schemas.microsoft.com/office/drawing/2014/main" id="{F608DCF7-B07A-E01B-AE32-732C33AD4DA7}"/>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125" y="2565400"/>
            <a:ext cx="1220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6" name="Picture 19">
            <a:extLst>
              <a:ext uri="{FF2B5EF4-FFF2-40B4-BE49-F238E27FC236}">
                <a16:creationId xmlns:a16="http://schemas.microsoft.com/office/drawing/2014/main" id="{536059B6-2E2D-56EB-2DA1-AD427DA56DC3}"/>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3213" y="2214563"/>
            <a:ext cx="12207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7" name="Picture 20" descr="Penicillium_02">
            <a:extLst>
              <a:ext uri="{FF2B5EF4-FFF2-40B4-BE49-F238E27FC236}">
                <a16:creationId xmlns:a16="http://schemas.microsoft.com/office/drawing/2014/main" id="{8A866B7C-583A-BE70-B71B-28A8CFE2C2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6443663" y="4149725"/>
            <a:ext cx="1676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8" name="Picture 21" descr="Dermatophyte_01">
            <a:extLst>
              <a:ext uri="{FF2B5EF4-FFF2-40B4-BE49-F238E27FC236}">
                <a16:creationId xmlns:a16="http://schemas.microsoft.com/office/drawing/2014/main" id="{D60DF2CA-D118-4172-0EF6-1732499EB1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837450">
            <a:off x="7932738" y="3228975"/>
            <a:ext cx="86836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9" name="WordArt 1">
            <a:extLst>
              <a:ext uri="{FF2B5EF4-FFF2-40B4-BE49-F238E27FC236}">
                <a16:creationId xmlns:a16="http://schemas.microsoft.com/office/drawing/2014/main" id="{CFC1E4AD-9EBA-1FDA-DE60-1D8F86617F8B}"/>
              </a:ext>
            </a:extLst>
          </p:cNvPr>
          <p:cNvSpPr>
            <a:spLocks noChangeArrowheads="1" noChangeShapeType="1" noTextEdit="1"/>
          </p:cNvSpPr>
          <p:nvPr/>
        </p:nvSpPr>
        <p:spPr bwMode="auto">
          <a:xfrm rot="-407271">
            <a:off x="15875" y="771525"/>
            <a:ext cx="1352550" cy="339725"/>
          </a:xfrm>
          <a:prstGeom prst="rect">
            <a:avLst/>
          </a:prstGeom>
        </p:spPr>
        <p:txBody>
          <a:bodyPr wrap="none" fromWordArt="1">
            <a:prstTxWarp prst="textPlain">
              <a:avLst>
                <a:gd name="adj" fmla="val 50000"/>
              </a:avLst>
            </a:prstTxWarp>
          </a:bodyPr>
          <a:lstStyle/>
          <a:p>
            <a:pPr algn="ctr"/>
            <a:r>
              <a:rPr lang="el-GR" sz="20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rPr>
              <a:t>Ιοί</a:t>
            </a:r>
            <a:endParaRPr lang="en-US" sz="20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endParaRPr>
          </a:p>
        </p:txBody>
      </p:sp>
      <p:sp>
        <p:nvSpPr>
          <p:cNvPr id="49190" name="WordArt 2">
            <a:extLst>
              <a:ext uri="{FF2B5EF4-FFF2-40B4-BE49-F238E27FC236}">
                <a16:creationId xmlns:a16="http://schemas.microsoft.com/office/drawing/2014/main" id="{CF643DD3-3DEA-F3C0-138B-08AA5F4F8C1F}"/>
              </a:ext>
            </a:extLst>
          </p:cNvPr>
          <p:cNvSpPr>
            <a:spLocks noChangeArrowheads="1" noChangeShapeType="1" noTextEdit="1"/>
          </p:cNvSpPr>
          <p:nvPr/>
        </p:nvSpPr>
        <p:spPr bwMode="auto">
          <a:xfrm rot="-246361">
            <a:off x="3009900" y="927100"/>
            <a:ext cx="1981200" cy="355600"/>
          </a:xfrm>
          <a:prstGeom prst="rect">
            <a:avLst/>
          </a:prstGeom>
        </p:spPr>
        <p:txBody>
          <a:bodyPr wrap="none" fromWordArt="1">
            <a:prstTxWarp prst="textPlain">
              <a:avLst>
                <a:gd name="adj" fmla="val 50000"/>
              </a:avLst>
            </a:prstTxWarp>
          </a:bodyPr>
          <a:lstStyle/>
          <a:p>
            <a:pPr algn="ctr"/>
            <a:r>
              <a:rPr lang="el-GR" sz="20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rPr>
              <a:t>Βακτήρια</a:t>
            </a:r>
            <a:endParaRPr lang="en-US" sz="20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endParaRPr>
          </a:p>
        </p:txBody>
      </p:sp>
      <p:sp>
        <p:nvSpPr>
          <p:cNvPr id="49191" name="WordArt 4">
            <a:extLst>
              <a:ext uri="{FF2B5EF4-FFF2-40B4-BE49-F238E27FC236}">
                <a16:creationId xmlns:a16="http://schemas.microsoft.com/office/drawing/2014/main" id="{DD8CC64C-A497-D3C5-0920-0BC9B0D2C6BE}"/>
              </a:ext>
            </a:extLst>
          </p:cNvPr>
          <p:cNvSpPr>
            <a:spLocks noChangeArrowheads="1" noChangeShapeType="1" noTextEdit="1"/>
          </p:cNvSpPr>
          <p:nvPr/>
        </p:nvSpPr>
        <p:spPr bwMode="auto">
          <a:xfrm rot="-239906">
            <a:off x="6654800" y="1408113"/>
            <a:ext cx="1462088" cy="349250"/>
          </a:xfrm>
          <a:prstGeom prst="rect">
            <a:avLst/>
          </a:prstGeom>
        </p:spPr>
        <p:txBody>
          <a:bodyPr wrap="none" fromWordArt="1">
            <a:prstTxWarp prst="textPlain">
              <a:avLst>
                <a:gd name="adj" fmla="val 50000"/>
              </a:avLst>
            </a:prstTxWarp>
          </a:bodyPr>
          <a:lstStyle/>
          <a:p>
            <a:pPr algn="ctr"/>
            <a:r>
              <a:rPr lang="el-GR" sz="20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rPr>
              <a:t>Μύκητες</a:t>
            </a:r>
            <a:endParaRPr lang="en-US" sz="2000" kern="10">
              <a:ln w="12700">
                <a:solidFill>
                  <a:srgbClr val="000000"/>
                </a:solidFill>
                <a:round/>
                <a:headEnd/>
                <a:tailEnd/>
              </a:ln>
              <a:solidFill>
                <a:srgbClr val="8F006B"/>
              </a:solidFill>
              <a:latin typeface="Tahoma" panose="020B0604030504040204" pitchFamily="34" charset="0"/>
              <a:ea typeface="Tahoma" panose="020B0604030504040204" pitchFamily="34" charset="0"/>
              <a:cs typeface="Tahoma" panose="020B0604030504040204" pitchFamily="34" charset="0"/>
            </a:endParaRPr>
          </a:p>
        </p:txBody>
      </p:sp>
      <p:sp>
        <p:nvSpPr>
          <p:cNvPr id="49192" name="Text Box 12">
            <a:extLst>
              <a:ext uri="{FF2B5EF4-FFF2-40B4-BE49-F238E27FC236}">
                <a16:creationId xmlns:a16="http://schemas.microsoft.com/office/drawing/2014/main" id="{A850958B-DB63-6F8E-C3C8-D56A648EF22B}"/>
              </a:ext>
            </a:extLst>
          </p:cNvPr>
          <p:cNvSpPr txBox="1">
            <a:spLocks noChangeArrowheads="1"/>
          </p:cNvSpPr>
          <p:nvPr/>
        </p:nvSpPr>
        <p:spPr bwMode="auto">
          <a:xfrm>
            <a:off x="0" y="5229225"/>
            <a:ext cx="3024188" cy="1617663"/>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9193" name="Text Box 13">
            <a:extLst>
              <a:ext uri="{FF2B5EF4-FFF2-40B4-BE49-F238E27FC236}">
                <a16:creationId xmlns:a16="http://schemas.microsoft.com/office/drawing/2014/main" id="{2225179E-57D8-FE16-8ACA-7D7A80A7F642}"/>
              </a:ext>
            </a:extLst>
          </p:cNvPr>
          <p:cNvSpPr txBox="1">
            <a:spLocks noChangeArrowheads="1"/>
          </p:cNvSpPr>
          <p:nvPr/>
        </p:nvSpPr>
        <p:spPr bwMode="auto">
          <a:xfrm>
            <a:off x="0" y="6132513"/>
            <a:ext cx="1711325" cy="715962"/>
          </a:xfrm>
          <a:prstGeom prst="rect">
            <a:avLst/>
          </a:prstGeom>
          <a:solidFill>
            <a:srgbClr val="FF7E0C"/>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9194" name="Text Box 14">
            <a:extLst>
              <a:ext uri="{FF2B5EF4-FFF2-40B4-BE49-F238E27FC236}">
                <a16:creationId xmlns:a16="http://schemas.microsoft.com/office/drawing/2014/main" id="{E20BBDC7-CC83-1B67-B3BB-287103216DA6}"/>
              </a:ext>
            </a:extLst>
          </p:cNvPr>
          <p:cNvSpPr txBox="1">
            <a:spLocks noChangeArrowheads="1"/>
          </p:cNvSpPr>
          <p:nvPr/>
        </p:nvSpPr>
        <p:spPr bwMode="auto">
          <a:xfrm>
            <a:off x="0" y="6559550"/>
            <a:ext cx="949325" cy="288925"/>
          </a:xfrm>
          <a:prstGeom prst="rect">
            <a:avLst/>
          </a:prstGeom>
          <a:solidFill>
            <a:srgbClr val="FFDB0C"/>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36000" tIns="36000" rIns="36000" bIns="36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49195" name="AutoShape 15">
            <a:extLst>
              <a:ext uri="{FF2B5EF4-FFF2-40B4-BE49-F238E27FC236}">
                <a16:creationId xmlns:a16="http://schemas.microsoft.com/office/drawing/2014/main" id="{1AFD1955-5BB2-0135-58D8-7889A3851645}"/>
              </a:ext>
            </a:extLst>
          </p:cNvPr>
          <p:cNvCxnSpPr>
            <a:cxnSpLocks noChangeShapeType="1"/>
          </p:cNvCxnSpPr>
          <p:nvPr/>
        </p:nvCxnSpPr>
        <p:spPr bwMode="auto">
          <a:xfrm>
            <a:off x="0" y="6137275"/>
            <a:ext cx="17113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9196" name="Picture 16" descr="influenza_01">
            <a:extLst>
              <a:ext uri="{FF2B5EF4-FFF2-40B4-BE49-F238E27FC236}">
                <a16:creationId xmlns:a16="http://schemas.microsoft.com/office/drawing/2014/main" id="{8938749C-67EC-43A0-FDF0-B2020A36E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5613" flipH="1">
            <a:off x="642938" y="6650038"/>
            <a:ext cx="211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7" name="Picture 17" descr="Campylobacter_01">
            <a:extLst>
              <a:ext uri="{FF2B5EF4-FFF2-40B4-BE49-F238E27FC236}">
                <a16:creationId xmlns:a16="http://schemas.microsoft.com/office/drawing/2014/main" id="{43F2CDA0-E7AD-3B44-A049-6834D5DA3A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508559" flipH="1">
            <a:off x="1150938" y="6154738"/>
            <a:ext cx="37465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8" name="Picture 18" descr="Penicillium_02">
            <a:extLst>
              <a:ext uri="{FF2B5EF4-FFF2-40B4-BE49-F238E27FC236}">
                <a16:creationId xmlns:a16="http://schemas.microsoft.com/office/drawing/2014/main" id="{99ECFEEE-4F82-A75A-B5F5-82CE1916EE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9100" y="5514975"/>
            <a:ext cx="1409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99" name="AutoShape 19">
            <a:extLst>
              <a:ext uri="{FF2B5EF4-FFF2-40B4-BE49-F238E27FC236}">
                <a16:creationId xmlns:a16="http://schemas.microsoft.com/office/drawing/2014/main" id="{1525E1DC-DBCC-53F9-0EBB-47D96F686EFA}"/>
              </a:ext>
            </a:extLst>
          </p:cNvPr>
          <p:cNvCxnSpPr>
            <a:cxnSpLocks noChangeShapeType="1"/>
          </p:cNvCxnSpPr>
          <p:nvPr/>
        </p:nvCxnSpPr>
        <p:spPr bwMode="auto">
          <a:xfrm flipV="1">
            <a:off x="960438" y="6578600"/>
            <a:ext cx="0" cy="269875"/>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9200" name="AutoShape 20">
            <a:extLst>
              <a:ext uri="{FF2B5EF4-FFF2-40B4-BE49-F238E27FC236}">
                <a16:creationId xmlns:a16="http://schemas.microsoft.com/office/drawing/2014/main" id="{5008899F-4E2B-03DD-BBC5-FCD991990357}"/>
              </a:ext>
            </a:extLst>
          </p:cNvPr>
          <p:cNvCxnSpPr>
            <a:cxnSpLocks noChangeShapeType="1"/>
          </p:cNvCxnSpPr>
          <p:nvPr/>
        </p:nvCxnSpPr>
        <p:spPr bwMode="auto">
          <a:xfrm flipV="1">
            <a:off x="1711325" y="6145213"/>
            <a:ext cx="0" cy="720725"/>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9201" name="WordArt 21">
            <a:extLst>
              <a:ext uri="{FF2B5EF4-FFF2-40B4-BE49-F238E27FC236}">
                <a16:creationId xmlns:a16="http://schemas.microsoft.com/office/drawing/2014/main" id="{98A0E7DA-47F9-7717-BDD5-AE7C540E0557}"/>
              </a:ext>
            </a:extLst>
          </p:cNvPr>
          <p:cNvSpPr>
            <a:spLocks noChangeArrowheads="1" noChangeShapeType="1" noTextEdit="1"/>
          </p:cNvSpPr>
          <p:nvPr/>
        </p:nvSpPr>
        <p:spPr bwMode="auto">
          <a:xfrm rot="-407271">
            <a:off x="22225" y="6692900"/>
            <a:ext cx="314325" cy="84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l-GR" sz="2000" kern="10">
                <a:solidFill>
                  <a:srgbClr val="000000"/>
                </a:solidFill>
                <a:latin typeface="Tahoma" panose="020B0604030504040204" pitchFamily="34" charset="0"/>
                <a:ea typeface="Tahoma" panose="020B0604030504040204" pitchFamily="34" charset="0"/>
                <a:cs typeface="Tahoma" panose="020B0604030504040204" pitchFamily="34" charset="0"/>
              </a:rPr>
              <a:t>Ιοί</a:t>
            </a:r>
            <a:endParaRPr lang="en-US" sz="2000" kern="1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9202" name="WordArt 22">
            <a:extLst>
              <a:ext uri="{FF2B5EF4-FFF2-40B4-BE49-F238E27FC236}">
                <a16:creationId xmlns:a16="http://schemas.microsoft.com/office/drawing/2014/main" id="{003A4316-467D-0DC3-7DDA-4505481E9C1A}"/>
              </a:ext>
            </a:extLst>
          </p:cNvPr>
          <p:cNvSpPr>
            <a:spLocks noChangeArrowheads="1" noChangeShapeType="1" noTextEdit="1"/>
          </p:cNvSpPr>
          <p:nvPr/>
        </p:nvSpPr>
        <p:spPr bwMode="auto">
          <a:xfrm rot="-407271">
            <a:off x="19050" y="6248400"/>
            <a:ext cx="530225" cy="119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l-GR" sz="2000" kern="10">
                <a:solidFill>
                  <a:srgbClr val="000000"/>
                </a:solidFill>
                <a:latin typeface="Tahoma" panose="020B0604030504040204" pitchFamily="34" charset="0"/>
                <a:ea typeface="Tahoma" panose="020B0604030504040204" pitchFamily="34" charset="0"/>
                <a:cs typeface="Tahoma" panose="020B0604030504040204" pitchFamily="34" charset="0"/>
              </a:rPr>
              <a:t>Βακτήρια</a:t>
            </a:r>
            <a:endParaRPr lang="en-US" sz="2000" kern="1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9203" name="WordArt 23">
            <a:extLst>
              <a:ext uri="{FF2B5EF4-FFF2-40B4-BE49-F238E27FC236}">
                <a16:creationId xmlns:a16="http://schemas.microsoft.com/office/drawing/2014/main" id="{040278F8-C908-1CD3-F557-57688AA73F1F}"/>
              </a:ext>
            </a:extLst>
          </p:cNvPr>
          <p:cNvSpPr>
            <a:spLocks noChangeArrowheads="1" noChangeShapeType="1" noTextEdit="1"/>
          </p:cNvSpPr>
          <p:nvPr/>
        </p:nvSpPr>
        <p:spPr bwMode="auto">
          <a:xfrm rot="-407271">
            <a:off x="17463" y="5675313"/>
            <a:ext cx="762000" cy="166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l-GR" sz="2000" kern="10">
                <a:solidFill>
                  <a:srgbClr val="000000"/>
                </a:solidFill>
                <a:latin typeface="Tahoma" panose="020B0604030504040204" pitchFamily="34" charset="0"/>
                <a:ea typeface="Tahoma" panose="020B0604030504040204" pitchFamily="34" charset="0"/>
                <a:cs typeface="Tahoma" panose="020B0604030504040204" pitchFamily="34" charset="0"/>
              </a:rPr>
              <a:t>Μύκητες</a:t>
            </a:r>
            <a:endParaRPr lang="en-US" sz="2000" kern="1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Αγγελική\Desktop\img0.jpg">
            <a:extLst>
              <a:ext uri="{FF2B5EF4-FFF2-40B4-BE49-F238E27FC236}">
                <a16:creationId xmlns:a16="http://schemas.microsoft.com/office/drawing/2014/main" id="{B003B6CD-1005-74EE-3F2D-1ECC31261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C:\Users\Αγγελική\Desktop\img1.jpg">
            <a:extLst>
              <a:ext uri="{FF2B5EF4-FFF2-40B4-BE49-F238E27FC236}">
                <a16:creationId xmlns:a16="http://schemas.microsoft.com/office/drawing/2014/main" id="{CFC29384-7B4A-E4DD-2AEE-E8412951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357688"/>
            <a:ext cx="12239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C:\Users\Αγγελική\Desktop\img2.png">
            <a:extLst>
              <a:ext uri="{FF2B5EF4-FFF2-40B4-BE49-F238E27FC236}">
                <a16:creationId xmlns:a16="http://schemas.microsoft.com/office/drawing/2014/main" id="{9A38C272-BF89-787B-5B08-6D5C3B274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797425"/>
            <a:ext cx="9620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C:\Users\Αγγελική\Desktop\img3.png">
            <a:extLst>
              <a:ext uri="{FF2B5EF4-FFF2-40B4-BE49-F238E27FC236}">
                <a16:creationId xmlns:a16="http://schemas.microsoft.com/office/drawing/2014/main" id="{71C6CAA4-5904-B25C-07CB-856A166F5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2800350"/>
            <a:ext cx="16859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Ορθογώνιο">
            <a:extLst>
              <a:ext uri="{FF2B5EF4-FFF2-40B4-BE49-F238E27FC236}">
                <a16:creationId xmlns:a16="http://schemas.microsoft.com/office/drawing/2014/main" id="{5D1249F2-D09C-802A-AAA0-3A1836506DF5}"/>
              </a:ext>
            </a:extLst>
          </p:cNvPr>
          <p:cNvSpPr/>
          <p:nvPr/>
        </p:nvSpPr>
        <p:spPr>
          <a:xfrm>
            <a:off x="2268538" y="571500"/>
            <a:ext cx="5557837" cy="762000"/>
          </a:xfrm>
          <a:prstGeom prst="rect">
            <a:avLst/>
          </a:prstGeom>
        </p:spPr>
        <p:txBody>
          <a:bodyPr>
            <a:spAutoFit/>
          </a:bodyPr>
          <a:lstStyle/>
          <a:p>
            <a:pPr fontAlgn="auto">
              <a:spcBef>
                <a:spcPts val="0"/>
              </a:spcBef>
              <a:spcAft>
                <a:spcPts val="0"/>
              </a:spcAft>
              <a:defRPr/>
            </a:pPr>
            <a:r>
              <a:rPr lang="el-GR" sz="4400" b="1" dirty="0">
                <a:solidFill>
                  <a:schemeClr val="accent2">
                    <a:lumMod val="75000"/>
                  </a:schemeClr>
                </a:solidFill>
                <a:latin typeface="+mn-lt"/>
                <a:cs typeface="+mn-cs"/>
              </a:rPr>
              <a:t>Χρήσιμα </a:t>
            </a:r>
            <a:r>
              <a:rPr lang="en-US" sz="4400" b="1" dirty="0">
                <a:solidFill>
                  <a:schemeClr val="accent2">
                    <a:lumMod val="75000"/>
                  </a:schemeClr>
                </a:solidFill>
                <a:latin typeface="+mn-lt"/>
                <a:cs typeface="+mn-cs"/>
              </a:rPr>
              <a:t> </a:t>
            </a:r>
            <a:r>
              <a:rPr lang="el-GR" sz="4400" b="1" dirty="0">
                <a:solidFill>
                  <a:schemeClr val="accent2">
                    <a:lumMod val="75000"/>
                  </a:schemeClr>
                </a:solidFill>
                <a:latin typeface="+mn-lt"/>
                <a:cs typeface="+mn-cs"/>
              </a:rPr>
              <a:t>Μικρόβια</a:t>
            </a:r>
          </a:p>
        </p:txBody>
      </p:sp>
      <p:sp>
        <p:nvSpPr>
          <p:cNvPr id="7" name="6 - Ορθογώνιο">
            <a:extLst>
              <a:ext uri="{FF2B5EF4-FFF2-40B4-BE49-F238E27FC236}">
                <a16:creationId xmlns:a16="http://schemas.microsoft.com/office/drawing/2014/main" id="{E1B10D29-951D-7896-4560-710DFCCF80CA}"/>
              </a:ext>
            </a:extLst>
          </p:cNvPr>
          <p:cNvSpPr/>
          <p:nvPr/>
        </p:nvSpPr>
        <p:spPr>
          <a:xfrm>
            <a:off x="1403350" y="4149725"/>
            <a:ext cx="6192838" cy="954088"/>
          </a:xfrm>
          <a:prstGeom prst="rect">
            <a:avLst/>
          </a:prstGeom>
        </p:spPr>
        <p:txBody>
          <a:bodyPr>
            <a:spAutoFit/>
          </a:bodyPr>
          <a:lstStyle/>
          <a:p>
            <a:pPr algn="ctr" fontAlgn="auto">
              <a:spcBef>
                <a:spcPts val="0"/>
              </a:spcBef>
              <a:spcAft>
                <a:spcPts val="0"/>
              </a:spcAft>
              <a:defRPr/>
            </a:pPr>
            <a:r>
              <a:rPr lang="el-GR" sz="2800" b="1" dirty="0">
                <a:solidFill>
                  <a:schemeClr val="accent6">
                    <a:lumMod val="75000"/>
                  </a:schemeClr>
                </a:solidFill>
                <a:latin typeface="+mn-lt"/>
                <a:cs typeface="+mn-cs"/>
              </a:rPr>
              <a:t>Μπορούν τα μικρόβια να μας φανούν</a:t>
            </a:r>
            <a:r>
              <a:rPr lang="en-US" sz="2800" b="1" dirty="0">
                <a:solidFill>
                  <a:schemeClr val="accent6">
                    <a:lumMod val="75000"/>
                  </a:schemeClr>
                </a:solidFill>
                <a:latin typeface="+mn-lt"/>
                <a:cs typeface="+mn-cs"/>
              </a:rPr>
              <a:t>        </a:t>
            </a:r>
            <a:r>
              <a:rPr lang="el-GR" sz="2800" b="1" dirty="0">
                <a:solidFill>
                  <a:schemeClr val="accent6">
                    <a:lumMod val="75000"/>
                  </a:schemeClr>
                </a:solidFill>
                <a:latin typeface="+mn-lt"/>
                <a:cs typeface="+mn-cs"/>
              </a:rPr>
              <a:t> </a:t>
            </a:r>
            <a:r>
              <a:rPr lang="en-US" sz="2800" b="1" dirty="0">
                <a:solidFill>
                  <a:schemeClr val="accent6">
                    <a:lumMod val="75000"/>
                  </a:schemeClr>
                </a:solidFill>
                <a:latin typeface="+mn-lt"/>
                <a:cs typeface="+mn-cs"/>
              </a:rPr>
              <a:t>             </a:t>
            </a:r>
          </a:p>
          <a:p>
            <a:pPr algn="ctr" fontAlgn="auto">
              <a:spcBef>
                <a:spcPts val="0"/>
              </a:spcBef>
              <a:spcAft>
                <a:spcPts val="0"/>
              </a:spcAft>
              <a:defRPr/>
            </a:pPr>
            <a:r>
              <a:rPr lang="el-GR" sz="2800" b="1" dirty="0">
                <a:solidFill>
                  <a:schemeClr val="accent6">
                    <a:lumMod val="75000"/>
                  </a:schemeClr>
                </a:solidFill>
                <a:latin typeface="+mn-lt"/>
                <a:cs typeface="+mn-cs"/>
              </a:rPr>
              <a:t>χρήσιμα?!?</a:t>
            </a:r>
          </a:p>
        </p:txBody>
      </p:sp>
      <p:sp>
        <p:nvSpPr>
          <p:cNvPr id="8" name="7 - Ορθογώνιο">
            <a:extLst>
              <a:ext uri="{FF2B5EF4-FFF2-40B4-BE49-F238E27FC236}">
                <a16:creationId xmlns:a16="http://schemas.microsoft.com/office/drawing/2014/main" id="{D27015B7-480E-4799-6E23-9CBF83EEE45A}"/>
              </a:ext>
            </a:extLst>
          </p:cNvPr>
          <p:cNvSpPr/>
          <p:nvPr/>
        </p:nvSpPr>
        <p:spPr>
          <a:xfrm>
            <a:off x="1042988" y="620713"/>
            <a:ext cx="1296987" cy="100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37894" name="Picture 6" descr="Lactobacillus_01">
            <a:extLst>
              <a:ext uri="{FF2B5EF4-FFF2-40B4-BE49-F238E27FC236}">
                <a16:creationId xmlns:a16="http://schemas.microsoft.com/office/drawing/2014/main" id="{09348FBF-9CA6-C899-C1D0-F80FC4582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96315">
            <a:off x="7232650" y="2447925"/>
            <a:ext cx="533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yeast">
            <a:extLst>
              <a:ext uri="{FF2B5EF4-FFF2-40B4-BE49-F238E27FC236}">
                <a16:creationId xmlns:a16="http://schemas.microsoft.com/office/drawing/2014/main" id="{15D1FCA0-F931-70C9-7F4C-43ABB86FF5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692150"/>
            <a:ext cx="124618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85C1913A-22AF-B519-712D-12E3CFA8EB2E}"/>
              </a:ext>
            </a:extLst>
          </p:cNvPr>
          <p:cNvGrpSpPr>
            <a:grpSpLocks noChangeAspect="1"/>
          </p:cNvGrpSpPr>
          <p:nvPr/>
        </p:nvGrpSpPr>
        <p:grpSpPr bwMode="auto">
          <a:xfrm>
            <a:off x="5292725" y="1844675"/>
            <a:ext cx="1922463" cy="1443038"/>
            <a:chOff x="1861" y="2600"/>
            <a:chExt cx="8193" cy="6152"/>
          </a:xfrm>
        </p:grpSpPr>
        <p:pic>
          <p:nvPicPr>
            <p:cNvPr id="50191" name="Picture 10" descr="Yoghurt.png">
              <a:extLst>
                <a:ext uri="{FF2B5EF4-FFF2-40B4-BE49-F238E27FC236}">
                  <a16:creationId xmlns:a16="http://schemas.microsoft.com/office/drawing/2014/main" id="{A906015B-DBB1-5D87-59E4-8771E58748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9" y="2602"/>
              <a:ext cx="8185" cy="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AutoShape 9">
              <a:extLst>
                <a:ext uri="{FF2B5EF4-FFF2-40B4-BE49-F238E27FC236}">
                  <a16:creationId xmlns:a16="http://schemas.microsoft.com/office/drawing/2014/main" id="{C7A63613-099E-E70B-2B68-261317402CC8}"/>
                </a:ext>
              </a:extLst>
            </p:cNvPr>
            <p:cNvSpPr>
              <a:spLocks noChangeAspect="1" noChangeArrowheads="1"/>
            </p:cNvSpPr>
            <p:nvPr/>
          </p:nvSpPr>
          <p:spPr bwMode="auto">
            <a:xfrm>
              <a:off x="1861" y="2600"/>
              <a:ext cx="8176" cy="6152"/>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grpSp>
      <p:grpSp>
        <p:nvGrpSpPr>
          <p:cNvPr id="3" name="Group 19">
            <a:extLst>
              <a:ext uri="{FF2B5EF4-FFF2-40B4-BE49-F238E27FC236}">
                <a16:creationId xmlns:a16="http://schemas.microsoft.com/office/drawing/2014/main" id="{CC2CC2F5-34EA-900F-AECA-DCA92C9A098E}"/>
              </a:ext>
            </a:extLst>
          </p:cNvPr>
          <p:cNvGrpSpPr>
            <a:grpSpLocks/>
          </p:cNvGrpSpPr>
          <p:nvPr/>
        </p:nvGrpSpPr>
        <p:grpSpPr bwMode="auto">
          <a:xfrm>
            <a:off x="1619250" y="2276475"/>
            <a:ext cx="1714500" cy="1214438"/>
            <a:chOff x="5899" y="6157"/>
            <a:chExt cx="3770" cy="2837"/>
          </a:xfrm>
        </p:grpSpPr>
        <p:pic>
          <p:nvPicPr>
            <p:cNvPr id="50189" name="Picture 11" descr="Bread.png">
              <a:extLst>
                <a:ext uri="{FF2B5EF4-FFF2-40B4-BE49-F238E27FC236}">
                  <a16:creationId xmlns:a16="http://schemas.microsoft.com/office/drawing/2014/main" id="{7BC01ABE-0D0C-E498-289E-7D8188CAD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9" y="6167"/>
              <a:ext cx="3754" cy="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AutoShape 21">
              <a:extLst>
                <a:ext uri="{FF2B5EF4-FFF2-40B4-BE49-F238E27FC236}">
                  <a16:creationId xmlns:a16="http://schemas.microsoft.com/office/drawing/2014/main" id="{E409892E-F743-0C52-0197-E90DEF675F9F}"/>
                </a:ext>
              </a:extLst>
            </p:cNvPr>
            <p:cNvSpPr>
              <a:spLocks noChangeAspect="1" noChangeArrowheads="1"/>
            </p:cNvSpPr>
            <p:nvPr/>
          </p:nvSpPr>
          <p:spPr bwMode="auto">
            <a:xfrm>
              <a:off x="5899" y="6157"/>
              <a:ext cx="3770" cy="2837"/>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ox(in)">
                                      <p:cBhvr>
                                        <p:cTn id="7" dur="500"/>
                                        <p:tgtEl>
                                          <p:spTgt spid="37895"/>
                                        </p:tgtEl>
                                      </p:cBhvr>
                                    </p:animEffect>
                                  </p:childTnLst>
                                </p:cTn>
                              </p:par>
                              <p:par>
                                <p:cTn id="8" presetID="4" presetClass="entr" presetSubtype="16" fill="hold"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box(in)">
                                      <p:cBhvr>
                                        <p:cTn id="10" dur="500"/>
                                        <p:tgtEl>
                                          <p:spTgt spid="378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arry_008">
            <a:extLst>
              <a:ext uri="{FF2B5EF4-FFF2-40B4-BE49-F238E27FC236}">
                <a16:creationId xmlns:a16="http://schemas.microsoft.com/office/drawing/2014/main" id="{98D4F3A4-4442-3782-FFE5-10BB6F50B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1450"/>
            <a:ext cx="19970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Amy_005">
            <a:extLst>
              <a:ext uri="{FF2B5EF4-FFF2-40B4-BE49-F238E27FC236}">
                <a16:creationId xmlns:a16="http://schemas.microsoft.com/office/drawing/2014/main" id="{31B0EF71-113A-D5EE-08E0-3F309E180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0"/>
            <a:ext cx="1757362"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Final Logo">
            <a:extLst>
              <a:ext uri="{FF2B5EF4-FFF2-40B4-BE49-F238E27FC236}">
                <a16:creationId xmlns:a16="http://schemas.microsoft.com/office/drawing/2014/main" id="{80C22444-3E64-76FC-61FE-95722F211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84137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5" name="Group 5">
            <a:extLst>
              <a:ext uri="{FF2B5EF4-FFF2-40B4-BE49-F238E27FC236}">
                <a16:creationId xmlns:a16="http://schemas.microsoft.com/office/drawing/2014/main" id="{74451909-8C0D-9B78-EFC4-661131A300F7}"/>
              </a:ext>
            </a:extLst>
          </p:cNvPr>
          <p:cNvGrpSpPr>
            <a:grpSpLocks/>
          </p:cNvGrpSpPr>
          <p:nvPr/>
        </p:nvGrpSpPr>
        <p:grpSpPr bwMode="auto">
          <a:xfrm>
            <a:off x="468313" y="2924175"/>
            <a:ext cx="2409825" cy="1801813"/>
            <a:chOff x="1519" y="2600"/>
            <a:chExt cx="3795" cy="2838"/>
          </a:xfrm>
        </p:grpSpPr>
        <p:pic>
          <p:nvPicPr>
            <p:cNvPr id="51223" name="Picture 6" descr="Fruit and Veg.png">
              <a:extLst>
                <a:ext uri="{FF2B5EF4-FFF2-40B4-BE49-F238E27FC236}">
                  <a16:creationId xmlns:a16="http://schemas.microsoft.com/office/drawing/2014/main" id="{E7886DF1-835E-D3F8-E7C6-CE922E036F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 y="2602"/>
              <a:ext cx="3770" cy="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4" name="AutoShape 7">
              <a:extLst>
                <a:ext uri="{FF2B5EF4-FFF2-40B4-BE49-F238E27FC236}">
                  <a16:creationId xmlns:a16="http://schemas.microsoft.com/office/drawing/2014/main" id="{BE4CD9AA-15C4-72CC-904C-08AD36809FED}"/>
                </a:ext>
              </a:extLst>
            </p:cNvPr>
            <p:cNvSpPr>
              <a:spLocks noChangeAspect="1" noChangeArrowheads="1"/>
            </p:cNvSpPr>
            <p:nvPr/>
          </p:nvSpPr>
          <p:spPr bwMode="auto">
            <a:xfrm>
              <a:off x="1519" y="2600"/>
              <a:ext cx="3770" cy="2837"/>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grpSp>
        <p:nvGrpSpPr>
          <p:cNvPr id="51206" name="Group 8">
            <a:extLst>
              <a:ext uri="{FF2B5EF4-FFF2-40B4-BE49-F238E27FC236}">
                <a16:creationId xmlns:a16="http://schemas.microsoft.com/office/drawing/2014/main" id="{8CF8D28C-8BD1-15AF-2453-18B286EFFB43}"/>
              </a:ext>
            </a:extLst>
          </p:cNvPr>
          <p:cNvGrpSpPr>
            <a:grpSpLocks/>
          </p:cNvGrpSpPr>
          <p:nvPr/>
        </p:nvGrpSpPr>
        <p:grpSpPr bwMode="auto">
          <a:xfrm>
            <a:off x="6372225" y="2852738"/>
            <a:ext cx="2393950" cy="1801812"/>
            <a:chOff x="5899" y="2622"/>
            <a:chExt cx="3770" cy="2837"/>
          </a:xfrm>
        </p:grpSpPr>
        <p:pic>
          <p:nvPicPr>
            <p:cNvPr id="51221" name="Picture 9" descr="Milk.png">
              <a:extLst>
                <a:ext uri="{FF2B5EF4-FFF2-40B4-BE49-F238E27FC236}">
                  <a16:creationId xmlns:a16="http://schemas.microsoft.com/office/drawing/2014/main" id="{425C673F-0B96-CF32-7012-1A7AE3173F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9" y="2632"/>
              <a:ext cx="3754" cy="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2" name="AutoShape 10">
              <a:extLst>
                <a:ext uri="{FF2B5EF4-FFF2-40B4-BE49-F238E27FC236}">
                  <a16:creationId xmlns:a16="http://schemas.microsoft.com/office/drawing/2014/main" id="{FC14A65D-792C-02EF-A089-6F34ED8213FE}"/>
                </a:ext>
              </a:extLst>
            </p:cNvPr>
            <p:cNvSpPr>
              <a:spLocks noChangeAspect="1" noChangeArrowheads="1"/>
            </p:cNvSpPr>
            <p:nvPr/>
          </p:nvSpPr>
          <p:spPr bwMode="auto">
            <a:xfrm>
              <a:off x="5899" y="2622"/>
              <a:ext cx="3770" cy="2837"/>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grpSp>
        <p:nvGrpSpPr>
          <p:cNvPr id="51207" name="Group 11">
            <a:extLst>
              <a:ext uri="{FF2B5EF4-FFF2-40B4-BE49-F238E27FC236}">
                <a16:creationId xmlns:a16="http://schemas.microsoft.com/office/drawing/2014/main" id="{7D20BBAF-5E28-8778-F063-75A17D34C72C}"/>
              </a:ext>
            </a:extLst>
          </p:cNvPr>
          <p:cNvGrpSpPr>
            <a:grpSpLocks noChangeAspect="1"/>
          </p:cNvGrpSpPr>
          <p:nvPr/>
        </p:nvGrpSpPr>
        <p:grpSpPr bwMode="auto">
          <a:xfrm>
            <a:off x="323850" y="4868863"/>
            <a:ext cx="2398713" cy="1800225"/>
            <a:chOff x="1861" y="2600"/>
            <a:chExt cx="8193" cy="6152"/>
          </a:xfrm>
        </p:grpSpPr>
        <p:pic>
          <p:nvPicPr>
            <p:cNvPr id="51219" name="Picture 10" descr="Yoghurt.png">
              <a:extLst>
                <a:ext uri="{FF2B5EF4-FFF2-40B4-BE49-F238E27FC236}">
                  <a16:creationId xmlns:a16="http://schemas.microsoft.com/office/drawing/2014/main" id="{884AD70E-0B43-1D1C-14A9-5361961D3E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9" y="2602"/>
              <a:ext cx="8185" cy="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AutoShape 13">
              <a:extLst>
                <a:ext uri="{FF2B5EF4-FFF2-40B4-BE49-F238E27FC236}">
                  <a16:creationId xmlns:a16="http://schemas.microsoft.com/office/drawing/2014/main" id="{1812D825-E7C4-0BCA-F286-E18A0F900A11}"/>
                </a:ext>
              </a:extLst>
            </p:cNvPr>
            <p:cNvSpPr>
              <a:spLocks noChangeAspect="1" noChangeArrowheads="1"/>
            </p:cNvSpPr>
            <p:nvPr/>
          </p:nvSpPr>
          <p:spPr bwMode="auto">
            <a:xfrm>
              <a:off x="1861" y="2600"/>
              <a:ext cx="8176" cy="6152"/>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grpSp>
        <p:nvGrpSpPr>
          <p:cNvPr id="51208" name="Group 14">
            <a:extLst>
              <a:ext uri="{FF2B5EF4-FFF2-40B4-BE49-F238E27FC236}">
                <a16:creationId xmlns:a16="http://schemas.microsoft.com/office/drawing/2014/main" id="{A49113C7-5C99-EFB8-0E3D-88CF31D9A712}"/>
              </a:ext>
            </a:extLst>
          </p:cNvPr>
          <p:cNvGrpSpPr>
            <a:grpSpLocks/>
          </p:cNvGrpSpPr>
          <p:nvPr/>
        </p:nvGrpSpPr>
        <p:grpSpPr bwMode="auto">
          <a:xfrm>
            <a:off x="3419475" y="4868863"/>
            <a:ext cx="2393950" cy="1801812"/>
            <a:chOff x="5899" y="6157"/>
            <a:chExt cx="3770" cy="2837"/>
          </a:xfrm>
        </p:grpSpPr>
        <p:pic>
          <p:nvPicPr>
            <p:cNvPr id="51217" name="Picture 11" descr="Bread.png">
              <a:extLst>
                <a:ext uri="{FF2B5EF4-FFF2-40B4-BE49-F238E27FC236}">
                  <a16:creationId xmlns:a16="http://schemas.microsoft.com/office/drawing/2014/main" id="{E0C877CD-C968-6632-80ED-2703AD5E0A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9" y="6167"/>
              <a:ext cx="3754" cy="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8" name="AutoShape 16">
              <a:extLst>
                <a:ext uri="{FF2B5EF4-FFF2-40B4-BE49-F238E27FC236}">
                  <a16:creationId xmlns:a16="http://schemas.microsoft.com/office/drawing/2014/main" id="{64DE3A3F-C1F9-3E56-3DE1-D97168E01A2C}"/>
                </a:ext>
              </a:extLst>
            </p:cNvPr>
            <p:cNvSpPr>
              <a:spLocks noChangeAspect="1" noChangeArrowheads="1"/>
            </p:cNvSpPr>
            <p:nvPr/>
          </p:nvSpPr>
          <p:spPr bwMode="auto">
            <a:xfrm>
              <a:off x="5899" y="6157"/>
              <a:ext cx="3770" cy="2837"/>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grpSp>
        <p:nvGrpSpPr>
          <p:cNvPr id="51209" name="Group 17">
            <a:extLst>
              <a:ext uri="{FF2B5EF4-FFF2-40B4-BE49-F238E27FC236}">
                <a16:creationId xmlns:a16="http://schemas.microsoft.com/office/drawing/2014/main" id="{C06B4F1E-7D8A-7EE6-E274-91E929400D1C}"/>
              </a:ext>
            </a:extLst>
          </p:cNvPr>
          <p:cNvGrpSpPr>
            <a:grpSpLocks/>
          </p:cNvGrpSpPr>
          <p:nvPr/>
        </p:nvGrpSpPr>
        <p:grpSpPr bwMode="auto">
          <a:xfrm>
            <a:off x="3348038" y="2276475"/>
            <a:ext cx="2398712" cy="1800225"/>
            <a:chOff x="1354" y="9500"/>
            <a:chExt cx="3776" cy="2835"/>
          </a:xfrm>
        </p:grpSpPr>
        <p:pic>
          <p:nvPicPr>
            <p:cNvPr id="51215" name="Picture 9" descr="Chicken.png">
              <a:extLst>
                <a:ext uri="{FF2B5EF4-FFF2-40B4-BE49-F238E27FC236}">
                  <a16:creationId xmlns:a16="http://schemas.microsoft.com/office/drawing/2014/main" id="{5A5A8322-E43B-298D-E4CE-E3D3783FD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4" y="9510"/>
              <a:ext cx="3776"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6" name="AutoShape 19">
              <a:extLst>
                <a:ext uri="{FF2B5EF4-FFF2-40B4-BE49-F238E27FC236}">
                  <a16:creationId xmlns:a16="http://schemas.microsoft.com/office/drawing/2014/main" id="{EDC6E605-3479-B50A-A329-35C9E115F9BE}"/>
                </a:ext>
              </a:extLst>
            </p:cNvPr>
            <p:cNvSpPr>
              <a:spLocks noChangeAspect="1" noChangeArrowheads="1"/>
            </p:cNvSpPr>
            <p:nvPr/>
          </p:nvSpPr>
          <p:spPr bwMode="auto">
            <a:xfrm>
              <a:off x="1360" y="9500"/>
              <a:ext cx="3768" cy="2835"/>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grpSp>
        <p:nvGrpSpPr>
          <p:cNvPr id="51210" name="Group 20">
            <a:extLst>
              <a:ext uri="{FF2B5EF4-FFF2-40B4-BE49-F238E27FC236}">
                <a16:creationId xmlns:a16="http://schemas.microsoft.com/office/drawing/2014/main" id="{3AEDED6F-1F60-60C0-583C-ABD6DB95D422}"/>
              </a:ext>
            </a:extLst>
          </p:cNvPr>
          <p:cNvGrpSpPr>
            <a:grpSpLocks/>
          </p:cNvGrpSpPr>
          <p:nvPr/>
        </p:nvGrpSpPr>
        <p:grpSpPr bwMode="auto">
          <a:xfrm>
            <a:off x="6227763" y="4868863"/>
            <a:ext cx="2417762" cy="1809750"/>
            <a:chOff x="6134" y="9510"/>
            <a:chExt cx="3806" cy="2850"/>
          </a:xfrm>
        </p:grpSpPr>
        <p:pic>
          <p:nvPicPr>
            <p:cNvPr id="51213" name="Picture 21" descr="Sausages.png">
              <a:extLst>
                <a:ext uri="{FF2B5EF4-FFF2-40B4-BE49-F238E27FC236}">
                  <a16:creationId xmlns:a16="http://schemas.microsoft.com/office/drawing/2014/main" id="{DF4E8D37-19C3-9568-FE20-DFE97C552E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 y="9510"/>
              <a:ext cx="3776" cy="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AutoShape 22">
              <a:extLst>
                <a:ext uri="{FF2B5EF4-FFF2-40B4-BE49-F238E27FC236}">
                  <a16:creationId xmlns:a16="http://schemas.microsoft.com/office/drawing/2014/main" id="{4BD1BF85-811B-D381-34EE-F63D6785E023}"/>
                </a:ext>
              </a:extLst>
            </p:cNvPr>
            <p:cNvSpPr>
              <a:spLocks noChangeAspect="1" noChangeArrowheads="1"/>
            </p:cNvSpPr>
            <p:nvPr/>
          </p:nvSpPr>
          <p:spPr bwMode="auto">
            <a:xfrm>
              <a:off x="6172" y="9525"/>
              <a:ext cx="3768" cy="2835"/>
            </a:xfrm>
            <a:prstGeom prst="roundRect">
              <a:avLst>
                <a:gd name="adj" fmla="val 8819"/>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sp>
        <p:nvSpPr>
          <p:cNvPr id="51211" name="Rectangle 24">
            <a:extLst>
              <a:ext uri="{FF2B5EF4-FFF2-40B4-BE49-F238E27FC236}">
                <a16:creationId xmlns:a16="http://schemas.microsoft.com/office/drawing/2014/main" id="{ACA467D4-7161-48D2-591F-32FAD720EE59}"/>
              </a:ext>
            </a:extLst>
          </p:cNvPr>
          <p:cNvSpPr>
            <a:spLocks noChangeArrowheads="1"/>
          </p:cNvSpPr>
          <p:nvPr/>
        </p:nvSpPr>
        <p:spPr bwMode="auto">
          <a:xfrm>
            <a:off x="2282825" y="-215900"/>
            <a:ext cx="45783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sz="1400" b="1">
              <a:solidFill>
                <a:srgbClr val="1F497D"/>
              </a:solidFill>
              <a:cs typeface="Times New Roman" panose="02020603050405020304" pitchFamily="18" charset="0"/>
            </a:endParaRPr>
          </a:p>
          <a:p>
            <a:pPr algn="ctr" eaLnBrk="1" hangingPunct="1"/>
            <a:endParaRPr lang="el-GR" altLang="el-GR" sz="1400" b="1">
              <a:solidFill>
                <a:srgbClr val="1F497D"/>
              </a:solidFill>
              <a:cs typeface="Times New Roman" panose="02020603050405020304" pitchFamily="18" charset="0"/>
            </a:endParaRPr>
          </a:p>
          <a:p>
            <a:pPr algn="ctr" eaLnBrk="1" hangingPunct="1"/>
            <a:r>
              <a:rPr lang="el-GR" altLang="el-GR" sz="2400" b="1">
                <a:solidFill>
                  <a:srgbClr val="1F497D"/>
                </a:solidFill>
                <a:cs typeface="Times New Roman" panose="02020603050405020304" pitchFamily="18" charset="0"/>
              </a:rPr>
              <a:t>Ποιο από τα παρακάτω τρόφιμα έχουν χρήσιμα και </a:t>
            </a:r>
          </a:p>
          <a:p>
            <a:pPr algn="ctr" eaLnBrk="1" hangingPunct="1"/>
            <a:r>
              <a:rPr lang="el-GR" altLang="el-GR" sz="2400" b="1">
                <a:solidFill>
                  <a:srgbClr val="1F497D"/>
                </a:solidFill>
                <a:cs typeface="Times New Roman" panose="02020603050405020304" pitchFamily="18" charset="0"/>
              </a:rPr>
              <a:t>ποια έχουν βλαβερά μικρόβια; </a:t>
            </a:r>
            <a:endParaRPr lang="el-GR" altLang="el-GR" sz="2400"/>
          </a:p>
        </p:txBody>
      </p:sp>
      <p:pic>
        <p:nvPicPr>
          <p:cNvPr id="51212" name="Picture 3480" descr="Staphylococcus_good_01.emf">
            <a:extLst>
              <a:ext uri="{FF2B5EF4-FFF2-40B4-BE49-F238E27FC236}">
                <a16:creationId xmlns:a16="http://schemas.microsoft.com/office/drawing/2014/main" id="{93F1466F-4159-8609-B277-975CBE3579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1196975"/>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a:extLst>
              <a:ext uri="{FF2B5EF4-FFF2-40B4-BE49-F238E27FC236}">
                <a16:creationId xmlns:a16="http://schemas.microsoft.com/office/drawing/2014/main" id="{0314A47D-904D-2202-35B4-355639BCEFD7}"/>
              </a:ext>
            </a:extLst>
          </p:cNvPr>
          <p:cNvSpPr>
            <a:spLocks noGrp="1"/>
          </p:cNvSpPr>
          <p:nvPr>
            <p:ph type="title"/>
          </p:nvPr>
        </p:nvSpPr>
        <p:spPr>
          <a:xfrm>
            <a:off x="0" y="188640"/>
            <a:ext cx="9144000" cy="1584176"/>
          </a:xfrm>
          <a:ln>
            <a:miter lim="800000"/>
            <a:headEnd/>
            <a:tailEnd/>
          </a:ln>
        </p:spPr>
        <p:style>
          <a:lnRef idx="0">
            <a:schemeClr val="accent2"/>
          </a:lnRef>
          <a:fillRef idx="3">
            <a:schemeClr val="accent2"/>
          </a:fillRef>
          <a:effectRef idx="3">
            <a:schemeClr val="accent2"/>
          </a:effectRef>
          <a:fontRef idx="minor">
            <a:schemeClr val="lt1"/>
          </a:fontRef>
        </p:style>
        <p:txBody>
          <a:bodyPr rtlCol="0">
            <a:normAutofit fontScale="90000"/>
          </a:bodyPr>
          <a:lstStyle/>
          <a:p>
            <a:pPr eaLnBrk="1" fontAlgn="auto" hangingPunct="1">
              <a:spcAft>
                <a:spcPts val="0"/>
              </a:spcAft>
              <a:defRPr/>
            </a:pPr>
            <a:br>
              <a:rPr lang="el-GR" dirty="0"/>
            </a:br>
            <a:r>
              <a:rPr lang="el-GR" dirty="0"/>
              <a:t>Πως μεταδίδονται τα μικρόβια;;;</a:t>
            </a:r>
            <a:br>
              <a:rPr lang="el-GR" dirty="0"/>
            </a:br>
            <a:r>
              <a:rPr lang="el-GR" dirty="0"/>
              <a:t>Με τα χέρια..</a:t>
            </a:r>
            <a:br>
              <a:rPr lang="el-GR" dirty="0"/>
            </a:br>
            <a:endParaRPr lang="el-GR" dirty="0"/>
          </a:p>
        </p:txBody>
      </p:sp>
      <p:pic>
        <p:nvPicPr>
          <p:cNvPr id="4098" name="Picture 2" descr="C:\Users\nosileutiki\Desktop\sxoleia\17811638-contagious-virus-infection-with-children-hands-holding-and-touching-spreading-dangerous-infectious-g.jpg">
            <a:extLst>
              <a:ext uri="{FF2B5EF4-FFF2-40B4-BE49-F238E27FC236}">
                <a16:creationId xmlns:a16="http://schemas.microsoft.com/office/drawing/2014/main" id="{75875BDF-917C-AE8A-54EA-763899179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19812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 name="Picture 1" descr="C:\Users\Administrator.ikalisira-pc13\Desktop\sxoleia\mikrovia.jpg">
            <a:extLst>
              <a:ext uri="{FF2B5EF4-FFF2-40B4-BE49-F238E27FC236}">
                <a16:creationId xmlns:a16="http://schemas.microsoft.com/office/drawing/2014/main" id="{17C32A3E-D07C-2559-5E18-809FA1139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4868863"/>
            <a:ext cx="19335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8" descr="Αποτέλεσμα εικόνας για μετάδοση μικροβίων παιδιά">
            <a:extLst>
              <a:ext uri="{FF2B5EF4-FFF2-40B4-BE49-F238E27FC236}">
                <a16:creationId xmlns:a16="http://schemas.microsoft.com/office/drawing/2014/main" id="{BEE2ABD3-6546-BC7E-5F07-4DC3458BF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060575"/>
            <a:ext cx="3095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0" descr="Σχετική εικόνα">
            <a:extLst>
              <a:ext uri="{FF2B5EF4-FFF2-40B4-BE49-F238E27FC236}">
                <a16:creationId xmlns:a16="http://schemas.microsoft.com/office/drawing/2014/main" id="{3DD10700-84AC-0048-530D-D8A952DCE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2205038"/>
            <a:ext cx="25923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2" descr="Σχετική εικόνα">
            <a:extLst>
              <a:ext uri="{FF2B5EF4-FFF2-40B4-BE49-F238E27FC236}">
                <a16:creationId xmlns:a16="http://schemas.microsoft.com/office/drawing/2014/main" id="{AE90F2DF-0456-2079-5AAA-5C06BA51F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4581525"/>
            <a:ext cx="32400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4" descr="Αποτέλεσμα εικόνας για euro money cartoon">
            <a:extLst>
              <a:ext uri="{FF2B5EF4-FFF2-40B4-BE49-F238E27FC236}">
                <a16:creationId xmlns:a16="http://schemas.microsoft.com/office/drawing/2014/main" id="{40DABD26-4002-3C11-8412-F77701DED8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076700"/>
            <a:ext cx="25923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box(in)">
                                      <p:cBhvr>
                                        <p:cTn id="12"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300CC"/>
        </a:dk1>
        <a:lt1>
          <a:srgbClr val="FFFFFF"/>
        </a:lt1>
        <a:dk2>
          <a:srgbClr val="3300CD"/>
        </a:dk2>
        <a:lt2>
          <a:srgbClr val="808080"/>
        </a:lt2>
        <a:accent1>
          <a:srgbClr val="BBE0E3"/>
        </a:accent1>
        <a:accent2>
          <a:srgbClr val="333399"/>
        </a:accent2>
        <a:accent3>
          <a:srgbClr val="FFFFFF"/>
        </a:accent3>
        <a:accent4>
          <a:srgbClr val="2A00AE"/>
        </a:accent4>
        <a:accent5>
          <a:srgbClr val="DAEDEF"/>
        </a:accent5>
        <a:accent6>
          <a:srgbClr val="2D2D8A"/>
        </a:accent6>
        <a:hlink>
          <a:srgbClr val="333366"/>
        </a:hlink>
        <a:folHlink>
          <a:srgbClr val="9999CC"/>
        </a:folHlink>
      </a:clrScheme>
      <a:clrMap bg1="lt1" tx1="dk1" bg2="lt2" tx2="dk2" accent1="accent1" accent2="accent2" accent3="accent3" accent4="accent4" accent5="accent5" accent6="accent6" hlink="hlink" folHlink="folHlink"/>
    </a:extraClrScheme>
    <a:extraClrScheme>
      <a:clrScheme name="Blank Presentation 14">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9999CC"/>
        </a:folHlink>
      </a:clrScheme>
      <a:clrMap bg1="lt1" tx1="dk1" bg2="lt2" tx2="dk2" accent1="accent1" accent2="accent2" accent3="accent3" accent4="accent4" accent5="accent5" accent6="accent6" hlink="hlink" folHlink="folHlink"/>
    </a:extraClrScheme>
    <a:extraClrScheme>
      <a:clrScheme name="Blank Presentation 15">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Garamond"/>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2589</TotalTime>
  <Words>658</Words>
  <Application>Microsoft Office PowerPoint</Application>
  <PresentationFormat>Προβολή στην οθόνη (4:3)</PresentationFormat>
  <Paragraphs>177</Paragraphs>
  <Slides>21</Slides>
  <Notes>14</Notes>
  <HiddenSlides>0</HiddenSlides>
  <MMClips>0</MMClips>
  <ScaleCrop>false</ScaleCrop>
  <HeadingPairs>
    <vt:vector size="4" baseType="variant">
      <vt:variant>
        <vt:lpstr>Θέμα</vt:lpstr>
      </vt:variant>
      <vt:variant>
        <vt:i4>4</vt:i4>
      </vt:variant>
      <vt:variant>
        <vt:lpstr>Τίτλοι διαφανειών</vt:lpstr>
      </vt:variant>
      <vt:variant>
        <vt:i4>21</vt:i4>
      </vt:variant>
    </vt:vector>
  </HeadingPairs>
  <TitlesOfParts>
    <vt:vector size="25" baseType="lpstr">
      <vt:lpstr>Θέμα του Office</vt:lpstr>
      <vt:lpstr>Blank Presentation</vt:lpstr>
      <vt:lpstr>1_Θέμα του Office</vt:lpstr>
      <vt:lpstr>2_Θέμα του Office</vt:lpstr>
      <vt:lpstr>ΧΕΡΙΑ ΚΑΘΑΡΑ…ΜΙΚΡΟΒΙΑ ΜΑΚΡΙΑ!</vt:lpstr>
      <vt:lpstr>ΧΕΡΙΑ ΚΑΘΑΡΑ…ΜΙΚΡΟΒΙΑ ΜΑΚΡΙΑ!</vt:lpstr>
      <vt:lpstr>ΚΑΘΑΡΑ ΠΑΙΔΙΑ..ΧΑΡΟΥΜΕΝΑ ΠΑΙΔΙΑ</vt:lpstr>
      <vt:lpstr>ΈΝΑ ΑΡΡΩΣΤΟ ΠΑΙΔΙ</vt:lpstr>
      <vt:lpstr>Παρουσίαση του PowerPoint</vt:lpstr>
      <vt:lpstr>Παρουσίαση του PowerPoint</vt:lpstr>
      <vt:lpstr>Παρουσίαση του PowerPoint</vt:lpstr>
      <vt:lpstr>Παρουσίαση του PowerPoint</vt:lpstr>
      <vt:lpstr> Πως μεταδίδονται τα μικρόβια;;; Με τα χέρια.. </vt:lpstr>
      <vt:lpstr>Πως μεταδίδονται τα μικρόβια;  Από το στόμα…</vt:lpstr>
      <vt:lpstr>Τι μπορεί να μας προκαλέσουν τα βλαβερά μικρόβια;;;</vt:lpstr>
      <vt:lpstr>Σταματήστε την διασπορά των μικροβίων από το στόμα!</vt:lpstr>
      <vt:lpstr>Παρουσίαση του PowerPoint</vt:lpstr>
      <vt:lpstr>Πως μειώνεται η μετάδοση;;;</vt:lpstr>
      <vt:lpstr>Παρουσίαση του PowerPoint</vt:lpstr>
      <vt:lpstr>ΥΓΙΕΙΝΗ ΤΩΝ ΧΕΡΙΩΝ</vt:lpstr>
      <vt:lpstr>Παρουσίαση του PowerPoint</vt:lpstr>
      <vt:lpstr>Πως πλένουμε τα χέρια μας;</vt:lpstr>
      <vt:lpstr>Παρουσίαση του PowerPoint</vt:lpstr>
      <vt:lpstr>  Τι προσέχουμε στην τάξη και στο σπίτι ;;;  </vt:lpstr>
      <vt:lpstr>Παρουσίαση του PowerPoint</vt:lpstr>
    </vt:vector>
  </TitlesOfParts>
  <Company>IKA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μικρόβια δεν είναι για να τα μοιραζόμαστε!</dc:title>
  <dc:creator>nosileutiki</dc:creator>
  <cp:lastModifiedBy>eleni katara</cp:lastModifiedBy>
  <cp:revision>204</cp:revision>
  <dcterms:created xsi:type="dcterms:W3CDTF">2015-01-20T06:44:11Z</dcterms:created>
  <dcterms:modified xsi:type="dcterms:W3CDTF">2024-12-03T09:18:01Z</dcterms:modified>
</cp:coreProperties>
</file>