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6" d="100"/>
          <a:sy n="106" d="100"/>
        </p:scale>
        <p:origin x="-324" y="4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F69D57D6-B337-463B-B6B7-35107B32D2D2}" type="datetimeFigureOut">
              <a:rPr lang="el-GR" smtClean="0"/>
              <a:t>12/1/2021</a:t>
            </a:fld>
            <a:endParaRPr lang="el-GR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E88B300C-9FA9-4268-9B9B-E085E38C410A}" type="slidenum">
              <a:rPr lang="el-GR" smtClean="0"/>
              <a:t>‹#›</a:t>
            </a:fld>
            <a:endParaRPr lang="el-GR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D57D6-B337-463B-B6B7-35107B32D2D2}" type="datetimeFigureOut">
              <a:rPr lang="el-GR" smtClean="0"/>
              <a:t>12/1/2021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8B300C-9FA9-4268-9B9B-E085E38C410A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D57D6-B337-463B-B6B7-35107B32D2D2}" type="datetimeFigureOut">
              <a:rPr lang="el-GR" smtClean="0"/>
              <a:t>12/1/2021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8B300C-9FA9-4268-9B9B-E085E38C410A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D57D6-B337-463B-B6B7-35107B32D2D2}" type="datetimeFigureOut">
              <a:rPr lang="el-GR" smtClean="0"/>
              <a:t>12/1/2021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8B300C-9FA9-4268-9B9B-E085E38C410A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D57D6-B337-463B-B6B7-35107B32D2D2}" type="datetimeFigureOut">
              <a:rPr lang="el-GR" smtClean="0"/>
              <a:t>12/1/2021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8B300C-9FA9-4268-9B9B-E085E38C410A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D57D6-B337-463B-B6B7-35107B32D2D2}" type="datetimeFigureOut">
              <a:rPr lang="el-GR" smtClean="0"/>
              <a:t>12/1/2021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8B300C-9FA9-4268-9B9B-E085E38C410A}" type="slidenum">
              <a:rPr lang="el-GR" smtClean="0"/>
              <a:t>‹#›</a:t>
            </a:fld>
            <a:endParaRPr lang="el-G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D57D6-B337-463B-B6B7-35107B32D2D2}" type="datetimeFigureOut">
              <a:rPr lang="el-GR" smtClean="0"/>
              <a:t>12/1/2021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8B300C-9FA9-4268-9B9B-E085E38C410A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D57D6-B337-463B-B6B7-35107B32D2D2}" type="datetimeFigureOut">
              <a:rPr lang="el-GR" smtClean="0"/>
              <a:t>12/1/2021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8B300C-9FA9-4268-9B9B-E085E38C410A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D57D6-B337-463B-B6B7-35107B32D2D2}" type="datetimeFigureOut">
              <a:rPr lang="el-GR" smtClean="0"/>
              <a:t>12/1/2021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8B300C-9FA9-4268-9B9B-E085E38C410A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D57D6-B337-463B-B6B7-35107B32D2D2}" type="datetimeFigureOut">
              <a:rPr lang="el-GR" smtClean="0"/>
              <a:t>12/1/2021</a:t>
            </a:fld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8B300C-9FA9-4268-9B9B-E085E38C410A}" type="slidenum">
              <a:rPr lang="el-GR" smtClean="0"/>
              <a:t>‹#›</a:t>
            </a:fld>
            <a:endParaRPr lang="el-GR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 smtClean="0"/>
              <a:t>Κάντε κλικ στο εικονίδιο για να προσθέσετε μια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D57D6-B337-463B-B6B7-35107B32D2D2}" type="datetimeFigureOut">
              <a:rPr lang="el-GR" smtClean="0"/>
              <a:t>12/1/2021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8B300C-9FA9-4268-9B9B-E085E38C410A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F69D57D6-B337-463B-B6B7-35107B32D2D2}" type="datetimeFigureOut">
              <a:rPr lang="el-GR" smtClean="0"/>
              <a:t>12/1/2021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E88B300C-9FA9-4268-9B9B-E085E38C410A}" type="slidenum">
              <a:rPr lang="el-GR" smtClean="0"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4572000" y="2708476"/>
            <a:ext cx="3888431" cy="1702160"/>
          </a:xfrm>
        </p:spPr>
        <p:txBody>
          <a:bodyPr>
            <a:normAutofit fontScale="90000"/>
          </a:bodyPr>
          <a:lstStyle/>
          <a:p>
            <a:r>
              <a:rPr lang="el-GR" sz="5400" b="1" dirty="0" smtClean="0">
                <a:latin typeface="Comic Sans MS" panose="030F0702030302020204" pitchFamily="66" charset="0"/>
              </a:rPr>
              <a:t>ΒΙΟΓΡΑΦΙΑ</a:t>
            </a:r>
            <a:endParaRPr lang="el-GR" sz="5400" b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41823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Ορθογώνιο 3"/>
          <p:cNvSpPr/>
          <p:nvPr/>
        </p:nvSpPr>
        <p:spPr>
          <a:xfrm>
            <a:off x="3743908" y="3717032"/>
            <a:ext cx="4572000" cy="255454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 algn="ctr" fontAlgn="auto"/>
            <a:r>
              <a:rPr lang="el-GR" sz="3200" b="1" dirty="0">
                <a:latin typeface="Comic Sans MS" panose="030F0702030302020204" pitchFamily="66" charset="0"/>
              </a:rPr>
              <a:t>Η βιογραφία είναι μια σύντομη γραπτή παρουσία της ζωής και του έργου κάποιου ατόμου</a:t>
            </a:r>
            <a:r>
              <a:rPr lang="el-GR" sz="3200" b="1" dirty="0" smtClean="0">
                <a:latin typeface="Comic Sans MS" panose="030F0702030302020204" pitchFamily="66" charset="0"/>
              </a:rPr>
              <a:t>.</a:t>
            </a:r>
            <a:endParaRPr lang="el-GR" sz="3200" dirty="0">
              <a:latin typeface="Comic Sans MS" panose="030F0702030302020204" pitchFamily="66" charset="0"/>
            </a:endParaRPr>
          </a:p>
        </p:txBody>
      </p:sp>
      <p:sp>
        <p:nvSpPr>
          <p:cNvPr id="5" name="Επεξήγηση με σύννεφο 4"/>
          <p:cNvSpPr/>
          <p:nvPr/>
        </p:nvSpPr>
        <p:spPr>
          <a:xfrm>
            <a:off x="467544" y="332656"/>
            <a:ext cx="6552728" cy="2808312"/>
          </a:xfrm>
          <a:prstGeom prst="cloudCallout">
            <a:avLst>
              <a:gd name="adj1" fmla="val -42597"/>
              <a:gd name="adj2" fmla="val 9474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3200" b="1" dirty="0" smtClean="0">
                <a:latin typeface="Comic Sans MS" panose="030F0702030302020204" pitchFamily="66" charset="0"/>
              </a:rPr>
              <a:t>Τι είναι η βιογραφία;</a:t>
            </a:r>
            <a:endParaRPr lang="el-GR" sz="3200" b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48908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Επεξήγηση με σύννεφο 1"/>
          <p:cNvSpPr/>
          <p:nvPr/>
        </p:nvSpPr>
        <p:spPr>
          <a:xfrm>
            <a:off x="899592" y="188640"/>
            <a:ext cx="7848872" cy="1728192"/>
          </a:xfrm>
          <a:prstGeom prst="cloudCallout">
            <a:avLst>
              <a:gd name="adj1" fmla="val -38178"/>
              <a:gd name="adj2" fmla="val 6169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400" b="1" dirty="0">
                <a:latin typeface="Comic Sans MS" panose="030F0702030302020204" pitchFamily="66" charset="0"/>
              </a:rPr>
              <a:t>Τι γράφουμε στη </a:t>
            </a:r>
            <a:r>
              <a:rPr lang="el-GR" sz="2400" b="1" dirty="0" smtClean="0">
                <a:latin typeface="Comic Sans MS" panose="030F0702030302020204" pitchFamily="66" charset="0"/>
              </a:rPr>
              <a:t>βιογραφία;</a:t>
            </a:r>
            <a:endParaRPr lang="el-GR" sz="2400" dirty="0">
              <a:latin typeface="Comic Sans MS" panose="030F0702030302020204" pitchFamily="66" charset="0"/>
            </a:endParaRPr>
          </a:p>
        </p:txBody>
      </p:sp>
      <p:sp>
        <p:nvSpPr>
          <p:cNvPr id="3" name="Ορθογώνιο 2"/>
          <p:cNvSpPr/>
          <p:nvPr/>
        </p:nvSpPr>
        <p:spPr>
          <a:xfrm>
            <a:off x="917251" y="2470943"/>
            <a:ext cx="653507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l-GR" b="1" dirty="0"/>
              <a:t>Όνομα, επώνυμο, τόπος καταγωγής, ημερομηνία γέννησης</a:t>
            </a:r>
            <a:endParaRPr lang="el-GR" dirty="0"/>
          </a:p>
        </p:txBody>
      </p:sp>
      <p:sp>
        <p:nvSpPr>
          <p:cNvPr id="4" name="Ορθογώνιο 3"/>
          <p:cNvSpPr/>
          <p:nvPr/>
        </p:nvSpPr>
        <p:spPr>
          <a:xfrm>
            <a:off x="942938" y="3059668"/>
            <a:ext cx="416806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l-GR" b="1" dirty="0"/>
              <a:t>Σπουδές, πτυχία, επάγγελμα, ιδιότητα</a:t>
            </a:r>
            <a:endParaRPr lang="el-GR" dirty="0"/>
          </a:p>
        </p:txBody>
      </p:sp>
      <p:sp>
        <p:nvSpPr>
          <p:cNvPr id="5" name="Ορθογώνιο 4"/>
          <p:cNvSpPr/>
          <p:nvPr/>
        </p:nvSpPr>
        <p:spPr>
          <a:xfrm>
            <a:off x="942938" y="3763605"/>
            <a:ext cx="694143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l-GR" b="1" dirty="0"/>
              <a:t>Τα στοιχεία που τον χαρακτηρίζουν σαν άνθρωπο αλλά και σαν συγγραφέα</a:t>
            </a:r>
            <a:endParaRPr lang="el-GR" dirty="0"/>
          </a:p>
        </p:txBody>
      </p:sp>
      <p:sp>
        <p:nvSpPr>
          <p:cNvPr id="6" name="Ορθογώνιο 5"/>
          <p:cNvSpPr/>
          <p:nvPr/>
        </p:nvSpPr>
        <p:spPr>
          <a:xfrm>
            <a:off x="899592" y="4409936"/>
            <a:ext cx="676875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l-GR" b="1" dirty="0"/>
              <a:t>Λίγα λόγια για το έργο του / τα κατορθώματά του καθώς και κατάλογο των έργων του</a:t>
            </a:r>
            <a:endParaRPr lang="el-GR" dirty="0"/>
          </a:p>
        </p:txBody>
      </p:sp>
      <p:sp>
        <p:nvSpPr>
          <p:cNvPr id="7" name="Ορθογώνιο 6"/>
          <p:cNvSpPr/>
          <p:nvPr/>
        </p:nvSpPr>
        <p:spPr>
          <a:xfrm>
            <a:off x="942938" y="5229200"/>
            <a:ext cx="345338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l-GR" b="1" dirty="0"/>
              <a:t>Τυχόν βραβεύσεις / διακρίσεις</a:t>
            </a:r>
            <a:endParaRPr lang="el-GR" dirty="0"/>
          </a:p>
        </p:txBody>
      </p:sp>
      <p:sp>
        <p:nvSpPr>
          <p:cNvPr id="8" name="Ορθογώνιο 7"/>
          <p:cNvSpPr/>
          <p:nvPr/>
        </p:nvSpPr>
        <p:spPr>
          <a:xfrm>
            <a:off x="917251" y="5733256"/>
            <a:ext cx="36392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l-GR" b="1" dirty="0"/>
              <a:t>Πότε πέθανε (και με ποιο τρόπο)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1882359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  <p:bldP spid="4" grpId="0"/>
      <p:bldP spid="5" grpId="0"/>
      <p:bldP spid="6" grpId="0"/>
      <p:bldP spid="7" grpId="0"/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Επεξήγηση με σύννεφο 1"/>
          <p:cNvSpPr/>
          <p:nvPr/>
        </p:nvSpPr>
        <p:spPr>
          <a:xfrm>
            <a:off x="827584" y="404664"/>
            <a:ext cx="6480720" cy="1080120"/>
          </a:xfrm>
          <a:prstGeom prst="cloudCallout">
            <a:avLst>
              <a:gd name="adj1" fmla="val -51190"/>
              <a:gd name="adj2" fmla="val 7019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/>
              <a:t>Ποια </a:t>
            </a:r>
            <a:r>
              <a:rPr lang="el-GR" b="1" dirty="0"/>
              <a:t>μορφή</a:t>
            </a:r>
            <a:r>
              <a:rPr lang="el-GR" dirty="0"/>
              <a:t> μπορεί να έχει ένα βιογραφικό σημείωμα;</a:t>
            </a:r>
          </a:p>
        </p:txBody>
      </p:sp>
      <p:sp>
        <p:nvSpPr>
          <p:cNvPr id="3" name="Ορθογώνιο 2"/>
          <p:cNvSpPr/>
          <p:nvPr/>
        </p:nvSpPr>
        <p:spPr>
          <a:xfrm>
            <a:off x="1259632" y="2348880"/>
            <a:ext cx="639045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l-GR" dirty="0"/>
              <a:t>να είναι γραμμένο με </a:t>
            </a:r>
            <a:r>
              <a:rPr lang="el-GR" b="1" dirty="0"/>
              <a:t>ρηματικές φράσεις </a:t>
            </a:r>
            <a:r>
              <a:rPr lang="el-GR" dirty="0"/>
              <a:t>σε συνεχές κείμενο και σε χρονολογική σειρά</a:t>
            </a:r>
          </a:p>
        </p:txBody>
      </p:sp>
      <p:sp>
        <p:nvSpPr>
          <p:cNvPr id="4" name="Ορθογώνιο 3"/>
          <p:cNvSpPr/>
          <p:nvPr/>
        </p:nvSpPr>
        <p:spPr>
          <a:xfrm>
            <a:off x="1259632" y="3429000"/>
            <a:ext cx="626469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l-GR" dirty="0"/>
              <a:t> να είναι γραμμένο με </a:t>
            </a:r>
            <a:r>
              <a:rPr lang="el-GR" b="1" dirty="0"/>
              <a:t>ονοματικές φράσεις</a:t>
            </a:r>
            <a:r>
              <a:rPr lang="el-GR" dirty="0"/>
              <a:t> κατά θέματα</a:t>
            </a:r>
          </a:p>
        </p:txBody>
      </p:sp>
    </p:spTree>
    <p:extLst>
      <p:ext uri="{BB962C8B-B14F-4D97-AF65-F5344CB8AC3E}">
        <p14:creationId xmlns:p14="http://schemas.microsoft.com/office/powerpoint/2010/main" val="19923764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844824"/>
            <a:ext cx="7940027" cy="37729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Ορθογώνιο 1"/>
          <p:cNvSpPr/>
          <p:nvPr/>
        </p:nvSpPr>
        <p:spPr>
          <a:xfrm>
            <a:off x="1115616" y="692696"/>
            <a:ext cx="7056784" cy="64633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el-GR" b="1" dirty="0" smtClean="0"/>
              <a:t>Βιογραφικό σημείωμα γραμμένο με ρηματικές φράσεις σε συνεχές κείμενο και σε χρονολογική σειρά</a:t>
            </a:r>
            <a:endParaRPr lang="el-GR" b="1" dirty="0"/>
          </a:p>
        </p:txBody>
      </p:sp>
    </p:spTree>
    <p:extLst>
      <p:ext uri="{BB962C8B-B14F-4D97-AF65-F5344CB8AC3E}">
        <p14:creationId xmlns:p14="http://schemas.microsoft.com/office/powerpoint/2010/main" val="6425965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2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0529" y="1503187"/>
            <a:ext cx="5172075" cy="4962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Ορθογώνιο 2"/>
          <p:cNvSpPr/>
          <p:nvPr/>
        </p:nvSpPr>
        <p:spPr>
          <a:xfrm>
            <a:off x="1677363" y="692696"/>
            <a:ext cx="5958408" cy="64633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el-GR" b="1" dirty="0" smtClean="0"/>
              <a:t>Βιογραφικό Σημείωμα γραμμένο με ονοματικές φράσεις κατά θέματα.</a:t>
            </a:r>
            <a:endParaRPr lang="el-GR" b="1" dirty="0"/>
          </a:p>
        </p:txBody>
      </p:sp>
    </p:spTree>
    <p:extLst>
      <p:ext uri="{BB962C8B-B14F-4D97-AF65-F5344CB8AC3E}">
        <p14:creationId xmlns:p14="http://schemas.microsoft.com/office/powerpoint/2010/main" val="20364603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31</TotalTime>
  <Words>99</Words>
  <Application>Microsoft Office PowerPoint</Application>
  <PresentationFormat>Προβολή στην οθόνη (4:3)</PresentationFormat>
  <Paragraphs>15</Paragraphs>
  <Slides>6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6</vt:i4>
      </vt:variant>
    </vt:vector>
  </HeadingPairs>
  <TitlesOfParts>
    <vt:vector size="7" baseType="lpstr">
      <vt:lpstr>Austin</vt:lpstr>
      <vt:lpstr>ΒΙΟΓΡΑΦΙΑ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ΒΙΟΓΡΑΦΙΑ</dc:title>
  <dc:creator>ΚΑΤΕΡΙΝΑ ΠΑΠΑΪΩΑΝΝΟΥ</dc:creator>
  <cp:lastModifiedBy>ΚΑΤΕΡΙΝΑ ΠΑΠΑΪΩΑΝΝΟΥ</cp:lastModifiedBy>
  <cp:revision>3</cp:revision>
  <dcterms:created xsi:type="dcterms:W3CDTF">2021-01-12T18:08:17Z</dcterms:created>
  <dcterms:modified xsi:type="dcterms:W3CDTF">2021-01-12T18:40:12Z</dcterms:modified>
</cp:coreProperties>
</file>