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324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9D57D6-B337-463B-B6B7-35107B32D2D2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88B300C-9FA9-4268-9B9B-E085E38C410A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7D6-B337-463B-B6B7-35107B32D2D2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300C-9FA9-4268-9B9B-E085E38C410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7D6-B337-463B-B6B7-35107B32D2D2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300C-9FA9-4268-9B9B-E085E38C410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7D6-B337-463B-B6B7-35107B32D2D2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300C-9FA9-4268-9B9B-E085E38C410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7D6-B337-463B-B6B7-35107B32D2D2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300C-9FA9-4268-9B9B-E085E38C410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7D6-B337-463B-B6B7-35107B32D2D2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300C-9FA9-4268-9B9B-E085E38C410A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7D6-B337-463B-B6B7-35107B32D2D2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300C-9FA9-4268-9B9B-E085E38C410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7D6-B337-463B-B6B7-35107B32D2D2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300C-9FA9-4268-9B9B-E085E38C410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7D6-B337-463B-B6B7-35107B32D2D2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300C-9FA9-4268-9B9B-E085E38C410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7D6-B337-463B-B6B7-35107B32D2D2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300C-9FA9-4268-9B9B-E085E38C410A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7D6-B337-463B-B6B7-35107B32D2D2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300C-9FA9-4268-9B9B-E085E38C410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9D57D6-B337-463B-B6B7-35107B32D2D2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88B300C-9FA9-4268-9B9B-E085E38C410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572000" y="2708476"/>
            <a:ext cx="3888431" cy="1702160"/>
          </a:xfrm>
        </p:spPr>
        <p:txBody>
          <a:bodyPr>
            <a:normAutofit fontScale="90000"/>
          </a:bodyPr>
          <a:lstStyle/>
          <a:p>
            <a:r>
              <a:rPr lang="el-GR" sz="5400" b="1" dirty="0" smtClean="0">
                <a:latin typeface="Comic Sans MS" panose="030F0702030302020204" pitchFamily="66" charset="0"/>
              </a:rPr>
              <a:t>ΒΙΟΓΡΑΦΙΑ</a:t>
            </a:r>
            <a:endParaRPr lang="el-GR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18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3743908" y="3717032"/>
            <a:ext cx="45720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/>
            <a:r>
              <a:rPr lang="el-GR" sz="3200" b="1" dirty="0">
                <a:latin typeface="Comic Sans MS" panose="030F0702030302020204" pitchFamily="66" charset="0"/>
              </a:rPr>
              <a:t>Η βιογραφία είναι μια σύντομη γραπτή παρουσία της ζωής και του έργου κάποιου ατόμου</a:t>
            </a:r>
            <a:r>
              <a:rPr lang="el-GR" sz="3200" b="1" dirty="0" smtClean="0">
                <a:latin typeface="Comic Sans MS" panose="030F0702030302020204" pitchFamily="66" charset="0"/>
              </a:rPr>
              <a:t>.</a:t>
            </a:r>
            <a:endParaRPr lang="el-GR" sz="3200" dirty="0">
              <a:latin typeface="Comic Sans MS" panose="030F0702030302020204" pitchFamily="66" charset="0"/>
            </a:endParaRPr>
          </a:p>
        </p:txBody>
      </p:sp>
      <p:sp>
        <p:nvSpPr>
          <p:cNvPr id="5" name="Επεξήγηση με σύννεφο 4"/>
          <p:cNvSpPr/>
          <p:nvPr/>
        </p:nvSpPr>
        <p:spPr>
          <a:xfrm>
            <a:off x="467544" y="332656"/>
            <a:ext cx="6552728" cy="2808312"/>
          </a:xfrm>
          <a:prstGeom prst="cloudCallout">
            <a:avLst>
              <a:gd name="adj1" fmla="val -42597"/>
              <a:gd name="adj2" fmla="val 947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latin typeface="Comic Sans MS" panose="030F0702030302020204" pitchFamily="66" charset="0"/>
              </a:rPr>
              <a:t>Τι είναι η βιογραφία;</a:t>
            </a:r>
            <a:endParaRPr lang="el-GR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89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Επεξήγηση με σύννεφο 1"/>
          <p:cNvSpPr/>
          <p:nvPr/>
        </p:nvSpPr>
        <p:spPr>
          <a:xfrm>
            <a:off x="899592" y="188640"/>
            <a:ext cx="7848872" cy="1728192"/>
          </a:xfrm>
          <a:prstGeom prst="cloudCallout">
            <a:avLst>
              <a:gd name="adj1" fmla="val -38178"/>
              <a:gd name="adj2" fmla="val 61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latin typeface="Comic Sans MS" panose="030F0702030302020204" pitchFamily="66" charset="0"/>
              </a:rPr>
              <a:t>Τι γράφουμε στη </a:t>
            </a:r>
            <a:r>
              <a:rPr lang="el-GR" sz="2400" b="1" dirty="0" smtClean="0">
                <a:latin typeface="Comic Sans MS" panose="030F0702030302020204" pitchFamily="66" charset="0"/>
              </a:rPr>
              <a:t>βιογραφία;</a:t>
            </a:r>
            <a:endParaRPr lang="el-GR" sz="2400" dirty="0">
              <a:latin typeface="Comic Sans MS" panose="030F0702030302020204" pitchFamily="66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917251" y="2470943"/>
            <a:ext cx="65350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1" dirty="0"/>
              <a:t>Όνομα, επώνυμο, τόπος καταγωγής, ημερομηνία γέννησης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942938" y="3059668"/>
            <a:ext cx="416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1" dirty="0"/>
              <a:t>Σπουδές, πτυχία, επάγγελμα, ιδιότητα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942938" y="3763605"/>
            <a:ext cx="6941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1" dirty="0"/>
              <a:t>Τα στοιχεία που τον χαρακτηρίζουν σαν άνθρωπο αλλά και σαν συγγραφέα</a:t>
            </a:r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899592" y="4409936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1" dirty="0"/>
              <a:t>Λίγα λόγια για το έργο του / τα κατορθώματά του καθώς και κατάλογο των έργων του</a:t>
            </a:r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942938" y="5229200"/>
            <a:ext cx="3453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1" dirty="0"/>
              <a:t>Τυχόν βραβεύσεις / διακρίσεις</a:t>
            </a:r>
            <a:endParaRPr lang="el-GR" dirty="0"/>
          </a:p>
        </p:txBody>
      </p:sp>
      <p:sp>
        <p:nvSpPr>
          <p:cNvPr id="8" name="Ορθογώνιο 7"/>
          <p:cNvSpPr/>
          <p:nvPr/>
        </p:nvSpPr>
        <p:spPr>
          <a:xfrm>
            <a:off x="917251" y="5733256"/>
            <a:ext cx="3639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1" dirty="0"/>
              <a:t>Πότε πέθανε (και με ποιο τρόπο)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823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Επεξήγηση με σύννεφο 1"/>
          <p:cNvSpPr/>
          <p:nvPr/>
        </p:nvSpPr>
        <p:spPr>
          <a:xfrm>
            <a:off x="827584" y="404664"/>
            <a:ext cx="6480720" cy="1080120"/>
          </a:xfrm>
          <a:prstGeom prst="cloudCallout">
            <a:avLst>
              <a:gd name="adj1" fmla="val -51190"/>
              <a:gd name="adj2" fmla="val 701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Ποια </a:t>
            </a:r>
            <a:r>
              <a:rPr lang="el-GR" b="1" dirty="0"/>
              <a:t>μορφή</a:t>
            </a:r>
            <a:r>
              <a:rPr lang="el-GR" dirty="0"/>
              <a:t> μπορεί να έχει ένα βιογραφικό σημείωμα;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1259632" y="2348880"/>
            <a:ext cx="6390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να είναι γραμμένο με </a:t>
            </a:r>
            <a:r>
              <a:rPr lang="el-GR" b="1" dirty="0"/>
              <a:t>ρηματικές φράσεις </a:t>
            </a:r>
            <a:r>
              <a:rPr lang="el-GR" dirty="0"/>
              <a:t>σε συνεχές κείμενο και σε χρονολογική σειρά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259632" y="3429000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 να είναι γραμμένο με </a:t>
            </a:r>
            <a:r>
              <a:rPr lang="el-GR" b="1" dirty="0"/>
              <a:t>ονοματικές φράσεις</a:t>
            </a:r>
            <a:r>
              <a:rPr lang="el-GR" dirty="0"/>
              <a:t> κατά θέματα</a:t>
            </a:r>
          </a:p>
        </p:txBody>
      </p:sp>
    </p:spTree>
    <p:extLst>
      <p:ext uri="{BB962C8B-B14F-4D97-AF65-F5344CB8AC3E}">
        <p14:creationId xmlns:p14="http://schemas.microsoft.com/office/powerpoint/2010/main" val="199237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7940027" cy="3772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1115616" y="692696"/>
            <a:ext cx="705678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b="1" dirty="0" smtClean="0"/>
              <a:t>Βιογραφικό σημείωμα γραμμένο με ρηματικές φράσεις σε συνεχές κείμενο και σε χρονολογική σειρά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64259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529" y="1503187"/>
            <a:ext cx="517207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1677363" y="692696"/>
            <a:ext cx="595840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b="1" dirty="0" smtClean="0"/>
              <a:t>Βιογραφικό Σημείωμα γραμμένο με ονοματικές φράσεις κατά θέματα.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03646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99</Words>
  <Application>Microsoft Office PowerPoint</Application>
  <PresentationFormat>Προβολή στην οθόνη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Austin</vt:lpstr>
      <vt:lpstr>ΒΙΟΓΡΑΦΙΑ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ΒΙΟΓΡΑΦΙΑ</dc:title>
  <dc:creator>ΚΑΤΕΡΙΝΑ ΠΑΠΑΪΩΑΝΝΟΥ</dc:creator>
  <cp:lastModifiedBy>ΚΑΤΕΡΙΝΑ ΠΑΠΑΪΩΑΝΝΟΥ</cp:lastModifiedBy>
  <cp:revision>3</cp:revision>
  <dcterms:created xsi:type="dcterms:W3CDTF">2021-01-12T18:08:17Z</dcterms:created>
  <dcterms:modified xsi:type="dcterms:W3CDTF">2021-01-12T18:40:12Z</dcterms:modified>
</cp:coreProperties>
</file>