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257B61-209C-45D1-91D8-3F4E07A46E2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0F45AF91-8D53-4088-9790-48CD7804CF9B}">
      <dgm:prSet phldrT="[Κείμενο]"/>
      <dgm:spPr/>
      <dgm:t>
        <a:bodyPr/>
        <a:lstStyle/>
        <a:p>
          <a:r>
            <a:rPr lang="el-GR" dirty="0" smtClean="0"/>
            <a:t>-είτε</a:t>
          </a:r>
          <a:endParaRPr lang="el-GR" dirty="0"/>
        </a:p>
      </dgm:t>
    </dgm:pt>
    <dgm:pt modelId="{AC914F5D-9D09-4CC0-9645-E86131D8E19B}" type="parTrans" cxnId="{AC78D817-8878-4340-9741-A4A93F069D05}">
      <dgm:prSet/>
      <dgm:spPr/>
      <dgm:t>
        <a:bodyPr/>
        <a:lstStyle/>
        <a:p>
          <a:endParaRPr lang="el-GR"/>
        </a:p>
      </dgm:t>
    </dgm:pt>
    <dgm:pt modelId="{01EFA473-DC30-4BAE-96F2-8DD66405EE6A}" type="sibTrans" cxnId="{AC78D817-8878-4340-9741-A4A93F069D05}">
      <dgm:prSet/>
      <dgm:spPr/>
      <dgm:t>
        <a:bodyPr/>
        <a:lstStyle/>
        <a:p>
          <a:endParaRPr lang="el-GR"/>
        </a:p>
      </dgm:t>
    </dgm:pt>
    <dgm:pt modelId="{011B8284-2074-4E06-BEEE-E8EB4CE14151}">
      <dgm:prSet phldrT="[Κείμενο]"/>
      <dgm:spPr/>
      <dgm:t>
        <a:bodyPr/>
        <a:lstStyle/>
        <a:p>
          <a:pPr algn="ctr"/>
          <a:r>
            <a:rPr lang="el-GR" dirty="0" err="1" smtClean="0"/>
            <a:t>β΄</a:t>
          </a:r>
          <a:r>
            <a:rPr lang="el-GR" dirty="0" smtClean="0"/>
            <a:t> </a:t>
          </a:r>
          <a:r>
            <a:rPr lang="el-GR" dirty="0" err="1" smtClean="0"/>
            <a:t>πληθυντκό</a:t>
          </a:r>
          <a:r>
            <a:rPr lang="el-GR" dirty="0" smtClean="0"/>
            <a:t> ενεστώτα ενεργητικής φωνής</a:t>
          </a:r>
          <a:endParaRPr lang="el-GR" dirty="0"/>
        </a:p>
      </dgm:t>
    </dgm:pt>
    <dgm:pt modelId="{B6A279AE-D3E0-4F13-99DF-14DB3597BE14}" type="parTrans" cxnId="{69EA198F-C8EE-4C2F-BB57-706A5DF23EBC}">
      <dgm:prSet/>
      <dgm:spPr/>
      <dgm:t>
        <a:bodyPr/>
        <a:lstStyle/>
        <a:p>
          <a:endParaRPr lang="el-GR"/>
        </a:p>
      </dgm:t>
    </dgm:pt>
    <dgm:pt modelId="{D978F4F4-64AD-4E20-A59E-16D3CA8D5E1E}" type="sibTrans" cxnId="{69EA198F-C8EE-4C2F-BB57-706A5DF23EBC}">
      <dgm:prSet/>
      <dgm:spPr/>
      <dgm:t>
        <a:bodyPr/>
        <a:lstStyle/>
        <a:p>
          <a:endParaRPr lang="el-GR"/>
        </a:p>
      </dgm:t>
    </dgm:pt>
    <dgm:pt modelId="{89061AC3-3FE0-4035-A98A-FC4C3692ECCA}">
      <dgm:prSet phldrT="[Κείμενο]"/>
      <dgm:spPr/>
      <dgm:t>
        <a:bodyPr/>
        <a:lstStyle/>
        <a:p>
          <a:pPr algn="l"/>
          <a:r>
            <a:rPr lang="el-GR" dirty="0" smtClean="0"/>
            <a:t>Π.χ. : Να θυμηθ</a:t>
          </a:r>
          <a:r>
            <a:rPr lang="el-GR" b="1" dirty="0" smtClean="0"/>
            <a:t>είτε</a:t>
          </a:r>
          <a:r>
            <a:rPr lang="el-GR" dirty="0" smtClean="0"/>
            <a:t> την ορθογραφία;</a:t>
          </a:r>
          <a:endParaRPr lang="el-GR" dirty="0"/>
        </a:p>
      </dgm:t>
    </dgm:pt>
    <dgm:pt modelId="{65C54BC0-8CA7-4543-BCFF-08DAD8CA1E58}" type="parTrans" cxnId="{8D6120E3-51FD-47C2-9F9F-963A82723E6E}">
      <dgm:prSet/>
      <dgm:spPr/>
      <dgm:t>
        <a:bodyPr/>
        <a:lstStyle/>
        <a:p>
          <a:endParaRPr lang="el-GR"/>
        </a:p>
      </dgm:t>
    </dgm:pt>
    <dgm:pt modelId="{A55491E4-2EE5-4A9D-9BE2-F9FC523FA3CE}" type="sibTrans" cxnId="{8D6120E3-51FD-47C2-9F9F-963A82723E6E}">
      <dgm:prSet/>
      <dgm:spPr/>
      <dgm:t>
        <a:bodyPr/>
        <a:lstStyle/>
        <a:p>
          <a:endParaRPr lang="el-GR"/>
        </a:p>
      </dgm:t>
    </dgm:pt>
    <dgm:pt modelId="{C791F316-15DF-4829-B254-DE7BFBAEB50C}">
      <dgm:prSet phldrT="[Κείμενο]" custT="1"/>
      <dgm:spPr/>
      <dgm:t>
        <a:bodyPr/>
        <a:lstStyle/>
        <a:p>
          <a:r>
            <a:rPr lang="el-GR" sz="5400" dirty="0" smtClean="0"/>
            <a:t>-</a:t>
          </a:r>
          <a:r>
            <a:rPr lang="el-GR" sz="5400" dirty="0" err="1" smtClean="0"/>
            <a:t>είται</a:t>
          </a:r>
          <a:endParaRPr lang="el-GR" sz="5400" dirty="0"/>
        </a:p>
      </dgm:t>
    </dgm:pt>
    <dgm:pt modelId="{F10931FB-5B8E-4924-B728-E89E0BA92F4A}" type="parTrans" cxnId="{322BDA7F-3E82-4BA8-A905-5B6520D303AC}">
      <dgm:prSet/>
      <dgm:spPr/>
      <dgm:t>
        <a:bodyPr/>
        <a:lstStyle/>
        <a:p>
          <a:endParaRPr lang="el-GR"/>
        </a:p>
      </dgm:t>
    </dgm:pt>
    <dgm:pt modelId="{C85757AE-5BF0-446B-8BCE-966083E3054A}" type="sibTrans" cxnId="{322BDA7F-3E82-4BA8-A905-5B6520D303AC}">
      <dgm:prSet/>
      <dgm:spPr/>
      <dgm:t>
        <a:bodyPr/>
        <a:lstStyle/>
        <a:p>
          <a:endParaRPr lang="el-GR"/>
        </a:p>
      </dgm:t>
    </dgm:pt>
    <dgm:pt modelId="{5B46058B-CA26-4E44-8576-C38DCC45F689}">
      <dgm:prSet phldrT="[Κείμενο]"/>
      <dgm:spPr/>
      <dgm:t>
        <a:bodyPr/>
        <a:lstStyle/>
        <a:p>
          <a:pPr algn="ctr"/>
          <a:r>
            <a:rPr lang="el-GR" dirty="0" err="1" smtClean="0"/>
            <a:t>γ΄</a:t>
          </a:r>
          <a:r>
            <a:rPr lang="el-GR" dirty="0" smtClean="0"/>
            <a:t> ενικό πρόσωπο ενεστώτα παθητικής φωνής</a:t>
          </a:r>
          <a:endParaRPr lang="el-GR" dirty="0"/>
        </a:p>
      </dgm:t>
    </dgm:pt>
    <dgm:pt modelId="{37482A11-F7D5-4798-B236-6AE8D327030F}" type="parTrans" cxnId="{D93B4080-1D2F-4E6D-AF2F-6E39CB85037E}">
      <dgm:prSet/>
      <dgm:spPr/>
      <dgm:t>
        <a:bodyPr/>
        <a:lstStyle/>
        <a:p>
          <a:endParaRPr lang="el-GR"/>
        </a:p>
      </dgm:t>
    </dgm:pt>
    <dgm:pt modelId="{9E639104-58D1-46E0-B9F1-AFD9CC3CD4A7}" type="sibTrans" cxnId="{D93B4080-1D2F-4E6D-AF2F-6E39CB85037E}">
      <dgm:prSet/>
      <dgm:spPr/>
      <dgm:t>
        <a:bodyPr/>
        <a:lstStyle/>
        <a:p>
          <a:endParaRPr lang="el-GR"/>
        </a:p>
      </dgm:t>
    </dgm:pt>
    <dgm:pt modelId="{A039EC94-BF8D-4801-8AA5-823D32BCD33D}">
      <dgm:prSet phldrT="[Κείμενο]"/>
      <dgm:spPr/>
      <dgm:t>
        <a:bodyPr/>
        <a:lstStyle/>
        <a:p>
          <a:pPr algn="l"/>
          <a:r>
            <a:rPr lang="el-GR" dirty="0" smtClean="0"/>
            <a:t>Π.χ.: Ο αριθμός αυτός διαιρ</a:t>
          </a:r>
          <a:r>
            <a:rPr lang="el-GR" b="1" dirty="0" smtClean="0"/>
            <a:t>είται</a:t>
          </a:r>
          <a:r>
            <a:rPr lang="el-GR" dirty="0" smtClean="0"/>
            <a:t> με το πέντε.</a:t>
          </a:r>
          <a:endParaRPr lang="el-GR" dirty="0"/>
        </a:p>
      </dgm:t>
    </dgm:pt>
    <dgm:pt modelId="{9332B56D-52CF-4814-92E8-A0F89BEBA089}" type="parTrans" cxnId="{50423F20-3483-4F11-9CFB-ED12D7479FF2}">
      <dgm:prSet/>
      <dgm:spPr/>
      <dgm:t>
        <a:bodyPr/>
        <a:lstStyle/>
        <a:p>
          <a:endParaRPr lang="el-GR"/>
        </a:p>
      </dgm:t>
    </dgm:pt>
    <dgm:pt modelId="{88F9B5E2-8A2B-451E-80A1-54B0B808A617}" type="sibTrans" cxnId="{50423F20-3483-4F11-9CFB-ED12D7479FF2}">
      <dgm:prSet/>
      <dgm:spPr/>
      <dgm:t>
        <a:bodyPr/>
        <a:lstStyle/>
        <a:p>
          <a:endParaRPr lang="el-GR"/>
        </a:p>
      </dgm:t>
    </dgm:pt>
    <dgm:pt modelId="{8D5D75B0-E259-43D6-9FFA-123363A75F87}" type="pres">
      <dgm:prSet presAssocID="{4C257B61-209C-45D1-91D8-3F4E07A46E22}" presName="Name0" presStyleCnt="0">
        <dgm:presLayoutVars>
          <dgm:dir/>
          <dgm:animLvl val="lvl"/>
          <dgm:resizeHandles/>
        </dgm:presLayoutVars>
      </dgm:prSet>
      <dgm:spPr/>
    </dgm:pt>
    <dgm:pt modelId="{DA415782-DE14-4B3C-A379-D11AC0CF382C}" type="pres">
      <dgm:prSet presAssocID="{0F45AF91-8D53-4088-9790-48CD7804CF9B}" presName="linNode" presStyleCnt="0"/>
      <dgm:spPr/>
    </dgm:pt>
    <dgm:pt modelId="{51A3EEC0-73BC-4D68-9B19-42B058A51C45}" type="pres">
      <dgm:prSet presAssocID="{0F45AF91-8D53-4088-9790-48CD7804CF9B}" presName="parentShp" presStyleLbl="node1" presStyleIdx="0" presStyleCnt="2">
        <dgm:presLayoutVars>
          <dgm:bulletEnabled val="1"/>
        </dgm:presLayoutVars>
      </dgm:prSet>
      <dgm:spPr/>
    </dgm:pt>
    <dgm:pt modelId="{5045364D-48CE-4248-BCB0-61025BB190F0}" type="pres">
      <dgm:prSet presAssocID="{0F45AF91-8D53-4088-9790-48CD7804CF9B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1F0A408-3C3A-4D53-BCAF-31DAA7E8EA0B}" type="pres">
      <dgm:prSet presAssocID="{01EFA473-DC30-4BAE-96F2-8DD66405EE6A}" presName="spacing" presStyleCnt="0"/>
      <dgm:spPr/>
    </dgm:pt>
    <dgm:pt modelId="{8748426A-6DD1-450C-904A-89419338569D}" type="pres">
      <dgm:prSet presAssocID="{C791F316-15DF-4829-B254-DE7BFBAEB50C}" presName="linNode" presStyleCnt="0"/>
      <dgm:spPr/>
    </dgm:pt>
    <dgm:pt modelId="{2FBC6DE4-BC44-479B-8EFB-4D80F43D0D72}" type="pres">
      <dgm:prSet presAssocID="{C791F316-15DF-4829-B254-DE7BFBAEB50C}" presName="parentShp" presStyleLbl="node1" presStyleIdx="1" presStyleCnt="2">
        <dgm:presLayoutVars>
          <dgm:bulletEnabled val="1"/>
        </dgm:presLayoutVars>
      </dgm:prSet>
      <dgm:spPr/>
    </dgm:pt>
    <dgm:pt modelId="{E5DC8914-659A-4B9F-A60F-437455DC4201}" type="pres">
      <dgm:prSet presAssocID="{C791F316-15DF-4829-B254-DE7BFBAEB50C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50423F20-3483-4F11-9CFB-ED12D7479FF2}" srcId="{C791F316-15DF-4829-B254-DE7BFBAEB50C}" destId="{A039EC94-BF8D-4801-8AA5-823D32BCD33D}" srcOrd="1" destOrd="0" parTransId="{9332B56D-52CF-4814-92E8-A0F89BEBA089}" sibTransId="{88F9B5E2-8A2B-451E-80A1-54B0B808A617}"/>
    <dgm:cxn modelId="{D93B4080-1D2F-4E6D-AF2F-6E39CB85037E}" srcId="{C791F316-15DF-4829-B254-DE7BFBAEB50C}" destId="{5B46058B-CA26-4E44-8576-C38DCC45F689}" srcOrd="0" destOrd="0" parTransId="{37482A11-F7D5-4798-B236-6AE8D327030F}" sibTransId="{9E639104-58D1-46E0-B9F1-AFD9CC3CD4A7}"/>
    <dgm:cxn modelId="{64B33CA9-6761-4C84-808C-78F07051991C}" type="presOf" srcId="{5B46058B-CA26-4E44-8576-C38DCC45F689}" destId="{E5DC8914-659A-4B9F-A60F-437455DC4201}" srcOrd="0" destOrd="0" presId="urn:microsoft.com/office/officeart/2005/8/layout/vList6"/>
    <dgm:cxn modelId="{F980B32F-A503-4487-80D0-2F47651C4C0C}" type="presOf" srcId="{0F45AF91-8D53-4088-9790-48CD7804CF9B}" destId="{51A3EEC0-73BC-4D68-9B19-42B058A51C45}" srcOrd="0" destOrd="0" presId="urn:microsoft.com/office/officeart/2005/8/layout/vList6"/>
    <dgm:cxn modelId="{69EA198F-C8EE-4C2F-BB57-706A5DF23EBC}" srcId="{0F45AF91-8D53-4088-9790-48CD7804CF9B}" destId="{011B8284-2074-4E06-BEEE-E8EB4CE14151}" srcOrd="0" destOrd="0" parTransId="{B6A279AE-D3E0-4F13-99DF-14DB3597BE14}" sibTransId="{D978F4F4-64AD-4E20-A59E-16D3CA8D5E1E}"/>
    <dgm:cxn modelId="{EFC54171-C748-4AB7-9BE4-F629BFEEF765}" type="presOf" srcId="{C791F316-15DF-4829-B254-DE7BFBAEB50C}" destId="{2FBC6DE4-BC44-479B-8EFB-4D80F43D0D72}" srcOrd="0" destOrd="0" presId="urn:microsoft.com/office/officeart/2005/8/layout/vList6"/>
    <dgm:cxn modelId="{322BDA7F-3E82-4BA8-A905-5B6520D303AC}" srcId="{4C257B61-209C-45D1-91D8-3F4E07A46E22}" destId="{C791F316-15DF-4829-B254-DE7BFBAEB50C}" srcOrd="1" destOrd="0" parTransId="{F10931FB-5B8E-4924-B728-E89E0BA92F4A}" sibTransId="{C85757AE-5BF0-446B-8BCE-966083E3054A}"/>
    <dgm:cxn modelId="{8D6120E3-51FD-47C2-9F9F-963A82723E6E}" srcId="{0F45AF91-8D53-4088-9790-48CD7804CF9B}" destId="{89061AC3-3FE0-4035-A98A-FC4C3692ECCA}" srcOrd="1" destOrd="0" parTransId="{65C54BC0-8CA7-4543-BCFF-08DAD8CA1E58}" sibTransId="{A55491E4-2EE5-4A9D-9BE2-F9FC523FA3CE}"/>
    <dgm:cxn modelId="{F78A3C41-A341-42AF-82DF-2DFAD8657AEC}" type="presOf" srcId="{4C257B61-209C-45D1-91D8-3F4E07A46E22}" destId="{8D5D75B0-E259-43D6-9FFA-123363A75F87}" srcOrd="0" destOrd="0" presId="urn:microsoft.com/office/officeart/2005/8/layout/vList6"/>
    <dgm:cxn modelId="{AC78D817-8878-4340-9741-A4A93F069D05}" srcId="{4C257B61-209C-45D1-91D8-3F4E07A46E22}" destId="{0F45AF91-8D53-4088-9790-48CD7804CF9B}" srcOrd="0" destOrd="0" parTransId="{AC914F5D-9D09-4CC0-9645-E86131D8E19B}" sibTransId="{01EFA473-DC30-4BAE-96F2-8DD66405EE6A}"/>
    <dgm:cxn modelId="{280ABBD3-5FCC-4A17-BF4D-73714AE97DE6}" type="presOf" srcId="{011B8284-2074-4E06-BEEE-E8EB4CE14151}" destId="{5045364D-48CE-4248-BCB0-61025BB190F0}" srcOrd="0" destOrd="0" presId="urn:microsoft.com/office/officeart/2005/8/layout/vList6"/>
    <dgm:cxn modelId="{B0326315-3AEF-4635-AF00-61FAFFED0CDB}" type="presOf" srcId="{A039EC94-BF8D-4801-8AA5-823D32BCD33D}" destId="{E5DC8914-659A-4B9F-A60F-437455DC4201}" srcOrd="0" destOrd="1" presId="urn:microsoft.com/office/officeart/2005/8/layout/vList6"/>
    <dgm:cxn modelId="{523D673A-C425-41A0-8ED9-390C8C4D4D7D}" type="presOf" srcId="{89061AC3-3FE0-4035-A98A-FC4C3692ECCA}" destId="{5045364D-48CE-4248-BCB0-61025BB190F0}" srcOrd="0" destOrd="1" presId="urn:microsoft.com/office/officeart/2005/8/layout/vList6"/>
    <dgm:cxn modelId="{2C1DE58A-D444-4B38-9B5D-97E64966675A}" type="presParOf" srcId="{8D5D75B0-E259-43D6-9FFA-123363A75F87}" destId="{DA415782-DE14-4B3C-A379-D11AC0CF382C}" srcOrd="0" destOrd="0" presId="urn:microsoft.com/office/officeart/2005/8/layout/vList6"/>
    <dgm:cxn modelId="{FC4CC6BA-4915-4200-B4CA-85F562FDD05E}" type="presParOf" srcId="{DA415782-DE14-4B3C-A379-D11AC0CF382C}" destId="{51A3EEC0-73BC-4D68-9B19-42B058A51C45}" srcOrd="0" destOrd="0" presId="urn:microsoft.com/office/officeart/2005/8/layout/vList6"/>
    <dgm:cxn modelId="{2564AACE-31D3-4426-A0DA-58848ECF7C26}" type="presParOf" srcId="{DA415782-DE14-4B3C-A379-D11AC0CF382C}" destId="{5045364D-48CE-4248-BCB0-61025BB190F0}" srcOrd="1" destOrd="0" presId="urn:microsoft.com/office/officeart/2005/8/layout/vList6"/>
    <dgm:cxn modelId="{DC987BB1-A0E5-4540-85E5-9554A73A90C9}" type="presParOf" srcId="{8D5D75B0-E259-43D6-9FFA-123363A75F87}" destId="{01F0A408-3C3A-4D53-BCAF-31DAA7E8EA0B}" srcOrd="1" destOrd="0" presId="urn:microsoft.com/office/officeart/2005/8/layout/vList6"/>
    <dgm:cxn modelId="{3A6F8911-E300-423F-86F7-5AE1AE3E6DEF}" type="presParOf" srcId="{8D5D75B0-E259-43D6-9FFA-123363A75F87}" destId="{8748426A-6DD1-450C-904A-89419338569D}" srcOrd="2" destOrd="0" presId="urn:microsoft.com/office/officeart/2005/8/layout/vList6"/>
    <dgm:cxn modelId="{D2CB8399-26C0-4357-B474-E737797214A7}" type="presParOf" srcId="{8748426A-6DD1-450C-904A-89419338569D}" destId="{2FBC6DE4-BC44-479B-8EFB-4D80F43D0D72}" srcOrd="0" destOrd="0" presId="urn:microsoft.com/office/officeart/2005/8/layout/vList6"/>
    <dgm:cxn modelId="{D7DD1848-2577-45CF-88D5-4774B2404CE0}" type="presParOf" srcId="{8748426A-6DD1-450C-904A-89419338569D}" destId="{E5DC8914-659A-4B9F-A60F-437455DC420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E73EC1-E363-427C-B1A8-0221ED8EA70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F4F4E378-5144-443A-8A8C-76BCCADAD9C2}">
      <dgm:prSet phldrT="[Κείμενο]" custT="1"/>
      <dgm:spPr/>
      <dgm:t>
        <a:bodyPr/>
        <a:lstStyle/>
        <a:p>
          <a:r>
            <a:rPr lang="el-GR" sz="5400" dirty="0" smtClean="0"/>
            <a:t>-</a:t>
          </a:r>
          <a:r>
            <a:rPr lang="el-GR" sz="5400" dirty="0" err="1" smtClean="0"/>
            <a:t>ήστε</a:t>
          </a:r>
          <a:endParaRPr lang="el-GR" sz="5400" dirty="0"/>
        </a:p>
      </dgm:t>
    </dgm:pt>
    <dgm:pt modelId="{0F3D53FB-ACE6-4A4A-ADEF-01518A5EFD15}" type="parTrans" cxnId="{16E2381B-AD2A-41EF-BEE0-CCB0576950AB}">
      <dgm:prSet/>
      <dgm:spPr/>
      <dgm:t>
        <a:bodyPr/>
        <a:lstStyle/>
        <a:p>
          <a:endParaRPr lang="el-GR"/>
        </a:p>
      </dgm:t>
    </dgm:pt>
    <dgm:pt modelId="{A887E874-85DC-47D5-9341-553E5B3F0BC5}" type="sibTrans" cxnId="{16E2381B-AD2A-41EF-BEE0-CCB0576950AB}">
      <dgm:prSet/>
      <dgm:spPr/>
      <dgm:t>
        <a:bodyPr/>
        <a:lstStyle/>
        <a:p>
          <a:endParaRPr lang="el-GR"/>
        </a:p>
      </dgm:t>
    </dgm:pt>
    <dgm:pt modelId="{56B6EF38-3FD2-4ECB-9E78-78A0F67421D7}">
      <dgm:prSet phldrT="[Κείμενο]" custT="1"/>
      <dgm:spPr/>
      <dgm:t>
        <a:bodyPr/>
        <a:lstStyle/>
        <a:p>
          <a:r>
            <a:rPr lang="el-GR" sz="1800" dirty="0" err="1" smtClean="0"/>
            <a:t>β΄</a:t>
          </a:r>
          <a:r>
            <a:rPr lang="el-GR" sz="1800" dirty="0" smtClean="0"/>
            <a:t> πληθυντικό συνοπτικής προστακτικής ενεργητικής φωνής</a:t>
          </a:r>
          <a:endParaRPr lang="el-GR" sz="1800" dirty="0"/>
        </a:p>
      </dgm:t>
    </dgm:pt>
    <dgm:pt modelId="{4FD07853-38B1-4258-B359-4CE16546081C}" type="parTrans" cxnId="{91CD7DE4-6A54-4FC3-BB70-3560AA5D401C}">
      <dgm:prSet/>
      <dgm:spPr/>
      <dgm:t>
        <a:bodyPr/>
        <a:lstStyle/>
        <a:p>
          <a:endParaRPr lang="el-GR"/>
        </a:p>
      </dgm:t>
    </dgm:pt>
    <dgm:pt modelId="{A0D0684D-27B5-4C97-929F-8CFC1649CD1C}" type="sibTrans" cxnId="{91CD7DE4-6A54-4FC3-BB70-3560AA5D401C}">
      <dgm:prSet/>
      <dgm:spPr/>
      <dgm:t>
        <a:bodyPr/>
        <a:lstStyle/>
        <a:p>
          <a:endParaRPr lang="el-GR"/>
        </a:p>
      </dgm:t>
    </dgm:pt>
    <dgm:pt modelId="{A93FAF92-42BE-4132-BF7F-A2479E371F20}">
      <dgm:prSet phldrT="[Κείμενο]" custT="1"/>
      <dgm:spPr/>
      <dgm:t>
        <a:bodyPr/>
        <a:lstStyle/>
        <a:p>
          <a:r>
            <a:rPr lang="el-GR" sz="1800" dirty="0" smtClean="0"/>
            <a:t>Π.χ.: Αφ</a:t>
          </a:r>
          <a:r>
            <a:rPr lang="el-GR" sz="1800" b="1" dirty="0" smtClean="0"/>
            <a:t>ήστε</a:t>
          </a:r>
          <a:r>
            <a:rPr lang="el-GR" sz="1800" dirty="0" smtClean="0"/>
            <a:t> τις τσάντες στη θέση σας</a:t>
          </a:r>
          <a:endParaRPr lang="el-GR" sz="1800" dirty="0"/>
        </a:p>
      </dgm:t>
    </dgm:pt>
    <dgm:pt modelId="{AD592F26-DBE5-4A24-984C-8D61DD226E0D}" type="parTrans" cxnId="{F03BFB68-4458-4BCD-B93A-D2EB6487A58F}">
      <dgm:prSet/>
      <dgm:spPr/>
      <dgm:t>
        <a:bodyPr/>
        <a:lstStyle/>
        <a:p>
          <a:endParaRPr lang="el-GR"/>
        </a:p>
      </dgm:t>
    </dgm:pt>
    <dgm:pt modelId="{B65E88E2-BB77-464F-8A29-4712E3EBC993}" type="sibTrans" cxnId="{F03BFB68-4458-4BCD-B93A-D2EB6487A58F}">
      <dgm:prSet/>
      <dgm:spPr/>
      <dgm:t>
        <a:bodyPr/>
        <a:lstStyle/>
        <a:p>
          <a:endParaRPr lang="el-GR"/>
        </a:p>
      </dgm:t>
    </dgm:pt>
    <dgm:pt modelId="{100BBDF3-5706-4941-BF53-A4BA9472276B}">
      <dgm:prSet phldrT="[Κείμενο]" custT="1"/>
      <dgm:spPr/>
      <dgm:t>
        <a:bodyPr/>
        <a:lstStyle/>
        <a:p>
          <a:r>
            <a:rPr lang="el-GR" sz="5400" dirty="0" smtClean="0"/>
            <a:t>-είστε</a:t>
          </a:r>
          <a:endParaRPr lang="el-GR" sz="5400" dirty="0"/>
        </a:p>
      </dgm:t>
    </dgm:pt>
    <dgm:pt modelId="{CB4B99A1-C09C-468A-BCAD-AC8EC311C24B}" type="parTrans" cxnId="{4E3384BB-B439-405E-AAB9-A11B00E942DF}">
      <dgm:prSet/>
      <dgm:spPr/>
      <dgm:t>
        <a:bodyPr/>
        <a:lstStyle/>
        <a:p>
          <a:endParaRPr lang="el-GR"/>
        </a:p>
      </dgm:t>
    </dgm:pt>
    <dgm:pt modelId="{52CCD5BC-B0FA-45BD-B43F-D9A0B3D644FF}" type="sibTrans" cxnId="{4E3384BB-B439-405E-AAB9-A11B00E942DF}">
      <dgm:prSet/>
      <dgm:spPr/>
      <dgm:t>
        <a:bodyPr/>
        <a:lstStyle/>
        <a:p>
          <a:endParaRPr lang="el-GR"/>
        </a:p>
      </dgm:t>
    </dgm:pt>
    <dgm:pt modelId="{BB73B4FA-D269-4769-BB2D-AF216AFE86C0}">
      <dgm:prSet phldrT="[Κείμενο]" custT="1"/>
      <dgm:spPr/>
      <dgm:t>
        <a:bodyPr/>
        <a:lstStyle/>
        <a:p>
          <a:pPr algn="ctr"/>
          <a:r>
            <a:rPr lang="el-GR" sz="1800" dirty="0" err="1" smtClean="0"/>
            <a:t>β΄</a:t>
          </a:r>
          <a:r>
            <a:rPr lang="el-GR" sz="1800" dirty="0" smtClean="0"/>
            <a:t> πληθυντικό οριστικής ενεστώτα και εξακολουθητικής προστακτικής</a:t>
          </a:r>
          <a:endParaRPr lang="el-GR" sz="1800" dirty="0"/>
        </a:p>
      </dgm:t>
    </dgm:pt>
    <dgm:pt modelId="{B04CF495-823B-4024-84CE-791B5D5DBA03}" type="parTrans" cxnId="{4ECA2721-EA88-464F-A451-AC2E5C828901}">
      <dgm:prSet/>
      <dgm:spPr/>
      <dgm:t>
        <a:bodyPr/>
        <a:lstStyle/>
        <a:p>
          <a:endParaRPr lang="el-GR"/>
        </a:p>
      </dgm:t>
    </dgm:pt>
    <dgm:pt modelId="{947EF2AF-4A3A-4591-9077-CA4388C4064D}" type="sibTrans" cxnId="{4ECA2721-EA88-464F-A451-AC2E5C828901}">
      <dgm:prSet/>
      <dgm:spPr/>
      <dgm:t>
        <a:bodyPr/>
        <a:lstStyle/>
        <a:p>
          <a:endParaRPr lang="el-GR"/>
        </a:p>
      </dgm:t>
    </dgm:pt>
    <dgm:pt modelId="{BE392B0B-34F2-42E0-9311-B322526FBD6D}">
      <dgm:prSet phldrT="[Κείμενο]" custT="1"/>
      <dgm:spPr/>
      <dgm:t>
        <a:bodyPr/>
        <a:lstStyle/>
        <a:p>
          <a:pPr algn="l"/>
          <a:r>
            <a:rPr lang="el-GR" sz="1800" dirty="0" smtClean="0"/>
            <a:t>Π.χ. : Εσείς  συνεννο</a:t>
          </a:r>
          <a:r>
            <a:rPr lang="el-GR" sz="1800" b="1" dirty="0" smtClean="0"/>
            <a:t>είστε </a:t>
          </a:r>
          <a:r>
            <a:rPr lang="el-GR" sz="1800" dirty="0" smtClean="0"/>
            <a:t>μεταξύ σας</a:t>
          </a:r>
          <a:endParaRPr lang="el-GR" sz="1800" dirty="0"/>
        </a:p>
      </dgm:t>
    </dgm:pt>
    <dgm:pt modelId="{E2712FA9-2618-40EE-B945-CB37A18EC945}" type="parTrans" cxnId="{0D628CDC-824C-4A11-91F1-B65E7A88242F}">
      <dgm:prSet/>
      <dgm:spPr/>
      <dgm:t>
        <a:bodyPr/>
        <a:lstStyle/>
        <a:p>
          <a:endParaRPr lang="el-GR"/>
        </a:p>
      </dgm:t>
    </dgm:pt>
    <dgm:pt modelId="{1B2E92FF-A926-4A7C-A2B9-18FD86C987B2}" type="sibTrans" cxnId="{0D628CDC-824C-4A11-91F1-B65E7A88242F}">
      <dgm:prSet/>
      <dgm:spPr/>
      <dgm:t>
        <a:bodyPr/>
        <a:lstStyle/>
        <a:p>
          <a:endParaRPr lang="el-GR"/>
        </a:p>
      </dgm:t>
    </dgm:pt>
    <dgm:pt modelId="{C577D0E7-F89B-4463-BEFC-EB9974D51D13}" type="pres">
      <dgm:prSet presAssocID="{04E73EC1-E363-427C-B1A8-0221ED8EA702}" presName="Name0" presStyleCnt="0">
        <dgm:presLayoutVars>
          <dgm:dir/>
          <dgm:animLvl val="lvl"/>
          <dgm:resizeHandles/>
        </dgm:presLayoutVars>
      </dgm:prSet>
      <dgm:spPr/>
    </dgm:pt>
    <dgm:pt modelId="{11A80883-DC1A-4FF1-91CE-6ADB6E1CE2F2}" type="pres">
      <dgm:prSet presAssocID="{F4F4E378-5144-443A-8A8C-76BCCADAD9C2}" presName="linNode" presStyleCnt="0"/>
      <dgm:spPr/>
    </dgm:pt>
    <dgm:pt modelId="{EA68213F-D8AB-434E-9428-DC4C2D2A1D40}" type="pres">
      <dgm:prSet presAssocID="{F4F4E378-5144-443A-8A8C-76BCCADAD9C2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3E86310-7CC4-4EB5-AE48-C1D356588537}" type="pres">
      <dgm:prSet presAssocID="{F4F4E378-5144-443A-8A8C-76BCCADAD9C2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8470147-CB1B-48C7-9F98-49DA182C94DA}" type="pres">
      <dgm:prSet presAssocID="{A887E874-85DC-47D5-9341-553E5B3F0BC5}" presName="spacing" presStyleCnt="0"/>
      <dgm:spPr/>
    </dgm:pt>
    <dgm:pt modelId="{0CBFEB16-1638-488E-9531-3D0B58957660}" type="pres">
      <dgm:prSet presAssocID="{100BBDF3-5706-4941-BF53-A4BA9472276B}" presName="linNode" presStyleCnt="0"/>
      <dgm:spPr/>
    </dgm:pt>
    <dgm:pt modelId="{E77A22E7-D5ED-4D69-8086-39B1B2411145}" type="pres">
      <dgm:prSet presAssocID="{100BBDF3-5706-4941-BF53-A4BA9472276B}" presName="parentShp" presStyleLbl="node1" presStyleIdx="1" presStyleCnt="2">
        <dgm:presLayoutVars>
          <dgm:bulletEnabled val="1"/>
        </dgm:presLayoutVars>
      </dgm:prSet>
      <dgm:spPr/>
    </dgm:pt>
    <dgm:pt modelId="{803311E0-1C2D-4BFF-86BB-905E2BEC07EA}" type="pres">
      <dgm:prSet presAssocID="{100BBDF3-5706-4941-BF53-A4BA9472276B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A7B1E9C0-774B-4079-A564-D75FF8163B28}" type="presOf" srcId="{A93FAF92-42BE-4132-BF7F-A2479E371F20}" destId="{53E86310-7CC4-4EB5-AE48-C1D356588537}" srcOrd="0" destOrd="1" presId="urn:microsoft.com/office/officeart/2005/8/layout/vList6"/>
    <dgm:cxn modelId="{69F3A5F9-ACA3-4D8D-983C-173807CC230D}" type="presOf" srcId="{F4F4E378-5144-443A-8A8C-76BCCADAD9C2}" destId="{EA68213F-D8AB-434E-9428-DC4C2D2A1D40}" srcOrd="0" destOrd="0" presId="urn:microsoft.com/office/officeart/2005/8/layout/vList6"/>
    <dgm:cxn modelId="{4ECA2721-EA88-464F-A451-AC2E5C828901}" srcId="{100BBDF3-5706-4941-BF53-A4BA9472276B}" destId="{BB73B4FA-D269-4769-BB2D-AF216AFE86C0}" srcOrd="0" destOrd="0" parTransId="{B04CF495-823B-4024-84CE-791B5D5DBA03}" sibTransId="{947EF2AF-4A3A-4591-9077-CA4388C4064D}"/>
    <dgm:cxn modelId="{0D628CDC-824C-4A11-91F1-B65E7A88242F}" srcId="{100BBDF3-5706-4941-BF53-A4BA9472276B}" destId="{BE392B0B-34F2-42E0-9311-B322526FBD6D}" srcOrd="1" destOrd="0" parTransId="{E2712FA9-2618-40EE-B945-CB37A18EC945}" sibTransId="{1B2E92FF-A926-4A7C-A2B9-18FD86C987B2}"/>
    <dgm:cxn modelId="{E7452B56-F6FB-432A-BFF7-F90AC2953CEC}" type="presOf" srcId="{04E73EC1-E363-427C-B1A8-0221ED8EA702}" destId="{C577D0E7-F89B-4463-BEFC-EB9974D51D13}" srcOrd="0" destOrd="0" presId="urn:microsoft.com/office/officeart/2005/8/layout/vList6"/>
    <dgm:cxn modelId="{4E3384BB-B439-405E-AAB9-A11B00E942DF}" srcId="{04E73EC1-E363-427C-B1A8-0221ED8EA702}" destId="{100BBDF3-5706-4941-BF53-A4BA9472276B}" srcOrd="1" destOrd="0" parTransId="{CB4B99A1-C09C-468A-BCAD-AC8EC311C24B}" sibTransId="{52CCD5BC-B0FA-45BD-B43F-D9A0B3D644FF}"/>
    <dgm:cxn modelId="{B81FE391-7420-43FC-AAA3-A4A72F2D8E14}" type="presOf" srcId="{BE392B0B-34F2-42E0-9311-B322526FBD6D}" destId="{803311E0-1C2D-4BFF-86BB-905E2BEC07EA}" srcOrd="0" destOrd="1" presId="urn:microsoft.com/office/officeart/2005/8/layout/vList6"/>
    <dgm:cxn modelId="{91CD7DE4-6A54-4FC3-BB70-3560AA5D401C}" srcId="{F4F4E378-5144-443A-8A8C-76BCCADAD9C2}" destId="{56B6EF38-3FD2-4ECB-9E78-78A0F67421D7}" srcOrd="0" destOrd="0" parTransId="{4FD07853-38B1-4258-B359-4CE16546081C}" sibTransId="{A0D0684D-27B5-4C97-929F-8CFC1649CD1C}"/>
    <dgm:cxn modelId="{F03BFB68-4458-4BCD-B93A-D2EB6487A58F}" srcId="{F4F4E378-5144-443A-8A8C-76BCCADAD9C2}" destId="{A93FAF92-42BE-4132-BF7F-A2479E371F20}" srcOrd="1" destOrd="0" parTransId="{AD592F26-DBE5-4A24-984C-8D61DD226E0D}" sibTransId="{B65E88E2-BB77-464F-8A29-4712E3EBC993}"/>
    <dgm:cxn modelId="{DE8CB30C-87D2-462B-B4C6-D6B248725116}" type="presOf" srcId="{BB73B4FA-D269-4769-BB2D-AF216AFE86C0}" destId="{803311E0-1C2D-4BFF-86BB-905E2BEC07EA}" srcOrd="0" destOrd="0" presId="urn:microsoft.com/office/officeart/2005/8/layout/vList6"/>
    <dgm:cxn modelId="{18AE6096-22F5-4EB0-B743-3870039EEF44}" type="presOf" srcId="{56B6EF38-3FD2-4ECB-9E78-78A0F67421D7}" destId="{53E86310-7CC4-4EB5-AE48-C1D356588537}" srcOrd="0" destOrd="0" presId="urn:microsoft.com/office/officeart/2005/8/layout/vList6"/>
    <dgm:cxn modelId="{43037918-6324-4834-9002-FCD53E4D28DE}" type="presOf" srcId="{100BBDF3-5706-4941-BF53-A4BA9472276B}" destId="{E77A22E7-D5ED-4D69-8086-39B1B2411145}" srcOrd="0" destOrd="0" presId="urn:microsoft.com/office/officeart/2005/8/layout/vList6"/>
    <dgm:cxn modelId="{16E2381B-AD2A-41EF-BEE0-CCB0576950AB}" srcId="{04E73EC1-E363-427C-B1A8-0221ED8EA702}" destId="{F4F4E378-5144-443A-8A8C-76BCCADAD9C2}" srcOrd="0" destOrd="0" parTransId="{0F3D53FB-ACE6-4A4A-ADEF-01518A5EFD15}" sibTransId="{A887E874-85DC-47D5-9341-553E5B3F0BC5}"/>
    <dgm:cxn modelId="{B246FFDA-C3E5-40EF-824A-783DC4E07E82}" type="presParOf" srcId="{C577D0E7-F89B-4463-BEFC-EB9974D51D13}" destId="{11A80883-DC1A-4FF1-91CE-6ADB6E1CE2F2}" srcOrd="0" destOrd="0" presId="urn:microsoft.com/office/officeart/2005/8/layout/vList6"/>
    <dgm:cxn modelId="{5A8A10FD-CBBC-4D35-BD1D-D1D8F83B3D58}" type="presParOf" srcId="{11A80883-DC1A-4FF1-91CE-6ADB6E1CE2F2}" destId="{EA68213F-D8AB-434E-9428-DC4C2D2A1D40}" srcOrd="0" destOrd="0" presId="urn:microsoft.com/office/officeart/2005/8/layout/vList6"/>
    <dgm:cxn modelId="{D9F61796-0DCC-4C1B-9905-C540A7ED19B1}" type="presParOf" srcId="{11A80883-DC1A-4FF1-91CE-6ADB6E1CE2F2}" destId="{53E86310-7CC4-4EB5-AE48-C1D356588537}" srcOrd="1" destOrd="0" presId="urn:microsoft.com/office/officeart/2005/8/layout/vList6"/>
    <dgm:cxn modelId="{C4164617-9C07-4ADE-9EAC-69AF81B37751}" type="presParOf" srcId="{C577D0E7-F89B-4463-BEFC-EB9974D51D13}" destId="{88470147-CB1B-48C7-9F98-49DA182C94DA}" srcOrd="1" destOrd="0" presId="urn:microsoft.com/office/officeart/2005/8/layout/vList6"/>
    <dgm:cxn modelId="{20FDCCEF-2541-4CEF-80E8-918B5BDDF9AC}" type="presParOf" srcId="{C577D0E7-F89B-4463-BEFC-EB9974D51D13}" destId="{0CBFEB16-1638-488E-9531-3D0B58957660}" srcOrd="2" destOrd="0" presId="urn:microsoft.com/office/officeart/2005/8/layout/vList6"/>
    <dgm:cxn modelId="{844A4303-640C-46E0-9707-D2840538DDE3}" type="presParOf" srcId="{0CBFEB16-1638-488E-9531-3D0B58957660}" destId="{E77A22E7-D5ED-4D69-8086-39B1B2411145}" srcOrd="0" destOrd="0" presId="urn:microsoft.com/office/officeart/2005/8/layout/vList6"/>
    <dgm:cxn modelId="{EA68D7B9-947F-4E5B-80EB-528F60068FA4}" type="presParOf" srcId="{0CBFEB16-1638-488E-9531-3D0B58957660}" destId="{803311E0-1C2D-4BFF-86BB-905E2BEC07E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5364D-48CE-4248-BCB0-61025BB190F0}">
      <dsp:nvSpPr>
        <dsp:cNvPr id="0" name=""/>
        <dsp:cNvSpPr/>
      </dsp:nvSpPr>
      <dsp:spPr>
        <a:xfrm>
          <a:off x="2438399" y="496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000" kern="1200" dirty="0" err="1" smtClean="0"/>
            <a:t>β΄</a:t>
          </a:r>
          <a:r>
            <a:rPr lang="el-GR" sz="2000" kern="1200" dirty="0" smtClean="0"/>
            <a:t> </a:t>
          </a:r>
          <a:r>
            <a:rPr lang="el-GR" sz="2000" kern="1200" dirty="0" err="1" smtClean="0"/>
            <a:t>πληθυντκό</a:t>
          </a:r>
          <a:r>
            <a:rPr lang="el-GR" sz="2000" kern="1200" dirty="0" smtClean="0"/>
            <a:t> ενεστώτα ενεργητικής φωνής</a:t>
          </a:r>
          <a:endParaRPr lang="el-G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000" kern="1200" dirty="0" smtClean="0"/>
            <a:t>Π.χ. : Να θυμηθ</a:t>
          </a:r>
          <a:r>
            <a:rPr lang="el-GR" sz="2000" b="1" kern="1200" dirty="0" smtClean="0"/>
            <a:t>είτε</a:t>
          </a:r>
          <a:r>
            <a:rPr lang="el-GR" sz="2000" kern="1200" dirty="0" smtClean="0"/>
            <a:t> την ορθογραφία;</a:t>
          </a:r>
          <a:endParaRPr lang="el-GR" sz="2000" kern="1200" dirty="0"/>
        </a:p>
      </dsp:txBody>
      <dsp:txXfrm>
        <a:off x="2438399" y="242342"/>
        <a:ext cx="2932063" cy="1451073"/>
      </dsp:txXfrm>
    </dsp:sp>
    <dsp:sp modelId="{51A3EEC0-73BC-4D68-9B19-42B058A51C45}">
      <dsp:nvSpPr>
        <dsp:cNvPr id="0" name=""/>
        <dsp:cNvSpPr/>
      </dsp:nvSpPr>
      <dsp:spPr>
        <a:xfrm>
          <a:off x="0" y="496"/>
          <a:ext cx="2438400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6500" kern="1200" dirty="0" smtClean="0"/>
            <a:t>-είτε</a:t>
          </a:r>
          <a:endParaRPr lang="el-GR" sz="6500" kern="1200" dirty="0"/>
        </a:p>
      </dsp:txBody>
      <dsp:txXfrm>
        <a:off x="94447" y="94943"/>
        <a:ext cx="2249506" cy="1745871"/>
      </dsp:txXfrm>
    </dsp:sp>
    <dsp:sp modelId="{E5DC8914-659A-4B9F-A60F-437455DC4201}">
      <dsp:nvSpPr>
        <dsp:cNvPr id="0" name=""/>
        <dsp:cNvSpPr/>
      </dsp:nvSpPr>
      <dsp:spPr>
        <a:xfrm>
          <a:off x="2438400" y="2128738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000" kern="1200" dirty="0" err="1" smtClean="0"/>
            <a:t>γ΄</a:t>
          </a:r>
          <a:r>
            <a:rPr lang="el-GR" sz="2000" kern="1200" dirty="0" smtClean="0"/>
            <a:t> ενικό πρόσωπο ενεστώτα παθητικής φωνής</a:t>
          </a:r>
          <a:endParaRPr lang="el-G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000" kern="1200" dirty="0" smtClean="0"/>
            <a:t>Π.χ.: Ο αριθμός αυτός διαιρ</a:t>
          </a:r>
          <a:r>
            <a:rPr lang="el-GR" sz="2000" b="1" kern="1200" dirty="0" smtClean="0"/>
            <a:t>είται</a:t>
          </a:r>
          <a:r>
            <a:rPr lang="el-GR" sz="2000" kern="1200" dirty="0" smtClean="0"/>
            <a:t> με το πέντε.</a:t>
          </a:r>
          <a:endParaRPr lang="el-GR" sz="2000" kern="1200" dirty="0"/>
        </a:p>
      </dsp:txBody>
      <dsp:txXfrm>
        <a:off x="2438400" y="2370584"/>
        <a:ext cx="2932063" cy="1451073"/>
      </dsp:txXfrm>
    </dsp:sp>
    <dsp:sp modelId="{2FBC6DE4-BC44-479B-8EFB-4D80F43D0D72}">
      <dsp:nvSpPr>
        <dsp:cNvPr id="0" name=""/>
        <dsp:cNvSpPr/>
      </dsp:nvSpPr>
      <dsp:spPr>
        <a:xfrm>
          <a:off x="0" y="2128738"/>
          <a:ext cx="2438400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5400" kern="1200" dirty="0" smtClean="0"/>
            <a:t>-</a:t>
          </a:r>
          <a:r>
            <a:rPr lang="el-GR" sz="5400" kern="1200" dirty="0" err="1" smtClean="0"/>
            <a:t>είται</a:t>
          </a:r>
          <a:endParaRPr lang="el-GR" sz="5400" kern="1200" dirty="0"/>
        </a:p>
      </dsp:txBody>
      <dsp:txXfrm>
        <a:off x="94447" y="2223185"/>
        <a:ext cx="2249506" cy="17458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E86310-7CC4-4EB5-AE48-C1D356588537}">
      <dsp:nvSpPr>
        <dsp:cNvPr id="0" name=""/>
        <dsp:cNvSpPr/>
      </dsp:nvSpPr>
      <dsp:spPr>
        <a:xfrm>
          <a:off x="2438400" y="496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err="1" smtClean="0"/>
            <a:t>β΄</a:t>
          </a:r>
          <a:r>
            <a:rPr lang="el-GR" sz="1800" kern="1200" dirty="0" smtClean="0"/>
            <a:t> πληθυντικό συνοπτικής προστακτικής ενεργητικής φωνής</a:t>
          </a:r>
          <a:endParaRPr lang="el-G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Π.χ.: Αφ</a:t>
          </a:r>
          <a:r>
            <a:rPr lang="el-GR" sz="1800" b="1" kern="1200" dirty="0" smtClean="0"/>
            <a:t>ήστε</a:t>
          </a:r>
          <a:r>
            <a:rPr lang="el-GR" sz="1800" kern="1200" dirty="0" smtClean="0"/>
            <a:t> τις τσάντες στη θέση σας</a:t>
          </a:r>
          <a:endParaRPr lang="el-GR" sz="1800" kern="1200" dirty="0"/>
        </a:p>
      </dsp:txBody>
      <dsp:txXfrm>
        <a:off x="2438400" y="242342"/>
        <a:ext cx="2932063" cy="1451073"/>
      </dsp:txXfrm>
    </dsp:sp>
    <dsp:sp modelId="{EA68213F-D8AB-434E-9428-DC4C2D2A1D40}">
      <dsp:nvSpPr>
        <dsp:cNvPr id="0" name=""/>
        <dsp:cNvSpPr/>
      </dsp:nvSpPr>
      <dsp:spPr>
        <a:xfrm>
          <a:off x="0" y="496"/>
          <a:ext cx="2438400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5400" kern="1200" dirty="0" smtClean="0"/>
            <a:t>-</a:t>
          </a:r>
          <a:r>
            <a:rPr lang="el-GR" sz="5400" kern="1200" dirty="0" err="1" smtClean="0"/>
            <a:t>ήστε</a:t>
          </a:r>
          <a:endParaRPr lang="el-GR" sz="5400" kern="1200" dirty="0"/>
        </a:p>
      </dsp:txBody>
      <dsp:txXfrm>
        <a:off x="94447" y="94943"/>
        <a:ext cx="2249506" cy="1745871"/>
      </dsp:txXfrm>
    </dsp:sp>
    <dsp:sp modelId="{803311E0-1C2D-4BFF-86BB-905E2BEC07EA}">
      <dsp:nvSpPr>
        <dsp:cNvPr id="0" name=""/>
        <dsp:cNvSpPr/>
      </dsp:nvSpPr>
      <dsp:spPr>
        <a:xfrm>
          <a:off x="2438400" y="2128738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err="1" smtClean="0"/>
            <a:t>β΄</a:t>
          </a:r>
          <a:r>
            <a:rPr lang="el-GR" sz="1800" kern="1200" dirty="0" smtClean="0"/>
            <a:t> πληθυντικό οριστικής ενεστώτα και εξακολουθητικής προστακτικής</a:t>
          </a:r>
          <a:endParaRPr lang="el-G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Π.χ. : Εσείς  συνεννο</a:t>
          </a:r>
          <a:r>
            <a:rPr lang="el-GR" sz="1800" b="1" kern="1200" dirty="0" smtClean="0"/>
            <a:t>είστε </a:t>
          </a:r>
          <a:r>
            <a:rPr lang="el-GR" sz="1800" kern="1200" dirty="0" smtClean="0"/>
            <a:t>μεταξύ σας</a:t>
          </a:r>
          <a:endParaRPr lang="el-GR" sz="1800" kern="1200" dirty="0"/>
        </a:p>
      </dsp:txBody>
      <dsp:txXfrm>
        <a:off x="2438400" y="2370584"/>
        <a:ext cx="2932063" cy="1451073"/>
      </dsp:txXfrm>
    </dsp:sp>
    <dsp:sp modelId="{E77A22E7-D5ED-4D69-8086-39B1B2411145}">
      <dsp:nvSpPr>
        <dsp:cNvPr id="0" name=""/>
        <dsp:cNvSpPr/>
      </dsp:nvSpPr>
      <dsp:spPr>
        <a:xfrm>
          <a:off x="0" y="2128738"/>
          <a:ext cx="2438400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5400" kern="1200" dirty="0" smtClean="0"/>
            <a:t>-είστε</a:t>
          </a:r>
          <a:endParaRPr lang="el-GR" sz="5400" kern="1200" dirty="0"/>
        </a:p>
      </dsp:txBody>
      <dsp:txXfrm>
        <a:off x="94447" y="2223185"/>
        <a:ext cx="2249506" cy="17458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24CF-42A8-4AB4-8E0C-DCEEC98A1767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Έλλειψη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Έλλειψη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DAE64A-78AE-49B4-9448-B8EE821C4281}" type="slidenum">
              <a:rPr lang="el-GR" smtClean="0"/>
              <a:t>‹#›</a:t>
            </a:fld>
            <a:endParaRPr lang="el-GR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24CF-42A8-4AB4-8E0C-DCEEC98A1767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AE64A-78AE-49B4-9448-B8EE821C4281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Ορθογώνιο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Ευθεία γραμμή σύνδεσης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Έλλειψη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Έλλειψη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2DAE64A-78AE-49B4-9448-B8EE821C4281}" type="slidenum">
              <a:rPr lang="el-GR" smtClean="0"/>
              <a:t>‹#›</a:t>
            </a:fld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24CF-42A8-4AB4-8E0C-DCEEC98A1767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24CF-42A8-4AB4-8E0C-DCEEC98A1767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2DAE64A-78AE-49B4-9448-B8EE821C4281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3" name="Ορθογώνιο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Ορθογώνιο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24CF-42A8-4AB4-8E0C-DCEEC98A1767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Έλλειψη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Έλλειψη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DAE64A-78AE-49B4-9448-B8EE821C4281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93824CF-42A8-4AB4-8E0C-DCEEC98A1767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AE64A-78AE-49B4-9448-B8EE821C4281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Θέση περιεχομένου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Θέση περιεχομένου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Ορθογώνιο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Ορθογώνιο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Ορθογώνιο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Ορθογώνιο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24CF-42A8-4AB4-8E0C-DCEEC98A1767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Ευθεία γραμμή σύνδεσης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Θέση περιεχομένου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Θέση περιεχομένου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Έλλειψη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Έλλειψη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2DAE64A-78AE-49B4-9448-B8EE821C4281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Τίτλο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24CF-42A8-4AB4-8E0C-DCEEC98A1767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2DAE64A-78AE-49B4-9448-B8EE821C428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Ορθογώνιο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Ορθογώνιο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24CF-42A8-4AB4-8E0C-DCEEC98A1767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DAE64A-78AE-49B4-9448-B8EE821C428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Ορθογώνιο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Ορθογώνιο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Θέση περιεχομένου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Έλλειψη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Έλλειψη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DAE64A-78AE-49B4-9448-B8EE821C4281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Ορθογώνιο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24CF-42A8-4AB4-8E0C-DCEEC98A1767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Ευθεία γραμμή σύνδεσης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Ορθογώνιο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Έλλειψη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Έλλειψη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2DAE64A-78AE-49B4-9448-B8EE821C4281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22" name="Ορθογώνιο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93824CF-42A8-4AB4-8E0C-DCEEC98A1767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93824CF-42A8-4AB4-8E0C-DCEEC98A1767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Έλλειψη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Έλλειψη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DAE64A-78AE-49B4-9448-B8EE821C4281}" type="slidenum">
              <a:rPr lang="el-GR" smtClean="0"/>
              <a:t>‹#›</a:t>
            </a:fld>
            <a:endParaRPr lang="el-GR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Ορθογραφία ρημάτων στον αόριστο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1823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Επεξήγηση με σύννεφο 3"/>
          <p:cNvSpPr/>
          <p:nvPr/>
        </p:nvSpPr>
        <p:spPr>
          <a:xfrm>
            <a:off x="1259632" y="980728"/>
            <a:ext cx="2736304" cy="1332728"/>
          </a:xfrm>
          <a:prstGeom prst="cloudCallout">
            <a:avLst>
              <a:gd name="adj1" fmla="val 32241"/>
              <a:gd name="adj2" fmla="val -343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latin typeface="Comic Sans MS" panose="030F0702030302020204" pitchFamily="66" charset="0"/>
              </a:rPr>
              <a:t>Θυμάμαι</a:t>
            </a:r>
            <a:endParaRPr lang="el-GR" sz="2800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3068960"/>
            <a:ext cx="7416824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latin typeface="Comic Sans MS" panose="030F0702030302020204" pitchFamily="66" charset="0"/>
              </a:rPr>
              <a:t>Ο αόριστος είναι </a:t>
            </a:r>
            <a:r>
              <a:rPr lang="el-GR" sz="2400" b="1" dirty="0" smtClean="0">
                <a:latin typeface="Comic Sans MS" panose="030F0702030302020204" pitchFamily="66" charset="0"/>
              </a:rPr>
              <a:t>παρελθοντικός χρόνος</a:t>
            </a:r>
            <a:r>
              <a:rPr lang="el-GR" sz="2400" dirty="0" smtClean="0">
                <a:latin typeface="Comic Sans MS" panose="030F0702030302020204" pitchFamily="66" charset="0"/>
              </a:rPr>
              <a:t>. Δείχνει ότι μια ενέργεια που </a:t>
            </a:r>
            <a:r>
              <a:rPr lang="el-GR" sz="2400" b="1" dirty="0" smtClean="0">
                <a:latin typeface="Comic Sans MS" panose="030F0702030302020204" pitchFamily="66" charset="0"/>
              </a:rPr>
              <a:t>έγινε στο παρελθόν είχε συνοπτικό χαρακτήρα</a:t>
            </a:r>
            <a:r>
              <a:rPr lang="el-GR" sz="2400" dirty="0" smtClean="0">
                <a:latin typeface="Comic Sans MS" panose="030F0702030302020204" pitchFamily="66" charset="0"/>
              </a:rPr>
              <a:t>.</a:t>
            </a:r>
          </a:p>
          <a:p>
            <a:pPr algn="ctr"/>
            <a:endParaRPr lang="el-GR" sz="2400" dirty="0" smtClean="0">
              <a:latin typeface="Comic Sans MS" panose="030F0702030302020204" pitchFamily="66" charset="0"/>
            </a:endParaRPr>
          </a:p>
          <a:p>
            <a:pPr algn="ctr"/>
            <a:r>
              <a:rPr lang="el-GR" sz="2400" dirty="0" smtClean="0">
                <a:latin typeface="Comic Sans MS" panose="030F0702030302020204" pitchFamily="66" charset="0"/>
              </a:rPr>
              <a:t>Π.χ. : Η Ελένη </a:t>
            </a:r>
            <a:r>
              <a:rPr lang="el-GR" sz="2400" b="1" dirty="0" smtClean="0">
                <a:latin typeface="Comic Sans MS" panose="030F0702030302020204" pitchFamily="66" charset="0"/>
              </a:rPr>
              <a:t>μίλησε </a:t>
            </a:r>
            <a:r>
              <a:rPr lang="el-GR" sz="2400" dirty="0" smtClean="0">
                <a:latin typeface="Comic Sans MS" panose="030F0702030302020204" pitchFamily="66" charset="0"/>
              </a:rPr>
              <a:t>στη </a:t>
            </a:r>
            <a:r>
              <a:rPr lang="el-GR" sz="2400" dirty="0" err="1" smtClean="0">
                <a:latin typeface="Comic Sans MS" panose="030F0702030302020204" pitchFamily="66" charset="0"/>
              </a:rPr>
              <a:t>Νέλλη</a:t>
            </a:r>
            <a:r>
              <a:rPr lang="el-GR" sz="2400" dirty="0" smtClean="0">
                <a:latin typeface="Comic Sans MS" panose="030F0702030302020204" pitchFamily="66" charset="0"/>
              </a:rPr>
              <a:t> χθες.</a:t>
            </a:r>
            <a:endParaRPr lang="el-G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70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122253"/>
            <a:ext cx="8157312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l-GR" sz="2400" dirty="0" smtClean="0">
                <a:latin typeface="Comic Sans MS" panose="030F0702030302020204" pitchFamily="66" charset="0"/>
              </a:rPr>
              <a:t>Τα ρήματα της </a:t>
            </a:r>
            <a:r>
              <a:rPr lang="el-GR" sz="2400" b="1" u="sng" dirty="0" err="1" smtClean="0">
                <a:latin typeface="Comic Sans MS" panose="030F0702030302020204" pitchFamily="66" charset="0"/>
              </a:rPr>
              <a:t>α΄</a:t>
            </a:r>
            <a:r>
              <a:rPr lang="el-GR" sz="2400" b="1" u="sng" dirty="0" smtClean="0">
                <a:latin typeface="Comic Sans MS" panose="030F0702030302020204" pitchFamily="66" charset="0"/>
              </a:rPr>
              <a:t> συζυγίας </a:t>
            </a:r>
            <a:r>
              <a:rPr lang="el-G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(-ω)</a:t>
            </a:r>
            <a:r>
              <a:rPr lang="el-GR" sz="2400" dirty="0" smtClean="0">
                <a:latin typeface="Comic Sans MS" panose="030F0702030302020204" pitchFamily="66" charset="0"/>
              </a:rPr>
              <a:t> έχουν στο 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θέμα του αορίστου της ενεργητικής φωνής την ίδια ορθογραφία με το θέμα του ενεστώτα</a:t>
            </a:r>
            <a:r>
              <a:rPr lang="el-GR" sz="2400" dirty="0" smtClean="0">
                <a:latin typeface="Comic Sans MS" panose="030F0702030302020204" pitchFamily="66" charset="0"/>
              </a:rPr>
              <a:t>:</a:t>
            </a:r>
            <a:endParaRPr lang="el-GR" sz="2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3501008"/>
            <a:ext cx="3656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omic Sans MS" panose="030F0702030302020204" pitchFamily="66" charset="0"/>
              </a:rPr>
              <a:t>Π.χ.: σβ</a:t>
            </a:r>
            <a:r>
              <a:rPr lang="el-GR" sz="2800" b="1" dirty="0" smtClean="0">
                <a:latin typeface="Comic Sans MS" panose="030F0702030302020204" pitchFamily="66" charset="0"/>
              </a:rPr>
              <a:t>ή</a:t>
            </a:r>
            <a:r>
              <a:rPr lang="el-GR" sz="2800" dirty="0" smtClean="0">
                <a:latin typeface="Comic Sans MS" panose="030F0702030302020204" pitchFamily="66" charset="0"/>
              </a:rPr>
              <a:t>νω - έσβ</a:t>
            </a:r>
            <a:r>
              <a:rPr lang="el-GR" sz="2800" b="1" dirty="0" smtClean="0">
                <a:latin typeface="Comic Sans MS" panose="030F0702030302020204" pitchFamily="66" charset="0"/>
              </a:rPr>
              <a:t>η</a:t>
            </a:r>
            <a:r>
              <a:rPr lang="el-GR" sz="2800" dirty="0" smtClean="0">
                <a:latin typeface="Comic Sans MS" panose="030F0702030302020204" pitchFamily="66" charset="0"/>
              </a:rPr>
              <a:t>σα</a:t>
            </a:r>
            <a:endParaRPr lang="el-GR" sz="28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65830" y="4222741"/>
            <a:ext cx="3283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>
                <a:latin typeface="Comic Sans MS" panose="030F0702030302020204" pitchFamily="66" charset="0"/>
              </a:rPr>
              <a:t>δ</a:t>
            </a:r>
            <a:r>
              <a:rPr lang="el-GR" sz="2800" dirty="0" smtClean="0">
                <a:latin typeface="Comic Sans MS" panose="030F0702030302020204" pitchFamily="66" charset="0"/>
              </a:rPr>
              <a:t>ακρ</a:t>
            </a:r>
            <a:r>
              <a:rPr lang="el-GR" sz="2800" b="1" dirty="0" smtClean="0">
                <a:latin typeface="Comic Sans MS" panose="030F0702030302020204" pitchFamily="66" charset="0"/>
              </a:rPr>
              <a:t>ύ</a:t>
            </a:r>
            <a:r>
              <a:rPr lang="el-GR" sz="2800" dirty="0" smtClean="0">
                <a:latin typeface="Comic Sans MS" panose="030F0702030302020204" pitchFamily="66" charset="0"/>
              </a:rPr>
              <a:t>ζω - δάκρ</a:t>
            </a:r>
            <a:r>
              <a:rPr lang="el-GR" sz="2800" b="1" dirty="0" smtClean="0">
                <a:latin typeface="Comic Sans MS" panose="030F0702030302020204" pitchFamily="66" charset="0"/>
              </a:rPr>
              <a:t>υ</a:t>
            </a:r>
            <a:r>
              <a:rPr lang="el-GR" sz="2800" dirty="0" smtClean="0">
                <a:latin typeface="Comic Sans MS" panose="030F0702030302020204" pitchFamily="66" charset="0"/>
              </a:rPr>
              <a:t>σα</a:t>
            </a:r>
            <a:endParaRPr lang="el-GR" sz="2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65830" y="4919373"/>
            <a:ext cx="25266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>
                <a:latin typeface="Comic Sans MS" panose="030F0702030302020204" pitchFamily="66" charset="0"/>
              </a:rPr>
              <a:t>χ</a:t>
            </a:r>
            <a:r>
              <a:rPr lang="el-GR" sz="2800" dirty="0" smtClean="0">
                <a:latin typeface="Comic Sans MS" panose="030F0702030302020204" pitchFamily="66" charset="0"/>
              </a:rPr>
              <a:t>τ</a:t>
            </a:r>
            <a:r>
              <a:rPr lang="el-GR" sz="2800" b="1" dirty="0" smtClean="0">
                <a:latin typeface="Comic Sans MS" panose="030F0702030302020204" pitchFamily="66" charset="0"/>
              </a:rPr>
              <a:t>ί</a:t>
            </a:r>
            <a:r>
              <a:rPr lang="el-GR" sz="2800" dirty="0" smtClean="0">
                <a:latin typeface="Comic Sans MS" panose="030F0702030302020204" pitchFamily="66" charset="0"/>
              </a:rPr>
              <a:t>ζω - έχτ</a:t>
            </a:r>
            <a:r>
              <a:rPr lang="el-GR" sz="2800" b="1" dirty="0" smtClean="0">
                <a:latin typeface="Comic Sans MS" panose="030F0702030302020204" pitchFamily="66" charset="0"/>
              </a:rPr>
              <a:t>ι</a:t>
            </a:r>
            <a:r>
              <a:rPr lang="el-GR" sz="2800" dirty="0" smtClean="0">
                <a:latin typeface="Comic Sans MS" panose="030F0702030302020204" pitchFamily="66" charset="0"/>
              </a:rPr>
              <a:t>σα</a:t>
            </a:r>
            <a:endParaRPr lang="el-G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36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7030" y="733953"/>
            <a:ext cx="8029227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400" dirty="0" smtClean="0">
                <a:latin typeface="Comic Sans MS" panose="030F0702030302020204" pitchFamily="66" charset="0"/>
              </a:rPr>
              <a:t> Τα ρήματα της </a:t>
            </a:r>
            <a:r>
              <a:rPr lang="el-GR" sz="2400" b="1" dirty="0" err="1" smtClean="0">
                <a:latin typeface="Comic Sans MS" panose="030F0702030302020204" pitchFamily="66" charset="0"/>
              </a:rPr>
              <a:t>β΄συζυγίας</a:t>
            </a:r>
            <a:r>
              <a:rPr lang="el-GR" sz="2400" b="1" dirty="0" smtClean="0">
                <a:latin typeface="Comic Sans MS" panose="030F0702030302020204" pitchFamily="66" charset="0"/>
              </a:rPr>
              <a:t> </a:t>
            </a:r>
            <a:r>
              <a:rPr lang="el-GR" sz="2400" dirty="0" smtClean="0">
                <a:latin typeface="Comic Sans MS" panose="030F0702030302020204" pitchFamily="66" charset="0"/>
              </a:rPr>
              <a:t>(</a:t>
            </a:r>
            <a:r>
              <a:rPr lang="el-G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-ώ</a:t>
            </a:r>
            <a:r>
              <a:rPr lang="el-GR" sz="2400" dirty="0" smtClean="0">
                <a:latin typeface="Comic Sans MS" panose="030F0702030302020204" pitchFamily="66" charset="0"/>
              </a:rPr>
              <a:t>) στον αόριστο γράφονται με 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–</a:t>
            </a:r>
            <a:r>
              <a:rPr lang="el-G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ήσα</a:t>
            </a:r>
            <a:r>
              <a:rPr lang="el-GR" sz="2400" dirty="0" smtClean="0">
                <a:latin typeface="Comic Sans MS" panose="030F0702030302020204" pitchFamily="66" charset="0"/>
              </a:rPr>
              <a:t>:. </a:t>
            </a:r>
            <a:endParaRPr lang="el-GR" sz="2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3688" y="2708920"/>
            <a:ext cx="35205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omic Sans MS" panose="030F0702030302020204" pitchFamily="66" charset="0"/>
              </a:rPr>
              <a:t>Π.χ. : ζητ</a:t>
            </a: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ώ</a:t>
            </a:r>
            <a:r>
              <a:rPr lang="el-GR" sz="2800" dirty="0" smtClean="0">
                <a:latin typeface="Comic Sans MS" panose="030F0702030302020204" pitchFamily="66" charset="0"/>
              </a:rPr>
              <a:t> – ζήτ</a:t>
            </a:r>
            <a:r>
              <a:rPr lang="el-GR" sz="2800" b="1" dirty="0" smtClean="0">
                <a:latin typeface="Comic Sans MS" panose="030F0702030302020204" pitchFamily="66" charset="0"/>
              </a:rPr>
              <a:t>ησα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71800" y="3429000"/>
            <a:ext cx="3222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>
                <a:latin typeface="Comic Sans MS" panose="030F0702030302020204" pitchFamily="66" charset="0"/>
              </a:rPr>
              <a:t>κ</a:t>
            </a:r>
            <a:r>
              <a:rPr lang="el-GR" sz="2800" dirty="0" smtClean="0">
                <a:latin typeface="Comic Sans MS" panose="030F0702030302020204" pitchFamily="66" charset="0"/>
              </a:rPr>
              <a:t>υνηγ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ώ</a:t>
            </a:r>
            <a:r>
              <a:rPr lang="el-GR" sz="2800" dirty="0" smtClean="0">
                <a:latin typeface="Comic Sans MS" panose="030F0702030302020204" pitchFamily="66" charset="0"/>
              </a:rPr>
              <a:t> - κυνήγ</a:t>
            </a: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ησα</a:t>
            </a: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62" y="5085184"/>
            <a:ext cx="8778365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800" i="1" dirty="0" smtClean="0">
                <a:latin typeface="Comic Sans MS" panose="030F0702030302020204" pitchFamily="66" charset="0"/>
              </a:rPr>
              <a:t>*Εξαιρούνται : μεθώ – μέθυσα,  μηνύω/μηνώ - μήνυσα</a:t>
            </a:r>
            <a:endParaRPr lang="el-GR" sz="2800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47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620688"/>
            <a:ext cx="7135740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l-GR" sz="2400" dirty="0" smtClean="0">
                <a:latin typeface="Comic Sans MS" panose="030F0702030302020204" pitchFamily="66" charset="0"/>
              </a:rPr>
              <a:t>Επίσης λήγουν σε 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–</a:t>
            </a:r>
            <a:r>
              <a:rPr lang="el-G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ήσα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400" dirty="0" smtClean="0">
                <a:latin typeface="Comic Sans MS" panose="030F0702030302020204" pitchFamily="66" charset="0"/>
              </a:rPr>
              <a:t>ορισμένα ρήματα που στον Ενεστώτα λήγουν σε 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–</a:t>
            </a:r>
            <a:r>
              <a:rPr lang="el-G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αίνω</a:t>
            </a:r>
            <a:r>
              <a:rPr lang="el-GR" sz="2400" dirty="0" smtClean="0">
                <a:latin typeface="Comic Sans MS" panose="030F0702030302020204" pitchFamily="66" charset="0"/>
              </a:rPr>
              <a:t>, καθώς και το ρήμα 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θέλω</a:t>
            </a:r>
            <a:r>
              <a:rPr lang="el-GR" sz="2400" dirty="0" smtClean="0">
                <a:latin typeface="Comic Sans MS" panose="030F0702030302020204" pitchFamily="66" charset="0"/>
              </a:rPr>
              <a:t>.</a:t>
            </a:r>
            <a:endParaRPr lang="el-GR" sz="2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672" y="2852936"/>
            <a:ext cx="5187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omic Sans MS" panose="030F0702030302020204" pitchFamily="66" charset="0"/>
              </a:rPr>
              <a:t>Π.χ.: αρρωσταίνω - αρρώστησα</a:t>
            </a:r>
            <a:endParaRPr lang="el-GR" sz="28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3645024"/>
            <a:ext cx="25298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>
                <a:latin typeface="Comic Sans MS" panose="030F0702030302020204" pitchFamily="66" charset="0"/>
              </a:rPr>
              <a:t>θ</a:t>
            </a:r>
            <a:r>
              <a:rPr lang="el-GR" sz="2800" dirty="0" smtClean="0">
                <a:latin typeface="Comic Sans MS" panose="030F0702030302020204" pitchFamily="66" charset="0"/>
              </a:rPr>
              <a:t>έλω - θέλησα</a:t>
            </a:r>
            <a:endParaRPr lang="el-G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97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Διάγραμμα 1"/>
          <p:cNvGraphicFramePr/>
          <p:nvPr>
            <p:extLst>
              <p:ext uri="{D42A27DB-BD31-4B8C-83A1-F6EECF244321}">
                <p14:modId xmlns:p14="http://schemas.microsoft.com/office/powerpoint/2010/main" val="118738782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07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1A3EEC0-73BC-4D68-9B19-42B058A51C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51A3EEC0-73BC-4D68-9B19-42B058A51C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045364D-48CE-4248-BCB0-61025BB190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5045364D-48CE-4248-BCB0-61025BB190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FBC6DE4-BC44-479B-8EFB-4D80F43D0D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2FBC6DE4-BC44-479B-8EFB-4D80F43D0D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5DC8914-659A-4B9F-A60F-437455DC42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E5DC8914-659A-4B9F-A60F-437455DC42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Διάγραμμα 1"/>
          <p:cNvGraphicFramePr/>
          <p:nvPr>
            <p:extLst>
              <p:ext uri="{D42A27DB-BD31-4B8C-83A1-F6EECF244321}">
                <p14:modId xmlns:p14="http://schemas.microsoft.com/office/powerpoint/2010/main" val="211260104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73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A68213F-D8AB-434E-9428-DC4C2D2A1D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EA68213F-D8AB-434E-9428-DC4C2D2A1D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3E86310-7CC4-4EB5-AE48-C1D3565885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53E86310-7CC4-4EB5-AE48-C1D3565885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77A22E7-D5ED-4D69-8086-39B1B24111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E77A22E7-D5ED-4D69-8086-39B1B24111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03311E0-1C2D-4BFF-86BB-905E2BEC07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803311E0-1C2D-4BFF-86BB-905E2BEC07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41</TotalTime>
  <Words>204</Words>
  <Application>Microsoft Office PowerPoint</Application>
  <PresentationFormat>Προβολή στην οθόνη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Δημοτικός</vt:lpstr>
      <vt:lpstr>Ορθογραφία ρημάτων στον αόριστο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Ορθογραφία ρημάτων στον αόριστο</dc:title>
  <dc:creator>ΚΑΤΕΡΙΝΑ ΠΑΠΑΪΩΑΝΝΟΥ</dc:creator>
  <cp:lastModifiedBy>ΚΑΤΕΡΙΝΑ ΠΑΠΑΪΩΑΝΝΟΥ</cp:lastModifiedBy>
  <cp:revision>6</cp:revision>
  <dcterms:created xsi:type="dcterms:W3CDTF">2021-03-09T18:08:42Z</dcterms:created>
  <dcterms:modified xsi:type="dcterms:W3CDTF">2021-03-09T18:50:20Z</dcterms:modified>
</cp:coreProperties>
</file>