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80" y="7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7A2D35-49A6-4BF4-8EE8-5200F0F74ECF}" type="datetimeFigureOut">
              <a:rPr lang="el-GR" smtClean="0"/>
              <a:t>15/12/2020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096B72-17C4-421A-980A-0909E4321F2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0063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B7F11-4DF7-492C-82F2-EF6D665A9746}" type="datetime1">
              <a:rPr lang="el-GR" smtClean="0"/>
              <a:t>15/12/2020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9E6A-3996-4300-ADB0-FBBD18AAA4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60336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5CC0-2F7A-4432-862B-1C3271649A24}" type="datetime1">
              <a:rPr lang="el-GR" smtClean="0"/>
              <a:t>15/12/2020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9E6A-3996-4300-ADB0-FBBD18AAA4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50272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02B91-F54D-4187-BC84-E31E7ABA0CE3}" type="datetime1">
              <a:rPr lang="el-GR" smtClean="0"/>
              <a:t>15/12/2020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9E6A-3996-4300-ADB0-FBBD18AAA4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4252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8518-B33F-4BCB-8D4A-FD004D994A91}" type="datetime1">
              <a:rPr lang="el-GR" smtClean="0"/>
              <a:t>15/12/2020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9E6A-3996-4300-ADB0-FBBD18AAA4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7228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8DB02-479F-40EB-A5DE-CBED70D54EEF}" type="datetime1">
              <a:rPr lang="el-GR" smtClean="0"/>
              <a:t>15/12/2020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9E6A-3996-4300-ADB0-FBBD18AAA4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1505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065E2-BC26-4937-8859-7E445A20D2CC}" type="datetime1">
              <a:rPr lang="el-GR" smtClean="0"/>
              <a:t>15/12/2020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9E6A-3996-4300-ADB0-FBBD18AAA4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1323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EFCC2-A00C-4868-A36B-0585AF9846A8}" type="datetime1">
              <a:rPr lang="el-GR" smtClean="0"/>
              <a:t>15/12/2020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9E6A-3996-4300-ADB0-FBBD18AAA4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4164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2D69D-7F34-4D7A-9243-5A0D0BAC690C}" type="datetime1">
              <a:rPr lang="el-GR" smtClean="0"/>
              <a:t>15/12/2020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9E6A-3996-4300-ADB0-FBBD18AAA4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7129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FB58-E8F5-4447-AF23-453C2414FC8C}" type="datetime1">
              <a:rPr lang="el-GR" smtClean="0"/>
              <a:t>15/12/2020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9E6A-3996-4300-ADB0-FBBD18AAA4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78787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EA3D9-8951-4F69-A914-69C677486033}" type="datetime1">
              <a:rPr lang="el-GR" smtClean="0"/>
              <a:t>15/12/2020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9E6A-3996-4300-ADB0-FBBD18AAA4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0750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0846-8FD4-48A1-A151-9D0862120F6C}" type="datetime1">
              <a:rPr lang="el-GR" smtClean="0"/>
              <a:t>15/12/2020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9E6A-3996-4300-ADB0-FBBD18AAA4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0097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5CEE8-6BFE-4B63-9A59-B814BC21731B}" type="datetime1">
              <a:rPr lang="el-GR" smtClean="0"/>
              <a:t>15/12/2020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C9E6A-3996-4300-ADB0-FBBD18AAA4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9107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225918"/>
            <a:ext cx="7332472" cy="31683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5287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050" y="657225"/>
            <a:ext cx="6819900" cy="55435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5871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524" y="112015"/>
            <a:ext cx="7248525" cy="1444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Ορθογώνιο 1"/>
          <p:cNvSpPr/>
          <p:nvPr/>
        </p:nvSpPr>
        <p:spPr>
          <a:xfrm>
            <a:off x="239319" y="2014681"/>
            <a:ext cx="3240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Άνοιξε</a:t>
            </a:r>
            <a:r>
              <a:rPr lang="el-GR" dirty="0" smtClean="0"/>
              <a:t> το παράθυρό σου</a:t>
            </a:r>
            <a:r>
              <a:rPr lang="en-US" dirty="0" smtClean="0"/>
              <a:t>…</a:t>
            </a:r>
            <a:endParaRPr lang="el-GR" dirty="0"/>
          </a:p>
        </p:txBody>
      </p:sp>
      <p:sp>
        <p:nvSpPr>
          <p:cNvPr id="3" name="Ορθογώνιο 2"/>
          <p:cNvSpPr/>
          <p:nvPr/>
        </p:nvSpPr>
        <p:spPr>
          <a:xfrm>
            <a:off x="41332" y="328498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Προσπάθησε 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l-GR" dirty="0" smtClean="0">
                <a:solidFill>
                  <a:srgbClr val="FF0000"/>
                </a:solidFill>
              </a:rPr>
              <a:t>να ξεχωρίσεις </a:t>
            </a:r>
            <a:r>
              <a:rPr lang="el-GR" dirty="0" smtClean="0"/>
              <a:t>όλους αυτούς τους θορύβους τον έναν από τον άλλο.</a:t>
            </a: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92828" y="4184507"/>
            <a:ext cx="59193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 smtClean="0"/>
              <a:t>Το καθετί </a:t>
            </a:r>
            <a:r>
              <a:rPr lang="el-GR" dirty="0" smtClean="0">
                <a:solidFill>
                  <a:srgbClr val="FF0000"/>
                </a:solidFill>
              </a:rPr>
              <a:t>έχει </a:t>
            </a:r>
            <a:r>
              <a:rPr lang="el-GR" dirty="0" smtClean="0"/>
              <a:t>τον δικό του θόρυβο, που </a:t>
            </a:r>
            <a:r>
              <a:rPr lang="el-GR" dirty="0" smtClean="0">
                <a:solidFill>
                  <a:srgbClr val="FF0000"/>
                </a:solidFill>
              </a:rPr>
              <a:t>μπορείς</a:t>
            </a:r>
            <a:r>
              <a:rPr lang="el-GR" dirty="0" smtClean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     </a:t>
            </a:r>
            <a:r>
              <a:rPr lang="el-GR" dirty="0" smtClean="0">
                <a:solidFill>
                  <a:srgbClr val="FF0000"/>
                </a:solidFill>
              </a:rPr>
              <a:t>να</a:t>
            </a:r>
            <a:r>
              <a:rPr lang="el-GR" dirty="0" smtClean="0"/>
              <a:t> τον </a:t>
            </a:r>
            <a:r>
              <a:rPr lang="el-GR" dirty="0" smtClean="0">
                <a:solidFill>
                  <a:srgbClr val="FF0000"/>
                </a:solidFill>
              </a:rPr>
              <a:t>ακούσεις</a:t>
            </a:r>
            <a:r>
              <a:rPr lang="el-GR" dirty="0" smtClean="0"/>
              <a:t> αν </a:t>
            </a:r>
            <a:r>
              <a:rPr lang="el-GR" dirty="0" smtClean="0">
                <a:solidFill>
                  <a:srgbClr val="FF0000"/>
                </a:solidFill>
              </a:rPr>
              <a:t>αφουγκραστείς</a:t>
            </a:r>
            <a:r>
              <a:rPr lang="el-GR" dirty="0" smtClean="0"/>
              <a:t> με αρκετή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r>
              <a:rPr lang="el-GR" dirty="0"/>
              <a:t>π</a:t>
            </a:r>
            <a:r>
              <a:rPr lang="el-GR" dirty="0" smtClean="0"/>
              <a:t>ροσοχή.</a:t>
            </a:r>
            <a:endParaRPr lang="el-GR" dirty="0"/>
          </a:p>
        </p:txBody>
      </p:sp>
      <p:sp>
        <p:nvSpPr>
          <p:cNvPr id="5" name="Ορθογώνιο 4"/>
          <p:cNvSpPr/>
          <p:nvPr/>
        </p:nvSpPr>
        <p:spPr>
          <a:xfrm>
            <a:off x="152029" y="5470193"/>
            <a:ext cx="21771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 smtClean="0"/>
              <a:t>Όπου και </a:t>
            </a:r>
            <a:r>
              <a:rPr lang="el-GR" dirty="0" smtClean="0">
                <a:solidFill>
                  <a:srgbClr val="FF0000"/>
                </a:solidFill>
              </a:rPr>
              <a:t>να πάμε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5004048" y="1685308"/>
            <a:ext cx="38519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 smtClean="0"/>
              <a:t> …</a:t>
            </a:r>
            <a:r>
              <a:rPr lang="el-GR" dirty="0" smtClean="0">
                <a:solidFill>
                  <a:srgbClr val="FF0000"/>
                </a:solidFill>
              </a:rPr>
              <a:t>συναντάμε</a:t>
            </a:r>
            <a:r>
              <a:rPr lang="el-GR" dirty="0" smtClean="0"/>
              <a:t> τη μουσική: στα μαγαζιά, στις καφετέριες, στις εκκλησίες, στα τρένα, στα αεροπλάνα και στα αυτοκίνητα, στις αίθουσες αναμονής</a:t>
            </a:r>
            <a:endParaRPr lang="el-GR" dirty="0"/>
          </a:p>
        </p:txBody>
      </p:sp>
      <p:sp>
        <p:nvSpPr>
          <p:cNvPr id="7" name="Ορθογώνιο 6"/>
          <p:cNvSpPr/>
          <p:nvPr/>
        </p:nvSpPr>
        <p:spPr>
          <a:xfrm>
            <a:off x="41332" y="2707179"/>
            <a:ext cx="26336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…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άκουσέ</a:t>
            </a:r>
            <a:r>
              <a:rPr lang="el-GR" dirty="0" smtClean="0"/>
              <a:t> τους όλους! </a:t>
            </a: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676410" y="1646404"/>
            <a:ext cx="3818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el-GR" dirty="0"/>
          </a:p>
        </p:txBody>
      </p:sp>
      <p:sp>
        <p:nvSpPr>
          <p:cNvPr id="10" name="TextBox 9"/>
          <p:cNvSpPr txBox="1"/>
          <p:nvPr/>
        </p:nvSpPr>
        <p:spPr>
          <a:xfrm>
            <a:off x="700683" y="2463572"/>
            <a:ext cx="3818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el-GR" dirty="0"/>
          </a:p>
        </p:txBody>
      </p:sp>
      <p:sp>
        <p:nvSpPr>
          <p:cNvPr id="11" name="TextBox 10"/>
          <p:cNvSpPr txBox="1"/>
          <p:nvPr/>
        </p:nvSpPr>
        <p:spPr>
          <a:xfrm>
            <a:off x="779606" y="2972227"/>
            <a:ext cx="3818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el-GR" dirty="0"/>
          </a:p>
        </p:txBody>
      </p:sp>
      <p:sp>
        <p:nvSpPr>
          <p:cNvPr id="12" name="TextBox 11"/>
          <p:cNvSpPr txBox="1"/>
          <p:nvPr/>
        </p:nvSpPr>
        <p:spPr>
          <a:xfrm>
            <a:off x="2136414" y="2977970"/>
            <a:ext cx="3818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el-GR" dirty="0"/>
          </a:p>
        </p:txBody>
      </p:sp>
      <p:sp>
        <p:nvSpPr>
          <p:cNvPr id="13" name="TextBox 12"/>
          <p:cNvSpPr txBox="1"/>
          <p:nvPr/>
        </p:nvSpPr>
        <p:spPr>
          <a:xfrm>
            <a:off x="1371261" y="3926594"/>
            <a:ext cx="3818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el-GR" dirty="0"/>
          </a:p>
        </p:txBody>
      </p:sp>
      <p:sp>
        <p:nvSpPr>
          <p:cNvPr id="14" name="TextBox 13"/>
          <p:cNvSpPr txBox="1"/>
          <p:nvPr/>
        </p:nvSpPr>
        <p:spPr>
          <a:xfrm>
            <a:off x="4231496" y="3926594"/>
            <a:ext cx="3818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el-GR" dirty="0"/>
          </a:p>
        </p:txBody>
      </p:sp>
      <p:sp>
        <p:nvSpPr>
          <p:cNvPr id="15" name="TextBox 14"/>
          <p:cNvSpPr txBox="1"/>
          <p:nvPr/>
        </p:nvSpPr>
        <p:spPr>
          <a:xfrm>
            <a:off x="1376123" y="4461506"/>
            <a:ext cx="3818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el-GR" dirty="0"/>
          </a:p>
        </p:txBody>
      </p:sp>
      <p:sp>
        <p:nvSpPr>
          <p:cNvPr id="16" name="TextBox 15"/>
          <p:cNvSpPr txBox="1"/>
          <p:nvPr/>
        </p:nvSpPr>
        <p:spPr>
          <a:xfrm>
            <a:off x="2771800" y="4437796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</a:t>
            </a:r>
            <a:endParaRPr lang="el-GR" dirty="0"/>
          </a:p>
        </p:txBody>
      </p:sp>
      <p:sp>
        <p:nvSpPr>
          <p:cNvPr id="17" name="TextBox 16"/>
          <p:cNvSpPr txBox="1"/>
          <p:nvPr/>
        </p:nvSpPr>
        <p:spPr>
          <a:xfrm>
            <a:off x="1753097" y="5100861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</a:t>
            </a:r>
            <a:endParaRPr lang="el-GR" dirty="0"/>
          </a:p>
        </p:txBody>
      </p:sp>
      <p:sp>
        <p:nvSpPr>
          <p:cNvPr id="18" name="TextBox 17"/>
          <p:cNvSpPr txBox="1"/>
          <p:nvPr/>
        </p:nvSpPr>
        <p:spPr>
          <a:xfrm>
            <a:off x="5821242" y="1457570"/>
            <a:ext cx="3818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el-GR" dirty="0"/>
          </a:p>
        </p:txBody>
      </p:sp>
      <p:sp>
        <p:nvSpPr>
          <p:cNvPr id="9" name="Ορθογώνιο 8"/>
          <p:cNvSpPr/>
          <p:nvPr/>
        </p:nvSpPr>
        <p:spPr>
          <a:xfrm>
            <a:off x="5076056" y="3347302"/>
            <a:ext cx="39381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 smtClean="0"/>
              <a:t>…και οπουδήποτε </a:t>
            </a:r>
            <a:r>
              <a:rPr lang="el-GR" dirty="0" smtClean="0">
                <a:solidFill>
                  <a:srgbClr val="FF0000"/>
                </a:solidFill>
              </a:rPr>
              <a:t>μπορούμε</a:t>
            </a:r>
            <a:r>
              <a:rPr lang="el-GR" dirty="0" smtClean="0"/>
              <a:t> </a:t>
            </a:r>
          </a:p>
          <a:p>
            <a:endParaRPr lang="el-GR" dirty="0" smtClean="0">
              <a:solidFill>
                <a:srgbClr val="FF0000"/>
              </a:solidFill>
            </a:endParaRPr>
          </a:p>
          <a:p>
            <a:pPr algn="ctr"/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 smtClean="0">
                <a:solidFill>
                  <a:srgbClr val="FF0000"/>
                </a:solidFill>
              </a:rPr>
              <a:t>    να μεταφέρουμε</a:t>
            </a:r>
            <a:r>
              <a:rPr lang="el-GR" dirty="0" smtClean="0"/>
              <a:t> τα ραδιόφωνα και    τα κασετόφωνά μας</a:t>
            </a:r>
            <a:endParaRPr lang="el-GR" dirty="0"/>
          </a:p>
        </p:txBody>
      </p:sp>
      <p:sp>
        <p:nvSpPr>
          <p:cNvPr id="20" name="TextBox 19"/>
          <p:cNvSpPr txBox="1"/>
          <p:nvPr/>
        </p:nvSpPr>
        <p:spPr>
          <a:xfrm>
            <a:off x="7254038" y="3074557"/>
            <a:ext cx="3818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el-GR" dirty="0"/>
          </a:p>
        </p:txBody>
      </p:sp>
      <p:sp>
        <p:nvSpPr>
          <p:cNvPr id="21" name="TextBox 20"/>
          <p:cNvSpPr txBox="1"/>
          <p:nvPr/>
        </p:nvSpPr>
        <p:spPr>
          <a:xfrm>
            <a:off x="6166336" y="3611085"/>
            <a:ext cx="3818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el-GR" dirty="0"/>
          </a:p>
        </p:txBody>
      </p:sp>
      <p:sp>
        <p:nvSpPr>
          <p:cNvPr id="19" name="Ορθογώνιο 18"/>
          <p:cNvSpPr/>
          <p:nvPr/>
        </p:nvSpPr>
        <p:spPr>
          <a:xfrm>
            <a:off x="3419872" y="5373216"/>
            <a:ext cx="55943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l-GR" dirty="0" smtClean="0"/>
              <a:t> Μια ζωηρή μουσική </a:t>
            </a:r>
            <a:r>
              <a:rPr lang="el-GR" dirty="0" smtClean="0">
                <a:solidFill>
                  <a:srgbClr val="FF0000"/>
                </a:solidFill>
              </a:rPr>
              <a:t>μπορεί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να χρησιμοποιηθεί </a:t>
            </a:r>
            <a:r>
              <a:rPr lang="el-GR" dirty="0" smtClean="0"/>
              <a:t>για </a:t>
            </a:r>
            <a:r>
              <a:rPr lang="el-GR" dirty="0" smtClean="0">
                <a:solidFill>
                  <a:srgbClr val="FF0000"/>
                </a:solidFill>
              </a:rPr>
              <a:t>να κάνει</a:t>
            </a:r>
            <a:r>
              <a:rPr lang="el-GR" dirty="0" smtClean="0"/>
              <a:t> τους ανθρώπους </a:t>
            </a:r>
            <a:r>
              <a:rPr lang="el-GR" dirty="0" smtClean="0">
                <a:solidFill>
                  <a:srgbClr val="FF0000"/>
                </a:solidFill>
              </a:rPr>
              <a:t>να δουλέψουν</a:t>
            </a:r>
            <a:r>
              <a:rPr lang="el-GR" dirty="0" smtClean="0"/>
              <a:t> πιο γρήγορα.</a:t>
            </a:r>
            <a:endParaRPr lang="el-GR" dirty="0"/>
          </a:p>
        </p:txBody>
      </p:sp>
      <p:sp>
        <p:nvSpPr>
          <p:cNvPr id="23" name="TextBox 22"/>
          <p:cNvSpPr txBox="1"/>
          <p:nvPr/>
        </p:nvSpPr>
        <p:spPr>
          <a:xfrm>
            <a:off x="5835206" y="5279953"/>
            <a:ext cx="3818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el-GR" dirty="0"/>
          </a:p>
        </p:txBody>
      </p:sp>
      <p:sp>
        <p:nvSpPr>
          <p:cNvPr id="24" name="TextBox 23"/>
          <p:cNvSpPr txBox="1"/>
          <p:nvPr/>
        </p:nvSpPr>
        <p:spPr>
          <a:xfrm>
            <a:off x="3826729" y="5839525"/>
            <a:ext cx="3818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el-GR" dirty="0"/>
          </a:p>
        </p:txBody>
      </p:sp>
      <p:sp>
        <p:nvSpPr>
          <p:cNvPr id="25" name="TextBox 24"/>
          <p:cNvSpPr txBox="1"/>
          <p:nvPr/>
        </p:nvSpPr>
        <p:spPr>
          <a:xfrm>
            <a:off x="7026502" y="5279953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</a:t>
            </a:r>
            <a:endParaRPr lang="el-GR" dirty="0"/>
          </a:p>
        </p:txBody>
      </p:sp>
      <p:sp>
        <p:nvSpPr>
          <p:cNvPr id="26" name="TextBox 25"/>
          <p:cNvSpPr txBox="1"/>
          <p:nvPr/>
        </p:nvSpPr>
        <p:spPr>
          <a:xfrm>
            <a:off x="6435350" y="5856321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</a:t>
            </a:r>
            <a:endParaRPr lang="el-GR" dirty="0"/>
          </a:p>
        </p:txBody>
      </p:sp>
      <p:sp>
        <p:nvSpPr>
          <p:cNvPr id="22" name="Θέση υποσέλιδου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57019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9" grpId="0"/>
      <p:bldP spid="20" grpId="0" animBg="1"/>
      <p:bldP spid="21" grpId="0" animBg="1"/>
      <p:bldP spid="19" grpId="0"/>
      <p:bldP spid="23" grpId="0" animBg="1"/>
      <p:bldP spid="24" grpId="0" animBg="1"/>
      <p:bldP spid="25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39" y="1609156"/>
            <a:ext cx="6866291" cy="4149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51981" y="2740278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latin typeface="Comic Sans MS" panose="030F0702030302020204" pitchFamily="66" charset="0"/>
              </a:rPr>
              <a:t>άνοιξε</a:t>
            </a:r>
            <a:endParaRPr lang="el-GR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52120" y="2770359"/>
            <a:ext cx="1502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latin typeface="Comic Sans MS" panose="030F0702030302020204" pitchFamily="66" charset="0"/>
              </a:rPr>
              <a:t>τ</a:t>
            </a:r>
            <a:r>
              <a:rPr lang="el-GR" dirty="0" smtClean="0">
                <a:latin typeface="Comic Sans MS" panose="030F0702030302020204" pitchFamily="66" charset="0"/>
              </a:rPr>
              <a:t>ο παράθυρο</a:t>
            </a:r>
            <a:endParaRPr lang="el-GR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51981" y="3093926"/>
            <a:ext cx="888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άκουσέ</a:t>
            </a: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5652120" y="3095743"/>
            <a:ext cx="614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τους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2551981" y="3457894"/>
            <a:ext cx="1540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ν</a:t>
            </a:r>
            <a:r>
              <a:rPr lang="el-GR" dirty="0" smtClean="0"/>
              <a:t>α ξεχωρίσεις </a:t>
            </a:r>
            <a:endParaRPr lang="el-GR" dirty="0"/>
          </a:p>
        </p:txBody>
      </p:sp>
      <p:sp>
        <p:nvSpPr>
          <p:cNvPr id="7" name="TextBox 6"/>
          <p:cNvSpPr txBox="1"/>
          <p:nvPr/>
        </p:nvSpPr>
        <p:spPr>
          <a:xfrm>
            <a:off x="5593706" y="3493209"/>
            <a:ext cx="1619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τ</a:t>
            </a:r>
            <a:r>
              <a:rPr lang="el-GR" dirty="0" smtClean="0"/>
              <a:t>ους θορύβους</a:t>
            </a: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2567529" y="3694881"/>
            <a:ext cx="556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έχει</a:t>
            </a:r>
            <a:endParaRPr lang="el-GR" dirty="0"/>
          </a:p>
        </p:txBody>
      </p:sp>
      <p:sp>
        <p:nvSpPr>
          <p:cNvPr id="9" name="TextBox 8"/>
          <p:cNvSpPr txBox="1"/>
          <p:nvPr/>
        </p:nvSpPr>
        <p:spPr>
          <a:xfrm>
            <a:off x="5640459" y="3744741"/>
            <a:ext cx="1284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τ</a:t>
            </a:r>
            <a:r>
              <a:rPr lang="el-GR" dirty="0" smtClean="0"/>
              <a:t>ον θόρυβο</a:t>
            </a:r>
            <a:endParaRPr lang="el-GR" dirty="0"/>
          </a:p>
        </p:txBody>
      </p:sp>
      <p:sp>
        <p:nvSpPr>
          <p:cNvPr id="10" name="TextBox 9"/>
          <p:cNvSpPr txBox="1"/>
          <p:nvPr/>
        </p:nvSpPr>
        <p:spPr>
          <a:xfrm>
            <a:off x="2455479" y="4064213"/>
            <a:ext cx="1336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ν</a:t>
            </a:r>
            <a:r>
              <a:rPr lang="el-GR" dirty="0" smtClean="0"/>
              <a:t>α ακούσεις</a:t>
            </a:r>
            <a:endParaRPr lang="el-GR" dirty="0"/>
          </a:p>
        </p:txBody>
      </p:sp>
      <p:sp>
        <p:nvSpPr>
          <p:cNvPr id="11" name="TextBox 10"/>
          <p:cNvSpPr txBox="1"/>
          <p:nvPr/>
        </p:nvSpPr>
        <p:spPr>
          <a:xfrm>
            <a:off x="5640459" y="4063981"/>
            <a:ext cx="498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τον</a:t>
            </a:r>
            <a:endParaRPr lang="el-GR" dirty="0"/>
          </a:p>
        </p:txBody>
      </p:sp>
      <p:sp>
        <p:nvSpPr>
          <p:cNvPr id="13" name="TextBox 12"/>
          <p:cNvSpPr txBox="1"/>
          <p:nvPr/>
        </p:nvSpPr>
        <p:spPr>
          <a:xfrm>
            <a:off x="2455479" y="4365104"/>
            <a:ext cx="1226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συναντάμε</a:t>
            </a:r>
            <a:endParaRPr lang="el-GR" dirty="0"/>
          </a:p>
        </p:txBody>
      </p:sp>
      <p:sp>
        <p:nvSpPr>
          <p:cNvPr id="14" name="TextBox 13"/>
          <p:cNvSpPr txBox="1"/>
          <p:nvPr/>
        </p:nvSpPr>
        <p:spPr>
          <a:xfrm>
            <a:off x="5614324" y="4365104"/>
            <a:ext cx="1237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τ</a:t>
            </a:r>
            <a:r>
              <a:rPr lang="el-GR" dirty="0" smtClean="0"/>
              <a:t>η μουσική</a:t>
            </a:r>
            <a:endParaRPr lang="el-GR" dirty="0"/>
          </a:p>
        </p:txBody>
      </p:sp>
      <p:sp>
        <p:nvSpPr>
          <p:cNvPr id="15" name="TextBox 14"/>
          <p:cNvSpPr txBox="1"/>
          <p:nvPr/>
        </p:nvSpPr>
        <p:spPr>
          <a:xfrm>
            <a:off x="2567529" y="4699046"/>
            <a:ext cx="1489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μεταφέρουμε</a:t>
            </a:r>
            <a:endParaRPr lang="el-GR" dirty="0"/>
          </a:p>
        </p:txBody>
      </p:sp>
      <p:sp>
        <p:nvSpPr>
          <p:cNvPr id="16" name="TextBox 15"/>
          <p:cNvSpPr txBox="1"/>
          <p:nvPr/>
        </p:nvSpPr>
        <p:spPr>
          <a:xfrm>
            <a:off x="4739118" y="4695694"/>
            <a:ext cx="31938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/>
              <a:t>τ</a:t>
            </a:r>
            <a:r>
              <a:rPr lang="el-GR" sz="1600" dirty="0" smtClean="0"/>
              <a:t>α ραδιόφωνα και τα κασετόφωνα</a:t>
            </a:r>
            <a:endParaRPr lang="el-GR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2581346" y="5034248"/>
            <a:ext cx="975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να κάνει</a:t>
            </a:r>
            <a:endParaRPr lang="el-GR" dirty="0"/>
          </a:p>
        </p:txBody>
      </p:sp>
      <p:sp>
        <p:nvSpPr>
          <p:cNvPr id="18" name="TextBox 17"/>
          <p:cNvSpPr txBox="1"/>
          <p:nvPr/>
        </p:nvSpPr>
        <p:spPr>
          <a:xfrm>
            <a:off x="5396514" y="5034248"/>
            <a:ext cx="1772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τ</a:t>
            </a:r>
            <a:r>
              <a:rPr lang="el-GR" dirty="0" smtClean="0"/>
              <a:t>ους ανθρώπους</a:t>
            </a:r>
            <a:endParaRPr lang="el-GR" dirty="0"/>
          </a:p>
        </p:txBody>
      </p:sp>
      <p:sp>
        <p:nvSpPr>
          <p:cNvPr id="19" name="Θέση υποσέλιδου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1032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80728"/>
            <a:ext cx="7089344" cy="48965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Ευθεία γραμμή σύνδεσης 2"/>
          <p:cNvCxnSpPr/>
          <p:nvPr/>
        </p:nvCxnSpPr>
        <p:spPr>
          <a:xfrm>
            <a:off x="6156176" y="2564904"/>
            <a:ext cx="50405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256560" y="2020198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Ρ</a:t>
            </a:r>
            <a:endParaRPr lang="el-GR" dirty="0">
              <a:solidFill>
                <a:srgbClr val="FF0000"/>
              </a:solidFill>
            </a:endParaRPr>
          </a:p>
        </p:txBody>
      </p:sp>
      <p:cxnSp>
        <p:nvCxnSpPr>
          <p:cNvPr id="6" name="Ευθεία γραμμή σύνδεσης 5"/>
          <p:cNvCxnSpPr/>
          <p:nvPr/>
        </p:nvCxnSpPr>
        <p:spPr>
          <a:xfrm>
            <a:off x="5652120" y="2564904"/>
            <a:ext cx="432048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719706" y="202019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00B050"/>
                </a:solidFill>
              </a:rPr>
              <a:t>Υ</a:t>
            </a:r>
            <a:endParaRPr lang="el-GR" dirty="0">
              <a:solidFill>
                <a:srgbClr val="00B050"/>
              </a:solidFill>
            </a:endParaRPr>
          </a:p>
        </p:txBody>
      </p:sp>
      <p:cxnSp>
        <p:nvCxnSpPr>
          <p:cNvPr id="9" name="Ευθεία γραμμή σύνδεσης 8"/>
          <p:cNvCxnSpPr/>
          <p:nvPr/>
        </p:nvCxnSpPr>
        <p:spPr>
          <a:xfrm flipV="1">
            <a:off x="2123728" y="2690112"/>
            <a:ext cx="322051" cy="1880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52109" y="2351558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b="1" dirty="0">
                <a:solidFill>
                  <a:srgbClr val="FF0000"/>
                </a:solidFill>
              </a:rPr>
              <a:t>Ρ</a:t>
            </a:r>
          </a:p>
        </p:txBody>
      </p:sp>
      <p:cxnSp>
        <p:nvCxnSpPr>
          <p:cNvPr id="12" name="Ευθεία γραμμή σύνδεσης 11"/>
          <p:cNvCxnSpPr/>
          <p:nvPr/>
        </p:nvCxnSpPr>
        <p:spPr>
          <a:xfrm>
            <a:off x="2483768" y="2708920"/>
            <a:ext cx="792088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800550" y="2351558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b="1" dirty="0" smtClean="0">
                <a:solidFill>
                  <a:srgbClr val="00B050"/>
                </a:solidFill>
              </a:rPr>
              <a:t>Υ</a:t>
            </a:r>
            <a:endParaRPr lang="el-GR" sz="1600" b="1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 rot="19484872">
            <a:off x="436717" y="620286"/>
            <a:ext cx="2557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ΟΛΟΚΛΗΡΩΝΩ ΤΗΝ ΑΣΚΗΣΗ</a:t>
            </a:r>
            <a:endParaRPr lang="el-G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Θέση υποσέλιδου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6826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0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013" y="700088"/>
            <a:ext cx="5895975" cy="545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394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</TotalTime>
  <Words>175</Words>
  <Application>Microsoft Office PowerPoint</Application>
  <PresentationFormat>Προβολή στην οθόνη (4:3)</PresentationFormat>
  <Paragraphs>55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ΚΑΤΕΡΙΝΑ ΠΑΠΑΪΩΑΝΝΟΥ</dc:creator>
  <cp:lastModifiedBy>ΚΑΤΕΡΙΝΑ ΠΑΠΑΪΩΑΝΝΟΥ</cp:lastModifiedBy>
  <cp:revision>8</cp:revision>
  <dcterms:created xsi:type="dcterms:W3CDTF">2020-12-15T20:39:32Z</dcterms:created>
  <dcterms:modified xsi:type="dcterms:W3CDTF">2020-12-15T21:50:21Z</dcterms:modified>
</cp:coreProperties>
</file>