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28133-2892-4BDA-9560-AEB27095ED7A}" type="datetimeFigureOut">
              <a:rPr lang="el-GR" smtClean="0"/>
              <a:t>10/12/2020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99BF0-6AF4-4780-93C9-20D3FB87183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79137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28133-2892-4BDA-9560-AEB27095ED7A}" type="datetimeFigureOut">
              <a:rPr lang="el-GR" smtClean="0"/>
              <a:t>10/12/2020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99BF0-6AF4-4780-93C9-20D3FB87183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5948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28133-2892-4BDA-9560-AEB27095ED7A}" type="datetimeFigureOut">
              <a:rPr lang="el-GR" smtClean="0"/>
              <a:t>10/12/2020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99BF0-6AF4-4780-93C9-20D3FB87183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951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28133-2892-4BDA-9560-AEB27095ED7A}" type="datetimeFigureOut">
              <a:rPr lang="el-GR" smtClean="0"/>
              <a:t>10/12/2020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99BF0-6AF4-4780-93C9-20D3FB87183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7623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28133-2892-4BDA-9560-AEB27095ED7A}" type="datetimeFigureOut">
              <a:rPr lang="el-GR" smtClean="0"/>
              <a:t>10/12/2020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99BF0-6AF4-4780-93C9-20D3FB87183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8420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28133-2892-4BDA-9560-AEB27095ED7A}" type="datetimeFigureOut">
              <a:rPr lang="el-GR" smtClean="0"/>
              <a:t>10/12/2020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99BF0-6AF4-4780-93C9-20D3FB87183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549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28133-2892-4BDA-9560-AEB27095ED7A}" type="datetimeFigureOut">
              <a:rPr lang="el-GR" smtClean="0"/>
              <a:t>10/12/2020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99BF0-6AF4-4780-93C9-20D3FB87183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91952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28133-2892-4BDA-9560-AEB27095ED7A}" type="datetimeFigureOut">
              <a:rPr lang="el-GR" smtClean="0"/>
              <a:t>10/12/2020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99BF0-6AF4-4780-93C9-20D3FB87183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71004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28133-2892-4BDA-9560-AEB27095ED7A}" type="datetimeFigureOut">
              <a:rPr lang="el-GR" smtClean="0"/>
              <a:t>10/12/2020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99BF0-6AF4-4780-93C9-20D3FB87183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3916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28133-2892-4BDA-9560-AEB27095ED7A}" type="datetimeFigureOut">
              <a:rPr lang="el-GR" smtClean="0"/>
              <a:t>10/12/2020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99BF0-6AF4-4780-93C9-20D3FB87183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4502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28133-2892-4BDA-9560-AEB27095ED7A}" type="datetimeFigureOut">
              <a:rPr lang="el-GR" smtClean="0"/>
              <a:t>10/12/2020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99BF0-6AF4-4780-93C9-20D3FB87183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331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28133-2892-4BDA-9560-AEB27095ED7A}" type="datetimeFigureOut">
              <a:rPr lang="el-GR" smtClean="0"/>
              <a:t>10/12/2020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99BF0-6AF4-4780-93C9-20D3FB87183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2830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78979" y="908720"/>
            <a:ext cx="7772400" cy="1470025"/>
          </a:xfrm>
        </p:spPr>
        <p:txBody>
          <a:bodyPr/>
          <a:lstStyle/>
          <a:p>
            <a:r>
              <a:rPr lang="el-GR" dirty="0" smtClean="0"/>
              <a:t>Περιγραφή συναυλίας</a:t>
            </a: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2546857"/>
            <a:ext cx="4434177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039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65334" y="260648"/>
            <a:ext cx="2607573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b="1" u="sng" dirty="0" smtClean="0"/>
              <a:t>Αναφερόμαστε στα εξής:</a:t>
            </a:r>
            <a:endParaRPr lang="el-GR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806300"/>
            <a:ext cx="7890430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Στους μουσικούς και τους τραγουδιστές που έδωσαν τη συναυλία και το είδος </a:t>
            </a:r>
          </a:p>
          <a:p>
            <a:r>
              <a:rPr lang="el-GR" dirty="0"/>
              <a:t> </a:t>
            </a:r>
            <a:r>
              <a:rPr lang="el-GR" dirty="0" smtClean="0"/>
              <a:t>     της μουσικής.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9341" y="1772816"/>
            <a:ext cx="473033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Πού και πότε πραγματοποιήθηκε η συναυλία</a:t>
            </a:r>
            <a:endParaRPr lang="el-GR" dirty="0"/>
          </a:p>
        </p:txBody>
      </p:sp>
      <p:sp>
        <p:nvSpPr>
          <p:cNvPr id="7" name="TextBox 6"/>
          <p:cNvSpPr txBox="1"/>
          <p:nvPr/>
        </p:nvSpPr>
        <p:spPr>
          <a:xfrm>
            <a:off x="574263" y="2605857"/>
            <a:ext cx="4336700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Με ποιους παρακολούθησα τη συναυλία</a:t>
            </a: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574263" y="3343098"/>
            <a:ext cx="4939237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Ποιος ήταν ο λόγος που αποφασίσαμε να πάμε</a:t>
            </a:r>
            <a:endParaRPr lang="el-GR" dirty="0"/>
          </a:p>
        </p:txBody>
      </p:sp>
      <p:sp>
        <p:nvSpPr>
          <p:cNvPr id="9" name="TextBox 8"/>
          <p:cNvSpPr txBox="1"/>
          <p:nvPr/>
        </p:nvSpPr>
        <p:spPr>
          <a:xfrm>
            <a:off x="539552" y="3971356"/>
            <a:ext cx="483414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Πώς ξεκίνησε, πώς συνεχίστηκε, πώς κατέληξε</a:t>
            </a:r>
            <a:endParaRPr lang="el-GR" dirty="0"/>
          </a:p>
        </p:txBody>
      </p:sp>
      <p:sp>
        <p:nvSpPr>
          <p:cNvPr id="10" name="TextBox 9"/>
          <p:cNvSpPr txBox="1"/>
          <p:nvPr/>
        </p:nvSpPr>
        <p:spPr>
          <a:xfrm>
            <a:off x="503296" y="4725144"/>
            <a:ext cx="5535105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Ποιες ήταν οι αντιδράσεις του κοινού και οι δικές μας</a:t>
            </a:r>
            <a:endParaRPr lang="el-GR" dirty="0"/>
          </a:p>
        </p:txBody>
      </p:sp>
      <p:sp>
        <p:nvSpPr>
          <p:cNvPr id="11" name="TextBox 10"/>
          <p:cNvSpPr txBox="1"/>
          <p:nvPr/>
        </p:nvSpPr>
        <p:spPr>
          <a:xfrm>
            <a:off x="499341" y="5445224"/>
            <a:ext cx="1707070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Τι μου άρεσε</a:t>
            </a:r>
            <a:endParaRPr lang="el-GR" dirty="0"/>
          </a:p>
        </p:txBody>
      </p:sp>
      <p:sp>
        <p:nvSpPr>
          <p:cNvPr id="12" name="TextBox 11"/>
          <p:cNvSpPr txBox="1"/>
          <p:nvPr/>
        </p:nvSpPr>
        <p:spPr>
          <a:xfrm>
            <a:off x="499341" y="6021288"/>
            <a:ext cx="6059672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Σκέψεις και συναισθήματα που μας προκάλεσε η συναυλία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79086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115616" y="692696"/>
            <a:ext cx="6696744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l-GR" b="1" dirty="0">
                <a:solidFill>
                  <a:srgbClr val="FF0000"/>
                </a:solidFill>
              </a:rPr>
              <a:t>ΠΡΟΛΟΓΟΣ</a:t>
            </a:r>
            <a:r>
              <a:rPr lang="el-GR" b="1" dirty="0"/>
              <a:t> (μια αναφορά στη σχέση μου και στην αγάπη μου για τη μουσική - πότε - με ποιους - σε ποιο μέρος πήγα - ποιο συγκρότημα παρακολουθήσαμε  και λίγα λόγια γι’ αυτό)</a:t>
            </a:r>
            <a:endParaRPr lang="el-GR" dirty="0"/>
          </a:p>
        </p:txBody>
      </p:sp>
      <p:sp>
        <p:nvSpPr>
          <p:cNvPr id="3" name="Ορθογώνιο 2"/>
          <p:cNvSpPr/>
          <p:nvPr/>
        </p:nvSpPr>
        <p:spPr>
          <a:xfrm>
            <a:off x="1115616" y="2690336"/>
            <a:ext cx="698477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l-GR" b="1" dirty="0">
                <a:solidFill>
                  <a:srgbClr val="FF0000"/>
                </a:solidFill>
              </a:rPr>
              <a:t>ΚΥΡΙΟ ΘΕΜΑ</a:t>
            </a:r>
            <a:r>
              <a:rPr lang="el-GR" b="1" dirty="0"/>
              <a:t>  ( ιδιαιτερότητα του συγκροτήματος, είδος μουσικής - χορευτικά</a:t>
            </a:r>
            <a:r>
              <a:rPr lang="el-GR" b="1" dirty="0" smtClean="0"/>
              <a:t>, φωτισμοί </a:t>
            </a:r>
            <a:r>
              <a:rPr lang="el-GR" b="1" dirty="0"/>
              <a:t>- συναισθήματα και αντιδράσεις δικά μου και του κοινού - το καλύτερο </a:t>
            </a:r>
            <a:r>
              <a:rPr lang="el-GR" b="1" dirty="0" smtClean="0"/>
              <a:t>σημείο της </a:t>
            </a:r>
            <a:r>
              <a:rPr lang="el-GR" b="1" dirty="0"/>
              <a:t>βραδιάς )</a:t>
            </a: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1115616" y="4725144"/>
            <a:ext cx="430130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just"/>
            <a:r>
              <a:rPr lang="el-GR" b="1" dirty="0">
                <a:solidFill>
                  <a:srgbClr val="FF0000"/>
                </a:solidFill>
              </a:rPr>
              <a:t>ΕΠΙΛΟΓΟΣ</a:t>
            </a:r>
            <a:r>
              <a:rPr lang="el-GR" b="1" dirty="0"/>
              <a:t> (</a:t>
            </a:r>
            <a:r>
              <a:rPr lang="el-GR" dirty="0"/>
              <a:t> </a:t>
            </a:r>
            <a:r>
              <a:rPr lang="el-GR" b="1" dirty="0"/>
              <a:t>πώς με επηρέασε η συναυλία 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917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74</Words>
  <Application>Microsoft Office PowerPoint</Application>
  <PresentationFormat>Προβολή στην οθόνη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Θέμα του Office</vt:lpstr>
      <vt:lpstr>Περιγραφή συναυλίας</vt:lpstr>
      <vt:lpstr>Παρουσίαση του PowerPoint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Περιγραφή συναυλίας</dc:title>
  <dc:creator>ΚΑΤΕΡΙΝΑ ΠΑΠΑΪΩΑΝΝΟΥ</dc:creator>
  <cp:lastModifiedBy>ΚΑΤΕΡΙΝΑ ΠΑΠΑΪΩΑΝΝΟΥ</cp:lastModifiedBy>
  <cp:revision>3</cp:revision>
  <dcterms:created xsi:type="dcterms:W3CDTF">2020-12-10T08:54:47Z</dcterms:created>
  <dcterms:modified xsi:type="dcterms:W3CDTF">2020-12-10T09:37:13Z</dcterms:modified>
</cp:coreProperties>
</file>