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6A473-BD23-4CD4-AB57-74EDDBBD822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59E95CE-D850-4D24-9B56-87D13B206867}">
      <dgm:prSet phldrT="[Κείμενο]"/>
      <dgm:spPr/>
      <dgm:t>
        <a:bodyPr/>
        <a:lstStyle/>
        <a:p>
          <a:r>
            <a:rPr lang="el-GR" dirty="0" smtClean="0"/>
            <a:t>ΠΑΙΧΝΙΔΙ</a:t>
          </a:r>
          <a:endParaRPr lang="el-GR" dirty="0"/>
        </a:p>
      </dgm:t>
    </dgm:pt>
    <dgm:pt modelId="{8CDAE7A2-46C1-4CDC-A994-9D8F2EAE3228}" type="parTrans" cxnId="{589CBC29-F22C-4E27-86F1-8A4571FF3EB8}">
      <dgm:prSet/>
      <dgm:spPr/>
      <dgm:t>
        <a:bodyPr/>
        <a:lstStyle/>
        <a:p>
          <a:endParaRPr lang="el-GR"/>
        </a:p>
      </dgm:t>
    </dgm:pt>
    <dgm:pt modelId="{00BD7A0F-2C38-4781-9B40-F644559FC494}" type="sibTrans" cxnId="{589CBC29-F22C-4E27-86F1-8A4571FF3EB8}">
      <dgm:prSet/>
      <dgm:spPr/>
      <dgm:t>
        <a:bodyPr/>
        <a:lstStyle/>
        <a:p>
          <a:endParaRPr lang="el-GR"/>
        </a:p>
      </dgm:t>
    </dgm:pt>
    <dgm:pt modelId="{CDAEE786-F07F-4CA6-8E22-9507274BF84C}">
      <dgm:prSet phldrT="[Κείμενο]"/>
      <dgm:spPr/>
      <dgm:t>
        <a:bodyPr/>
        <a:lstStyle/>
        <a:p>
          <a:r>
            <a:rPr lang="el-GR" dirty="0" smtClean="0"/>
            <a:t>Ξεκουράζει</a:t>
          </a:r>
          <a:endParaRPr lang="el-GR" dirty="0"/>
        </a:p>
      </dgm:t>
    </dgm:pt>
    <dgm:pt modelId="{FAB64A1D-89F9-4253-A6A1-7762C875BD33}" type="parTrans" cxnId="{FD2D04F7-27F6-4B8E-B489-0D4293B288F4}">
      <dgm:prSet/>
      <dgm:spPr/>
      <dgm:t>
        <a:bodyPr/>
        <a:lstStyle/>
        <a:p>
          <a:endParaRPr lang="el-GR"/>
        </a:p>
      </dgm:t>
    </dgm:pt>
    <dgm:pt modelId="{B79BD36B-29ED-4AC6-9091-93D78D787E43}" type="sibTrans" cxnId="{FD2D04F7-27F6-4B8E-B489-0D4293B288F4}">
      <dgm:prSet/>
      <dgm:spPr/>
      <dgm:t>
        <a:bodyPr/>
        <a:lstStyle/>
        <a:p>
          <a:endParaRPr lang="el-GR"/>
        </a:p>
      </dgm:t>
    </dgm:pt>
    <dgm:pt modelId="{C09819C7-0DC8-46A0-9CE8-D2608A700135}">
      <dgm:prSet phldrT="[Κείμενο]"/>
      <dgm:spPr/>
      <dgm:t>
        <a:bodyPr/>
        <a:lstStyle/>
        <a:p>
          <a:r>
            <a:rPr lang="el-GR" dirty="0" smtClean="0"/>
            <a:t>Μαθαίνω να σέβομαι τους κανόνες και να συνεργάζομαι …</a:t>
          </a:r>
          <a:endParaRPr lang="el-GR" dirty="0"/>
        </a:p>
      </dgm:t>
    </dgm:pt>
    <dgm:pt modelId="{8B730EAB-700E-4C58-95F5-68C5CC39E2DE}" type="parTrans" cxnId="{4130E4C9-44B4-4A67-83B9-6CC1A1518739}">
      <dgm:prSet/>
      <dgm:spPr/>
      <dgm:t>
        <a:bodyPr/>
        <a:lstStyle/>
        <a:p>
          <a:endParaRPr lang="el-GR"/>
        </a:p>
      </dgm:t>
    </dgm:pt>
    <dgm:pt modelId="{239B087A-0081-4397-B53D-00BFF472D5C6}" type="sibTrans" cxnId="{4130E4C9-44B4-4A67-83B9-6CC1A1518739}">
      <dgm:prSet/>
      <dgm:spPr/>
      <dgm:t>
        <a:bodyPr/>
        <a:lstStyle/>
        <a:p>
          <a:endParaRPr lang="el-GR"/>
        </a:p>
      </dgm:t>
    </dgm:pt>
    <dgm:pt modelId="{C5FC64BD-0E62-4D07-8343-9E4F52AE8C6C}">
      <dgm:prSet phldrT="[Κείμενο]"/>
      <dgm:spPr/>
      <dgm:t>
        <a:bodyPr/>
        <a:lstStyle/>
        <a:p>
          <a:r>
            <a:rPr lang="en-US" dirty="0" smtClean="0"/>
            <a:t>EK</a:t>
          </a:r>
          <a:r>
            <a:rPr lang="el-GR" dirty="0" smtClean="0"/>
            <a:t>ΠΑΙΔΕΥΣΗ</a:t>
          </a:r>
          <a:endParaRPr lang="el-GR" dirty="0"/>
        </a:p>
      </dgm:t>
    </dgm:pt>
    <dgm:pt modelId="{7B5175C9-77D8-4FAF-ABD2-61AA2F792AA9}" type="parTrans" cxnId="{99CA4730-24F4-44A9-AF1B-7DFB60D57548}">
      <dgm:prSet/>
      <dgm:spPr/>
      <dgm:t>
        <a:bodyPr/>
        <a:lstStyle/>
        <a:p>
          <a:endParaRPr lang="el-GR"/>
        </a:p>
      </dgm:t>
    </dgm:pt>
    <dgm:pt modelId="{82253860-D7B6-4370-9317-BA5B5AAB86BF}" type="sibTrans" cxnId="{99CA4730-24F4-44A9-AF1B-7DFB60D57548}">
      <dgm:prSet/>
      <dgm:spPr/>
      <dgm:t>
        <a:bodyPr/>
        <a:lstStyle/>
        <a:p>
          <a:endParaRPr lang="el-GR"/>
        </a:p>
      </dgm:t>
    </dgm:pt>
    <dgm:pt modelId="{158E94EA-B3F3-4F1F-B62C-7B34929EDDC1}">
      <dgm:prSet phldrT="[Κείμενο]"/>
      <dgm:spPr/>
      <dgm:t>
        <a:bodyPr/>
        <a:lstStyle/>
        <a:p>
          <a:r>
            <a:rPr lang="el-GR" dirty="0" smtClean="0"/>
            <a:t>Αποκτώ γνώσεις</a:t>
          </a:r>
          <a:endParaRPr lang="el-GR" dirty="0"/>
        </a:p>
      </dgm:t>
    </dgm:pt>
    <dgm:pt modelId="{998C59E6-072B-409E-827D-8A9AF29047DF}" type="parTrans" cxnId="{A257E930-EF80-4CB7-9610-5F12DDAA84F9}">
      <dgm:prSet/>
      <dgm:spPr/>
      <dgm:t>
        <a:bodyPr/>
        <a:lstStyle/>
        <a:p>
          <a:endParaRPr lang="el-GR"/>
        </a:p>
      </dgm:t>
    </dgm:pt>
    <dgm:pt modelId="{BEDBEE47-895B-44BF-8D18-C6DF69A06E5B}" type="sibTrans" cxnId="{A257E930-EF80-4CB7-9610-5F12DDAA84F9}">
      <dgm:prSet/>
      <dgm:spPr/>
      <dgm:t>
        <a:bodyPr/>
        <a:lstStyle/>
        <a:p>
          <a:endParaRPr lang="el-GR"/>
        </a:p>
      </dgm:t>
    </dgm:pt>
    <dgm:pt modelId="{E5EA237E-7AFB-477A-A046-FCA62050FBBB}">
      <dgm:prSet phldrT="[Κείμενο]"/>
      <dgm:spPr/>
      <dgm:t>
        <a:bodyPr/>
        <a:lstStyle/>
        <a:p>
          <a:r>
            <a:rPr lang="en-US" dirty="0" smtClean="0"/>
            <a:t>A</a:t>
          </a:r>
          <a:r>
            <a:rPr lang="el-GR" dirty="0" smtClean="0"/>
            <a:t>ΘΛΗΣΗ</a:t>
          </a:r>
          <a:endParaRPr lang="el-GR" dirty="0"/>
        </a:p>
      </dgm:t>
    </dgm:pt>
    <dgm:pt modelId="{C30BD570-59A7-4125-B9EA-D465AC6AB88D}" type="parTrans" cxnId="{8311A131-6315-43D4-8EE6-0B008B23EE31}">
      <dgm:prSet/>
      <dgm:spPr/>
      <dgm:t>
        <a:bodyPr/>
        <a:lstStyle/>
        <a:p>
          <a:endParaRPr lang="el-GR"/>
        </a:p>
      </dgm:t>
    </dgm:pt>
    <dgm:pt modelId="{78EA82C3-72F1-42D1-81D0-4FC90570D082}" type="sibTrans" cxnId="{8311A131-6315-43D4-8EE6-0B008B23EE31}">
      <dgm:prSet/>
      <dgm:spPr/>
      <dgm:t>
        <a:bodyPr/>
        <a:lstStyle/>
        <a:p>
          <a:endParaRPr lang="el-GR"/>
        </a:p>
      </dgm:t>
    </dgm:pt>
    <dgm:pt modelId="{70855A97-2B37-48EC-B36F-8A848E152966}">
      <dgm:prSet phldrT="[Κείμενο]"/>
      <dgm:spPr/>
      <dgm:t>
        <a:bodyPr/>
        <a:lstStyle/>
        <a:p>
          <a:r>
            <a:rPr lang="el-GR" dirty="0" smtClean="0"/>
            <a:t>Γυμνάζω το σώμα μου</a:t>
          </a:r>
          <a:endParaRPr lang="el-GR" dirty="0"/>
        </a:p>
      </dgm:t>
    </dgm:pt>
    <dgm:pt modelId="{9AC6C156-FC11-4958-BF37-7D02D8169211}" type="parTrans" cxnId="{2C3CF130-43DE-4982-A6F8-CCDECD37B847}">
      <dgm:prSet/>
      <dgm:spPr/>
      <dgm:t>
        <a:bodyPr/>
        <a:lstStyle/>
        <a:p>
          <a:endParaRPr lang="el-GR"/>
        </a:p>
      </dgm:t>
    </dgm:pt>
    <dgm:pt modelId="{B32E8575-FD13-4CC6-A6B5-838BC17AE9FA}" type="sibTrans" cxnId="{2C3CF130-43DE-4982-A6F8-CCDECD37B847}">
      <dgm:prSet/>
      <dgm:spPr/>
      <dgm:t>
        <a:bodyPr/>
        <a:lstStyle/>
        <a:p>
          <a:endParaRPr lang="el-GR"/>
        </a:p>
      </dgm:t>
    </dgm:pt>
    <dgm:pt modelId="{EB2FAA94-7C87-444B-AF41-242C73DDDAC5}">
      <dgm:prSet phldrT="[Κείμενο]"/>
      <dgm:spPr/>
      <dgm:t>
        <a:bodyPr/>
        <a:lstStyle/>
        <a:p>
          <a:r>
            <a:rPr lang="el-GR" dirty="0" smtClean="0"/>
            <a:t>Διασκεδάζει, προσφέρει χαρά κ απόλαυση</a:t>
          </a:r>
          <a:endParaRPr lang="el-GR" dirty="0"/>
        </a:p>
      </dgm:t>
    </dgm:pt>
    <dgm:pt modelId="{08242473-0EB5-4BA1-8562-56F0FFB0D12C}" type="parTrans" cxnId="{FBA15D23-2A08-44BD-B0B0-D944046E8663}">
      <dgm:prSet/>
      <dgm:spPr/>
      <dgm:t>
        <a:bodyPr/>
        <a:lstStyle/>
        <a:p>
          <a:endParaRPr lang="el-GR"/>
        </a:p>
      </dgm:t>
    </dgm:pt>
    <dgm:pt modelId="{DDE3BE35-F895-4049-BD36-534AACD3C98F}" type="sibTrans" cxnId="{FBA15D23-2A08-44BD-B0B0-D944046E8663}">
      <dgm:prSet/>
      <dgm:spPr/>
      <dgm:t>
        <a:bodyPr/>
        <a:lstStyle/>
        <a:p>
          <a:endParaRPr lang="el-GR"/>
        </a:p>
      </dgm:t>
    </dgm:pt>
    <dgm:pt modelId="{5150878F-20AE-4110-AE8D-A0208267A43E}">
      <dgm:prSet phldrT="[Κείμενο]"/>
      <dgm:spPr/>
      <dgm:t>
        <a:bodyPr/>
        <a:lstStyle/>
        <a:p>
          <a:r>
            <a:rPr lang="el-GR" dirty="0" smtClean="0"/>
            <a:t>Μαθαίνω να εργάζομαι</a:t>
          </a:r>
          <a:endParaRPr lang="el-GR" dirty="0"/>
        </a:p>
      </dgm:t>
    </dgm:pt>
    <dgm:pt modelId="{047B5482-FF27-488D-B3E0-69C4AE7AD55D}" type="parTrans" cxnId="{C3B253CD-160C-47F7-AB14-AE7BB5F82057}">
      <dgm:prSet/>
      <dgm:spPr/>
      <dgm:t>
        <a:bodyPr/>
        <a:lstStyle/>
        <a:p>
          <a:endParaRPr lang="el-GR"/>
        </a:p>
      </dgm:t>
    </dgm:pt>
    <dgm:pt modelId="{1A733DD0-5E23-4EFF-B2CA-FD9BEA07B524}" type="sibTrans" cxnId="{C3B253CD-160C-47F7-AB14-AE7BB5F82057}">
      <dgm:prSet/>
      <dgm:spPr/>
      <dgm:t>
        <a:bodyPr/>
        <a:lstStyle/>
        <a:p>
          <a:endParaRPr lang="el-GR"/>
        </a:p>
      </dgm:t>
    </dgm:pt>
    <dgm:pt modelId="{3C2BF300-EB1B-470C-8381-9BF572DBCC43}">
      <dgm:prSet phldrT="[Κείμενο]"/>
      <dgm:spPr/>
      <dgm:t>
        <a:bodyPr/>
        <a:lstStyle/>
        <a:p>
          <a:r>
            <a:rPr lang="el-GR" dirty="0" smtClean="0"/>
            <a:t>Μαθαίνω τη γλώσσα, την ιστορία και τον πολιτισμό του τόπου μου</a:t>
          </a:r>
          <a:endParaRPr lang="el-GR" dirty="0"/>
        </a:p>
      </dgm:t>
    </dgm:pt>
    <dgm:pt modelId="{69AF7E63-E8D9-404E-A45D-5F0C3469E235}" type="parTrans" cxnId="{24D19A1A-124A-4AF5-B596-00A886C0022B}">
      <dgm:prSet/>
      <dgm:spPr/>
      <dgm:t>
        <a:bodyPr/>
        <a:lstStyle/>
        <a:p>
          <a:endParaRPr lang="el-GR"/>
        </a:p>
      </dgm:t>
    </dgm:pt>
    <dgm:pt modelId="{26669EE9-9B62-427D-9809-7BC4F7BC86B6}" type="sibTrans" cxnId="{24D19A1A-124A-4AF5-B596-00A886C0022B}">
      <dgm:prSet/>
      <dgm:spPr/>
      <dgm:t>
        <a:bodyPr/>
        <a:lstStyle/>
        <a:p>
          <a:endParaRPr lang="el-GR"/>
        </a:p>
      </dgm:t>
    </dgm:pt>
    <dgm:pt modelId="{50576B4B-318C-4990-9059-33136B5AAD41}">
      <dgm:prSet phldrT="[Κείμενο]"/>
      <dgm:spPr/>
      <dgm:t>
        <a:bodyPr/>
        <a:lstStyle/>
        <a:p>
          <a:r>
            <a:rPr lang="el-GR" dirty="0" smtClean="0"/>
            <a:t>Μαθαίνω τις κλίσεις και τις ικανότητες μου …</a:t>
          </a:r>
          <a:endParaRPr lang="el-GR" dirty="0"/>
        </a:p>
      </dgm:t>
    </dgm:pt>
    <dgm:pt modelId="{4BDE905D-9CC7-41A2-9CDA-B063245894AE}" type="parTrans" cxnId="{D761F0C5-B957-45DC-9482-C82B01513386}">
      <dgm:prSet/>
      <dgm:spPr/>
      <dgm:t>
        <a:bodyPr/>
        <a:lstStyle/>
        <a:p>
          <a:endParaRPr lang="el-GR"/>
        </a:p>
      </dgm:t>
    </dgm:pt>
    <dgm:pt modelId="{A9A557C1-9153-446F-A580-868826AE48A9}" type="sibTrans" cxnId="{D761F0C5-B957-45DC-9482-C82B01513386}">
      <dgm:prSet/>
      <dgm:spPr/>
      <dgm:t>
        <a:bodyPr/>
        <a:lstStyle/>
        <a:p>
          <a:endParaRPr lang="el-GR"/>
        </a:p>
      </dgm:t>
    </dgm:pt>
    <dgm:pt modelId="{6D727DBB-39C6-49DC-8EAD-EE95F41D3C37}">
      <dgm:prSet phldrT="[Κείμενο]"/>
      <dgm:spPr/>
      <dgm:t>
        <a:bodyPr/>
        <a:lstStyle/>
        <a:p>
          <a:r>
            <a:rPr lang="el-GR" dirty="0" smtClean="0"/>
            <a:t>Αγωνίζομαι τίμια και σέβομαι τους άλλους</a:t>
          </a:r>
          <a:endParaRPr lang="el-GR" dirty="0"/>
        </a:p>
      </dgm:t>
    </dgm:pt>
    <dgm:pt modelId="{00E2FD48-C9FA-40E6-A853-CF6BD61A6D00}" type="parTrans" cxnId="{C58BBDF5-5DB1-4884-9FD8-FA69E96ADBB9}">
      <dgm:prSet/>
      <dgm:spPr/>
      <dgm:t>
        <a:bodyPr/>
        <a:lstStyle/>
        <a:p>
          <a:endParaRPr lang="el-GR"/>
        </a:p>
      </dgm:t>
    </dgm:pt>
    <dgm:pt modelId="{1557076C-5B40-4F73-91D1-CD8342AACFEE}" type="sibTrans" cxnId="{C58BBDF5-5DB1-4884-9FD8-FA69E96ADBB9}">
      <dgm:prSet/>
      <dgm:spPr/>
      <dgm:t>
        <a:bodyPr/>
        <a:lstStyle/>
        <a:p>
          <a:endParaRPr lang="el-GR"/>
        </a:p>
      </dgm:t>
    </dgm:pt>
    <dgm:pt modelId="{814C44CB-02DA-48AC-88EB-2A31B9C505F7}">
      <dgm:prSet phldrT="[Κείμενο]"/>
      <dgm:spPr/>
      <dgm:t>
        <a:bodyPr/>
        <a:lstStyle/>
        <a:p>
          <a:r>
            <a:rPr lang="el-GR" dirty="0" smtClean="0"/>
            <a:t>Διδάσκομαι την επιμονή, την πειθαρχία ….</a:t>
          </a:r>
          <a:endParaRPr lang="el-GR" dirty="0"/>
        </a:p>
      </dgm:t>
    </dgm:pt>
    <dgm:pt modelId="{19284F63-4DB1-47C5-AE1D-9BA71B93BAAD}" type="parTrans" cxnId="{2F699BC8-F61C-482B-8BEA-85A70E4B6678}">
      <dgm:prSet/>
      <dgm:spPr/>
      <dgm:t>
        <a:bodyPr/>
        <a:lstStyle/>
        <a:p>
          <a:endParaRPr lang="el-GR"/>
        </a:p>
      </dgm:t>
    </dgm:pt>
    <dgm:pt modelId="{9897B310-978F-47AB-A67D-C8621C42C35D}" type="sibTrans" cxnId="{2F699BC8-F61C-482B-8BEA-85A70E4B6678}">
      <dgm:prSet/>
      <dgm:spPr/>
      <dgm:t>
        <a:bodyPr/>
        <a:lstStyle/>
        <a:p>
          <a:endParaRPr lang="el-GR"/>
        </a:p>
      </dgm:t>
    </dgm:pt>
    <dgm:pt modelId="{BAA960BA-9D9F-4669-9BC7-D9A3ECD6D207}">
      <dgm:prSet/>
      <dgm:spPr/>
      <dgm:t>
        <a:bodyPr/>
        <a:lstStyle/>
        <a:p>
          <a:r>
            <a:rPr lang="el-GR" dirty="0" smtClean="0"/>
            <a:t>ΥΓΙΕΙΝΗ ΔΙΑΤΡΟΦΗ</a:t>
          </a:r>
        </a:p>
      </dgm:t>
    </dgm:pt>
    <dgm:pt modelId="{A9E645CD-AFEE-4762-A64F-BB992B0449BB}" type="parTrans" cxnId="{7367478B-7974-46C2-8E69-8DB5D33600DA}">
      <dgm:prSet/>
      <dgm:spPr/>
      <dgm:t>
        <a:bodyPr/>
        <a:lstStyle/>
        <a:p>
          <a:endParaRPr lang="el-GR"/>
        </a:p>
      </dgm:t>
    </dgm:pt>
    <dgm:pt modelId="{58746FD8-FCC6-47D3-9D5F-E51972E59106}" type="sibTrans" cxnId="{7367478B-7974-46C2-8E69-8DB5D33600DA}">
      <dgm:prSet/>
      <dgm:spPr/>
      <dgm:t>
        <a:bodyPr/>
        <a:lstStyle/>
        <a:p>
          <a:endParaRPr lang="el-GR"/>
        </a:p>
      </dgm:t>
    </dgm:pt>
    <dgm:pt modelId="{19BE2A30-76AC-45BA-933E-4126646EDC02}">
      <dgm:prSet/>
      <dgm:spPr/>
      <dgm:t>
        <a:bodyPr/>
        <a:lstStyle/>
        <a:p>
          <a:r>
            <a:rPr lang="el-GR" dirty="0" smtClean="0"/>
            <a:t>Παρέχει θρεπτικές ουσίες που χρειάζεται το σώμα μας για να είναι υγιές</a:t>
          </a:r>
          <a:endParaRPr lang="el-GR" dirty="0"/>
        </a:p>
      </dgm:t>
    </dgm:pt>
    <dgm:pt modelId="{24AB8F11-70CF-4C29-B994-EA3DEBB5133F}" type="parTrans" cxnId="{334C659C-224C-4678-850D-2D9CC5982087}">
      <dgm:prSet/>
      <dgm:spPr/>
      <dgm:t>
        <a:bodyPr/>
        <a:lstStyle/>
        <a:p>
          <a:endParaRPr lang="el-GR"/>
        </a:p>
      </dgm:t>
    </dgm:pt>
    <dgm:pt modelId="{9D6F15B5-FE72-4AA1-9ED7-CAB9742AF4EF}" type="sibTrans" cxnId="{334C659C-224C-4678-850D-2D9CC5982087}">
      <dgm:prSet/>
      <dgm:spPr/>
      <dgm:t>
        <a:bodyPr/>
        <a:lstStyle/>
        <a:p>
          <a:endParaRPr lang="el-GR"/>
        </a:p>
      </dgm:t>
    </dgm:pt>
    <dgm:pt modelId="{5B65A2A0-06AC-4E82-BCF4-E335AA01C095}" type="pres">
      <dgm:prSet presAssocID="{0216A473-BD23-4CD4-AB57-74EDDBBD822D}" presName="linear" presStyleCnt="0">
        <dgm:presLayoutVars>
          <dgm:dir/>
          <dgm:resizeHandles val="exact"/>
        </dgm:presLayoutVars>
      </dgm:prSet>
      <dgm:spPr/>
    </dgm:pt>
    <dgm:pt modelId="{3898A4FA-0BFD-4132-98F0-3890F16933B4}" type="pres">
      <dgm:prSet presAssocID="{F59E95CE-D850-4D24-9B56-87D13B206867}" presName="comp" presStyleCnt="0"/>
      <dgm:spPr/>
    </dgm:pt>
    <dgm:pt modelId="{41F6756A-0AF3-4774-9EF4-9BC354C0571D}" type="pres">
      <dgm:prSet presAssocID="{F59E95CE-D850-4D24-9B56-87D13B206867}" presName="box" presStyleLbl="node1" presStyleIdx="0" presStyleCnt="4" custLinFactNeighborX="1569" custLinFactNeighborY="1242"/>
      <dgm:spPr/>
      <dgm:t>
        <a:bodyPr/>
        <a:lstStyle/>
        <a:p>
          <a:endParaRPr lang="el-GR"/>
        </a:p>
      </dgm:t>
    </dgm:pt>
    <dgm:pt modelId="{96CA6DCA-E37B-48ED-AF56-CE6BCB5E961F}" type="pres">
      <dgm:prSet presAssocID="{F59E95CE-D850-4D24-9B56-87D13B206867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65972D4-4B39-4AD5-BAF5-3220DEEBB7DC}" type="pres">
      <dgm:prSet presAssocID="{F59E95CE-D850-4D24-9B56-87D13B20686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4BE749-9FEC-409C-8D0E-4826176A4FB0}" type="pres">
      <dgm:prSet presAssocID="{00BD7A0F-2C38-4781-9B40-F644559FC494}" presName="spacer" presStyleCnt="0"/>
      <dgm:spPr/>
    </dgm:pt>
    <dgm:pt modelId="{5C908A24-6304-418D-A712-22B8DF9724AA}" type="pres">
      <dgm:prSet presAssocID="{C5FC64BD-0E62-4D07-8343-9E4F52AE8C6C}" presName="comp" presStyleCnt="0"/>
      <dgm:spPr/>
    </dgm:pt>
    <dgm:pt modelId="{BE21F2A2-7A81-4DA0-BD0F-3E9B1F44F560}" type="pres">
      <dgm:prSet presAssocID="{C5FC64BD-0E62-4D07-8343-9E4F52AE8C6C}" presName="box" presStyleLbl="node1" presStyleIdx="1" presStyleCnt="4"/>
      <dgm:spPr/>
      <dgm:t>
        <a:bodyPr/>
        <a:lstStyle/>
        <a:p>
          <a:endParaRPr lang="el-GR"/>
        </a:p>
      </dgm:t>
    </dgm:pt>
    <dgm:pt modelId="{150B8D1B-4260-4797-81B9-C45EBFA241E3}" type="pres">
      <dgm:prSet presAssocID="{C5FC64BD-0E62-4D07-8343-9E4F52AE8C6C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5D7299C-4EC8-4E15-B9F2-B46A7851A3A0}" type="pres">
      <dgm:prSet presAssocID="{C5FC64BD-0E62-4D07-8343-9E4F52AE8C6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1EEC91-863B-4F2A-82D3-8D7FB8189E5E}" type="pres">
      <dgm:prSet presAssocID="{82253860-D7B6-4370-9317-BA5B5AAB86BF}" presName="spacer" presStyleCnt="0"/>
      <dgm:spPr/>
    </dgm:pt>
    <dgm:pt modelId="{96C7BDF6-A2F2-4474-B6DD-F3808BA23BCA}" type="pres">
      <dgm:prSet presAssocID="{E5EA237E-7AFB-477A-A046-FCA62050FBBB}" presName="comp" presStyleCnt="0"/>
      <dgm:spPr/>
    </dgm:pt>
    <dgm:pt modelId="{5F721204-C010-496A-B283-691E700D4FC5}" type="pres">
      <dgm:prSet presAssocID="{E5EA237E-7AFB-477A-A046-FCA62050FBBB}" presName="box" presStyleLbl="node1" presStyleIdx="2" presStyleCnt="4"/>
      <dgm:spPr/>
      <dgm:t>
        <a:bodyPr/>
        <a:lstStyle/>
        <a:p>
          <a:endParaRPr lang="el-GR"/>
        </a:p>
      </dgm:t>
    </dgm:pt>
    <dgm:pt modelId="{F0D2F867-D9EC-422D-B3B5-2D6E81723C95}" type="pres">
      <dgm:prSet presAssocID="{E5EA237E-7AFB-477A-A046-FCA62050FBBB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D7E1EA0-2E41-45C9-8AE5-0E4E04E401C8}" type="pres">
      <dgm:prSet presAssocID="{E5EA237E-7AFB-477A-A046-FCA62050FBB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CF527F-8BDB-49BF-93E2-913AA7889328}" type="pres">
      <dgm:prSet presAssocID="{78EA82C3-72F1-42D1-81D0-4FC90570D082}" presName="spacer" presStyleCnt="0"/>
      <dgm:spPr/>
    </dgm:pt>
    <dgm:pt modelId="{6D734867-1CF0-4685-B63B-42D0C7DCB1A5}" type="pres">
      <dgm:prSet presAssocID="{BAA960BA-9D9F-4669-9BC7-D9A3ECD6D207}" presName="comp" presStyleCnt="0"/>
      <dgm:spPr/>
    </dgm:pt>
    <dgm:pt modelId="{B4FFCED7-93A9-401A-B82E-FAFDE837E97C}" type="pres">
      <dgm:prSet presAssocID="{BAA960BA-9D9F-4669-9BC7-D9A3ECD6D207}" presName="box" presStyleLbl="node1" presStyleIdx="3" presStyleCnt="4"/>
      <dgm:spPr/>
      <dgm:t>
        <a:bodyPr/>
        <a:lstStyle/>
        <a:p>
          <a:endParaRPr lang="el-GR"/>
        </a:p>
      </dgm:t>
    </dgm:pt>
    <dgm:pt modelId="{A7D71D07-8C9A-4AF9-B3D9-C031CA426BDF}" type="pres">
      <dgm:prSet presAssocID="{BAA960BA-9D9F-4669-9BC7-D9A3ECD6D207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49F0922-E414-4CBC-82D3-3847E9DCE367}" type="pres">
      <dgm:prSet presAssocID="{BAA960BA-9D9F-4669-9BC7-D9A3ECD6D20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34C659C-224C-4678-850D-2D9CC5982087}" srcId="{BAA960BA-9D9F-4669-9BC7-D9A3ECD6D207}" destId="{19BE2A30-76AC-45BA-933E-4126646EDC02}" srcOrd="0" destOrd="0" parTransId="{24AB8F11-70CF-4C29-B994-EA3DEBB5133F}" sibTransId="{9D6F15B5-FE72-4AA1-9ED7-CAB9742AF4EF}"/>
    <dgm:cxn modelId="{C58BBDF5-5DB1-4884-9FD8-FA69E96ADBB9}" srcId="{E5EA237E-7AFB-477A-A046-FCA62050FBBB}" destId="{6D727DBB-39C6-49DC-8EAD-EE95F41D3C37}" srcOrd="1" destOrd="0" parTransId="{00E2FD48-C9FA-40E6-A853-CF6BD61A6D00}" sibTransId="{1557076C-5B40-4F73-91D1-CD8342AACFEE}"/>
    <dgm:cxn modelId="{DD71C992-A655-4E2E-B199-10D1E4A8726A}" type="presOf" srcId="{0216A473-BD23-4CD4-AB57-74EDDBBD822D}" destId="{5B65A2A0-06AC-4E82-BCF4-E335AA01C095}" srcOrd="0" destOrd="0" presId="urn:microsoft.com/office/officeart/2005/8/layout/vList4"/>
    <dgm:cxn modelId="{2D6A59E1-85FD-4B3C-8200-B10DCCDFD07F}" type="presOf" srcId="{158E94EA-B3F3-4F1F-B62C-7B34929EDDC1}" destId="{D5D7299C-4EC8-4E15-B9F2-B46A7851A3A0}" srcOrd="1" destOrd="1" presId="urn:microsoft.com/office/officeart/2005/8/layout/vList4"/>
    <dgm:cxn modelId="{2F699BC8-F61C-482B-8BEA-85A70E4B6678}" srcId="{E5EA237E-7AFB-477A-A046-FCA62050FBBB}" destId="{814C44CB-02DA-48AC-88EB-2A31B9C505F7}" srcOrd="2" destOrd="0" parTransId="{19284F63-4DB1-47C5-AE1D-9BA71B93BAAD}" sibTransId="{9897B310-978F-47AB-A67D-C8621C42C35D}"/>
    <dgm:cxn modelId="{24D19A1A-124A-4AF5-B596-00A886C0022B}" srcId="{C5FC64BD-0E62-4D07-8343-9E4F52AE8C6C}" destId="{3C2BF300-EB1B-470C-8381-9BF572DBCC43}" srcOrd="2" destOrd="0" parTransId="{69AF7E63-E8D9-404E-A45D-5F0C3469E235}" sibTransId="{26669EE9-9B62-427D-9809-7BC4F7BC86B6}"/>
    <dgm:cxn modelId="{B5326120-2F5F-4294-B264-3FCBBD0792E2}" type="presOf" srcId="{F59E95CE-D850-4D24-9B56-87D13B206867}" destId="{A65972D4-4B39-4AD5-BAF5-3220DEEBB7DC}" srcOrd="1" destOrd="0" presId="urn:microsoft.com/office/officeart/2005/8/layout/vList4"/>
    <dgm:cxn modelId="{148D65BA-C421-4905-AB9A-B39DBFC24018}" type="presOf" srcId="{70855A97-2B37-48EC-B36F-8A848E152966}" destId="{0D7E1EA0-2E41-45C9-8AE5-0E4E04E401C8}" srcOrd="1" destOrd="1" presId="urn:microsoft.com/office/officeart/2005/8/layout/vList4"/>
    <dgm:cxn modelId="{589CBC29-F22C-4E27-86F1-8A4571FF3EB8}" srcId="{0216A473-BD23-4CD4-AB57-74EDDBBD822D}" destId="{F59E95CE-D850-4D24-9B56-87D13B206867}" srcOrd="0" destOrd="0" parTransId="{8CDAE7A2-46C1-4CDC-A994-9D8F2EAE3228}" sibTransId="{00BD7A0F-2C38-4781-9B40-F644559FC494}"/>
    <dgm:cxn modelId="{C3B253CD-160C-47F7-AB14-AE7BB5F82057}" srcId="{C5FC64BD-0E62-4D07-8343-9E4F52AE8C6C}" destId="{5150878F-20AE-4110-AE8D-A0208267A43E}" srcOrd="1" destOrd="0" parTransId="{047B5482-FF27-488D-B3E0-69C4AE7AD55D}" sibTransId="{1A733DD0-5E23-4EFF-B2CA-FD9BEA07B524}"/>
    <dgm:cxn modelId="{87DE7E24-E33D-4BBD-ABF5-A7DC6F3203BE}" type="presOf" srcId="{814C44CB-02DA-48AC-88EB-2A31B9C505F7}" destId="{0D7E1EA0-2E41-45C9-8AE5-0E4E04E401C8}" srcOrd="1" destOrd="3" presId="urn:microsoft.com/office/officeart/2005/8/layout/vList4"/>
    <dgm:cxn modelId="{50876646-849D-497F-AB82-343E824B1E2B}" type="presOf" srcId="{C09819C7-0DC8-46A0-9CE8-D2608A700135}" destId="{A65972D4-4B39-4AD5-BAF5-3220DEEBB7DC}" srcOrd="1" destOrd="3" presId="urn:microsoft.com/office/officeart/2005/8/layout/vList4"/>
    <dgm:cxn modelId="{4A5CBC88-C2AB-4060-B849-FD511ED8F72C}" type="presOf" srcId="{BAA960BA-9D9F-4669-9BC7-D9A3ECD6D207}" destId="{B4FFCED7-93A9-401A-B82E-FAFDE837E97C}" srcOrd="0" destOrd="0" presId="urn:microsoft.com/office/officeart/2005/8/layout/vList4"/>
    <dgm:cxn modelId="{EF269783-C179-4C23-B505-5D8238C9A96B}" type="presOf" srcId="{3C2BF300-EB1B-470C-8381-9BF572DBCC43}" destId="{D5D7299C-4EC8-4E15-B9F2-B46A7851A3A0}" srcOrd="1" destOrd="3" presId="urn:microsoft.com/office/officeart/2005/8/layout/vList4"/>
    <dgm:cxn modelId="{7FCA35DC-DC58-4623-BD40-20B67DCC55E8}" type="presOf" srcId="{50576B4B-318C-4990-9059-33136B5AAD41}" destId="{D5D7299C-4EC8-4E15-B9F2-B46A7851A3A0}" srcOrd="1" destOrd="4" presId="urn:microsoft.com/office/officeart/2005/8/layout/vList4"/>
    <dgm:cxn modelId="{9F673C89-4AC3-4229-94B8-81A85EF9C038}" type="presOf" srcId="{E5EA237E-7AFB-477A-A046-FCA62050FBBB}" destId="{0D7E1EA0-2E41-45C9-8AE5-0E4E04E401C8}" srcOrd="1" destOrd="0" presId="urn:microsoft.com/office/officeart/2005/8/layout/vList4"/>
    <dgm:cxn modelId="{FBA15D23-2A08-44BD-B0B0-D944046E8663}" srcId="{F59E95CE-D850-4D24-9B56-87D13B206867}" destId="{EB2FAA94-7C87-444B-AF41-242C73DDDAC5}" srcOrd="1" destOrd="0" parTransId="{08242473-0EB5-4BA1-8562-56F0FFB0D12C}" sibTransId="{DDE3BE35-F895-4049-BD36-534AACD3C98F}"/>
    <dgm:cxn modelId="{5B8124DB-C6DE-4823-94F7-4ADAE2E37D50}" type="presOf" srcId="{19BE2A30-76AC-45BA-933E-4126646EDC02}" destId="{B4FFCED7-93A9-401A-B82E-FAFDE837E97C}" srcOrd="0" destOrd="1" presId="urn:microsoft.com/office/officeart/2005/8/layout/vList4"/>
    <dgm:cxn modelId="{2C3CF130-43DE-4982-A6F8-CCDECD37B847}" srcId="{E5EA237E-7AFB-477A-A046-FCA62050FBBB}" destId="{70855A97-2B37-48EC-B36F-8A848E152966}" srcOrd="0" destOrd="0" parTransId="{9AC6C156-FC11-4958-BF37-7D02D8169211}" sibTransId="{B32E8575-FD13-4CC6-A6B5-838BC17AE9FA}"/>
    <dgm:cxn modelId="{6BDC45FE-0C46-4BC1-A635-1A52DB77BA85}" type="presOf" srcId="{6D727DBB-39C6-49DC-8EAD-EE95F41D3C37}" destId="{5F721204-C010-496A-B283-691E700D4FC5}" srcOrd="0" destOrd="2" presId="urn:microsoft.com/office/officeart/2005/8/layout/vList4"/>
    <dgm:cxn modelId="{C2880613-9EC0-448F-98AB-DFA6366110EB}" type="presOf" srcId="{C5FC64BD-0E62-4D07-8343-9E4F52AE8C6C}" destId="{BE21F2A2-7A81-4DA0-BD0F-3E9B1F44F560}" srcOrd="0" destOrd="0" presId="urn:microsoft.com/office/officeart/2005/8/layout/vList4"/>
    <dgm:cxn modelId="{99CA4730-24F4-44A9-AF1B-7DFB60D57548}" srcId="{0216A473-BD23-4CD4-AB57-74EDDBBD822D}" destId="{C5FC64BD-0E62-4D07-8343-9E4F52AE8C6C}" srcOrd="1" destOrd="0" parTransId="{7B5175C9-77D8-4FAF-ABD2-61AA2F792AA9}" sibTransId="{82253860-D7B6-4370-9317-BA5B5AAB86BF}"/>
    <dgm:cxn modelId="{4130E4C9-44B4-4A67-83B9-6CC1A1518739}" srcId="{F59E95CE-D850-4D24-9B56-87D13B206867}" destId="{C09819C7-0DC8-46A0-9CE8-D2608A700135}" srcOrd="2" destOrd="0" parTransId="{8B730EAB-700E-4C58-95F5-68C5CC39E2DE}" sibTransId="{239B087A-0081-4397-B53D-00BFF472D5C6}"/>
    <dgm:cxn modelId="{65C1BAE2-51DA-49AD-8954-F5CC5558700C}" type="presOf" srcId="{BAA960BA-9D9F-4669-9BC7-D9A3ECD6D207}" destId="{D49F0922-E414-4CBC-82D3-3847E9DCE367}" srcOrd="1" destOrd="0" presId="urn:microsoft.com/office/officeart/2005/8/layout/vList4"/>
    <dgm:cxn modelId="{D22580CC-CACA-479B-9988-7CBEAE639CCB}" type="presOf" srcId="{5150878F-20AE-4110-AE8D-A0208267A43E}" destId="{D5D7299C-4EC8-4E15-B9F2-B46A7851A3A0}" srcOrd="1" destOrd="2" presId="urn:microsoft.com/office/officeart/2005/8/layout/vList4"/>
    <dgm:cxn modelId="{FD8E5006-D6D4-4A5E-8221-2FB90273B8E0}" type="presOf" srcId="{3C2BF300-EB1B-470C-8381-9BF572DBCC43}" destId="{BE21F2A2-7A81-4DA0-BD0F-3E9B1F44F560}" srcOrd="0" destOrd="3" presId="urn:microsoft.com/office/officeart/2005/8/layout/vList4"/>
    <dgm:cxn modelId="{AA658235-D39B-41DE-9D23-0C6A9C8805BE}" type="presOf" srcId="{6D727DBB-39C6-49DC-8EAD-EE95F41D3C37}" destId="{0D7E1EA0-2E41-45C9-8AE5-0E4E04E401C8}" srcOrd="1" destOrd="2" presId="urn:microsoft.com/office/officeart/2005/8/layout/vList4"/>
    <dgm:cxn modelId="{4356C847-2F57-4CD5-B24E-58481823B9A8}" type="presOf" srcId="{EB2FAA94-7C87-444B-AF41-242C73DDDAC5}" destId="{41F6756A-0AF3-4774-9EF4-9BC354C0571D}" srcOrd="0" destOrd="2" presId="urn:microsoft.com/office/officeart/2005/8/layout/vList4"/>
    <dgm:cxn modelId="{7367478B-7974-46C2-8E69-8DB5D33600DA}" srcId="{0216A473-BD23-4CD4-AB57-74EDDBBD822D}" destId="{BAA960BA-9D9F-4669-9BC7-D9A3ECD6D207}" srcOrd="3" destOrd="0" parTransId="{A9E645CD-AFEE-4762-A64F-BB992B0449BB}" sibTransId="{58746FD8-FCC6-47D3-9D5F-E51972E59106}"/>
    <dgm:cxn modelId="{BF1067C3-1F4B-437D-B113-A10B6B6242C1}" type="presOf" srcId="{F59E95CE-D850-4D24-9B56-87D13B206867}" destId="{41F6756A-0AF3-4774-9EF4-9BC354C0571D}" srcOrd="0" destOrd="0" presId="urn:microsoft.com/office/officeart/2005/8/layout/vList4"/>
    <dgm:cxn modelId="{33B0E655-A9D6-4A5B-BA1F-6795915E41AC}" type="presOf" srcId="{CDAEE786-F07F-4CA6-8E22-9507274BF84C}" destId="{A65972D4-4B39-4AD5-BAF5-3220DEEBB7DC}" srcOrd="1" destOrd="1" presId="urn:microsoft.com/office/officeart/2005/8/layout/vList4"/>
    <dgm:cxn modelId="{2D918A9A-4453-4E94-A440-E9388C59A7E7}" type="presOf" srcId="{158E94EA-B3F3-4F1F-B62C-7B34929EDDC1}" destId="{BE21F2A2-7A81-4DA0-BD0F-3E9B1F44F560}" srcOrd="0" destOrd="1" presId="urn:microsoft.com/office/officeart/2005/8/layout/vList4"/>
    <dgm:cxn modelId="{443C691C-02F2-44EC-82FE-E8FF216E44AC}" type="presOf" srcId="{5150878F-20AE-4110-AE8D-A0208267A43E}" destId="{BE21F2A2-7A81-4DA0-BD0F-3E9B1F44F560}" srcOrd="0" destOrd="2" presId="urn:microsoft.com/office/officeart/2005/8/layout/vList4"/>
    <dgm:cxn modelId="{D761F0C5-B957-45DC-9482-C82B01513386}" srcId="{C5FC64BD-0E62-4D07-8343-9E4F52AE8C6C}" destId="{50576B4B-318C-4990-9059-33136B5AAD41}" srcOrd="3" destOrd="0" parTransId="{4BDE905D-9CC7-41A2-9CDA-B063245894AE}" sibTransId="{A9A557C1-9153-446F-A580-868826AE48A9}"/>
    <dgm:cxn modelId="{A6E90076-DF01-415F-BDE0-73AA4D32A80A}" type="presOf" srcId="{50576B4B-318C-4990-9059-33136B5AAD41}" destId="{BE21F2A2-7A81-4DA0-BD0F-3E9B1F44F560}" srcOrd="0" destOrd="4" presId="urn:microsoft.com/office/officeart/2005/8/layout/vList4"/>
    <dgm:cxn modelId="{4CB3C0DC-FED8-4467-BF2A-7588A64DE61D}" type="presOf" srcId="{19BE2A30-76AC-45BA-933E-4126646EDC02}" destId="{D49F0922-E414-4CBC-82D3-3847E9DCE367}" srcOrd="1" destOrd="1" presId="urn:microsoft.com/office/officeart/2005/8/layout/vList4"/>
    <dgm:cxn modelId="{08975474-C8E7-4169-B0B5-74F2C21E3A91}" type="presOf" srcId="{E5EA237E-7AFB-477A-A046-FCA62050FBBB}" destId="{5F721204-C010-496A-B283-691E700D4FC5}" srcOrd="0" destOrd="0" presId="urn:microsoft.com/office/officeart/2005/8/layout/vList4"/>
    <dgm:cxn modelId="{FD2D04F7-27F6-4B8E-B489-0D4293B288F4}" srcId="{F59E95CE-D850-4D24-9B56-87D13B206867}" destId="{CDAEE786-F07F-4CA6-8E22-9507274BF84C}" srcOrd="0" destOrd="0" parTransId="{FAB64A1D-89F9-4253-A6A1-7762C875BD33}" sibTransId="{B79BD36B-29ED-4AC6-9091-93D78D787E43}"/>
    <dgm:cxn modelId="{8311A131-6315-43D4-8EE6-0B008B23EE31}" srcId="{0216A473-BD23-4CD4-AB57-74EDDBBD822D}" destId="{E5EA237E-7AFB-477A-A046-FCA62050FBBB}" srcOrd="2" destOrd="0" parTransId="{C30BD570-59A7-4125-B9EA-D465AC6AB88D}" sibTransId="{78EA82C3-72F1-42D1-81D0-4FC90570D082}"/>
    <dgm:cxn modelId="{A257E930-EF80-4CB7-9610-5F12DDAA84F9}" srcId="{C5FC64BD-0E62-4D07-8343-9E4F52AE8C6C}" destId="{158E94EA-B3F3-4F1F-B62C-7B34929EDDC1}" srcOrd="0" destOrd="0" parTransId="{998C59E6-072B-409E-827D-8A9AF29047DF}" sibTransId="{BEDBEE47-895B-44BF-8D18-C6DF69A06E5B}"/>
    <dgm:cxn modelId="{52563D97-A714-424F-8D4F-5CAF21AE13B0}" type="presOf" srcId="{C09819C7-0DC8-46A0-9CE8-D2608A700135}" destId="{41F6756A-0AF3-4774-9EF4-9BC354C0571D}" srcOrd="0" destOrd="3" presId="urn:microsoft.com/office/officeart/2005/8/layout/vList4"/>
    <dgm:cxn modelId="{96D14E6E-2F59-4545-93A7-BEBA194510BE}" type="presOf" srcId="{70855A97-2B37-48EC-B36F-8A848E152966}" destId="{5F721204-C010-496A-B283-691E700D4FC5}" srcOrd="0" destOrd="1" presId="urn:microsoft.com/office/officeart/2005/8/layout/vList4"/>
    <dgm:cxn modelId="{3E04E03A-C9FD-44E7-9B28-E97947E8F09D}" type="presOf" srcId="{C5FC64BD-0E62-4D07-8343-9E4F52AE8C6C}" destId="{D5D7299C-4EC8-4E15-B9F2-B46A7851A3A0}" srcOrd="1" destOrd="0" presId="urn:microsoft.com/office/officeart/2005/8/layout/vList4"/>
    <dgm:cxn modelId="{6CCAC784-4001-4DCB-81D7-32D6599B84FD}" type="presOf" srcId="{EB2FAA94-7C87-444B-AF41-242C73DDDAC5}" destId="{A65972D4-4B39-4AD5-BAF5-3220DEEBB7DC}" srcOrd="1" destOrd="2" presId="urn:microsoft.com/office/officeart/2005/8/layout/vList4"/>
    <dgm:cxn modelId="{5F5067AB-A0B7-44A0-8795-B3BF5C2C9D95}" type="presOf" srcId="{814C44CB-02DA-48AC-88EB-2A31B9C505F7}" destId="{5F721204-C010-496A-B283-691E700D4FC5}" srcOrd="0" destOrd="3" presId="urn:microsoft.com/office/officeart/2005/8/layout/vList4"/>
    <dgm:cxn modelId="{0E591FC1-6685-4C78-8D39-14A3F42365ED}" type="presOf" srcId="{CDAEE786-F07F-4CA6-8E22-9507274BF84C}" destId="{41F6756A-0AF3-4774-9EF4-9BC354C0571D}" srcOrd="0" destOrd="1" presId="urn:microsoft.com/office/officeart/2005/8/layout/vList4"/>
    <dgm:cxn modelId="{92341B90-D9EC-48C2-8B1E-FB14B05A283E}" type="presParOf" srcId="{5B65A2A0-06AC-4E82-BCF4-E335AA01C095}" destId="{3898A4FA-0BFD-4132-98F0-3890F16933B4}" srcOrd="0" destOrd="0" presId="urn:microsoft.com/office/officeart/2005/8/layout/vList4"/>
    <dgm:cxn modelId="{1E2CF3EF-DCF0-47A1-92BE-5A3DF6DC5C9A}" type="presParOf" srcId="{3898A4FA-0BFD-4132-98F0-3890F16933B4}" destId="{41F6756A-0AF3-4774-9EF4-9BC354C0571D}" srcOrd="0" destOrd="0" presId="urn:microsoft.com/office/officeart/2005/8/layout/vList4"/>
    <dgm:cxn modelId="{6F5CF6AE-B7C9-4894-8A45-4A9A4EBDB205}" type="presParOf" srcId="{3898A4FA-0BFD-4132-98F0-3890F16933B4}" destId="{96CA6DCA-E37B-48ED-AF56-CE6BCB5E961F}" srcOrd="1" destOrd="0" presId="urn:microsoft.com/office/officeart/2005/8/layout/vList4"/>
    <dgm:cxn modelId="{4B450061-65C3-4C36-AFFA-E092B7ECC7CA}" type="presParOf" srcId="{3898A4FA-0BFD-4132-98F0-3890F16933B4}" destId="{A65972D4-4B39-4AD5-BAF5-3220DEEBB7DC}" srcOrd="2" destOrd="0" presId="urn:microsoft.com/office/officeart/2005/8/layout/vList4"/>
    <dgm:cxn modelId="{22545C5F-F94D-486E-A816-E35B804D2FC7}" type="presParOf" srcId="{5B65A2A0-06AC-4E82-BCF4-E335AA01C095}" destId="{8E4BE749-9FEC-409C-8D0E-4826176A4FB0}" srcOrd="1" destOrd="0" presId="urn:microsoft.com/office/officeart/2005/8/layout/vList4"/>
    <dgm:cxn modelId="{4AABE98E-FB4E-4768-AEA2-2B0A0B0CF7E1}" type="presParOf" srcId="{5B65A2A0-06AC-4E82-BCF4-E335AA01C095}" destId="{5C908A24-6304-418D-A712-22B8DF9724AA}" srcOrd="2" destOrd="0" presId="urn:microsoft.com/office/officeart/2005/8/layout/vList4"/>
    <dgm:cxn modelId="{B51DD3B0-3E3E-4E39-841D-31A3ABAF6FE4}" type="presParOf" srcId="{5C908A24-6304-418D-A712-22B8DF9724AA}" destId="{BE21F2A2-7A81-4DA0-BD0F-3E9B1F44F560}" srcOrd="0" destOrd="0" presId="urn:microsoft.com/office/officeart/2005/8/layout/vList4"/>
    <dgm:cxn modelId="{4B4B1559-59F1-49EC-9A5C-BD9ED58E04BA}" type="presParOf" srcId="{5C908A24-6304-418D-A712-22B8DF9724AA}" destId="{150B8D1B-4260-4797-81B9-C45EBFA241E3}" srcOrd="1" destOrd="0" presId="urn:microsoft.com/office/officeart/2005/8/layout/vList4"/>
    <dgm:cxn modelId="{1EDC42DA-D99F-4416-B3AD-77C888DD2150}" type="presParOf" srcId="{5C908A24-6304-418D-A712-22B8DF9724AA}" destId="{D5D7299C-4EC8-4E15-B9F2-B46A7851A3A0}" srcOrd="2" destOrd="0" presId="urn:microsoft.com/office/officeart/2005/8/layout/vList4"/>
    <dgm:cxn modelId="{CB8E6934-19A1-4683-8462-3757E3938E5C}" type="presParOf" srcId="{5B65A2A0-06AC-4E82-BCF4-E335AA01C095}" destId="{C31EEC91-863B-4F2A-82D3-8D7FB8189E5E}" srcOrd="3" destOrd="0" presId="urn:microsoft.com/office/officeart/2005/8/layout/vList4"/>
    <dgm:cxn modelId="{9223F58B-476B-4555-B8B9-F23EEA5721D6}" type="presParOf" srcId="{5B65A2A0-06AC-4E82-BCF4-E335AA01C095}" destId="{96C7BDF6-A2F2-4474-B6DD-F3808BA23BCA}" srcOrd="4" destOrd="0" presId="urn:microsoft.com/office/officeart/2005/8/layout/vList4"/>
    <dgm:cxn modelId="{AC882EE8-D4AD-47AA-B4C0-8755C6D35D49}" type="presParOf" srcId="{96C7BDF6-A2F2-4474-B6DD-F3808BA23BCA}" destId="{5F721204-C010-496A-B283-691E700D4FC5}" srcOrd="0" destOrd="0" presId="urn:microsoft.com/office/officeart/2005/8/layout/vList4"/>
    <dgm:cxn modelId="{C97BC00E-9311-4BAA-BD2C-39A670BF6D05}" type="presParOf" srcId="{96C7BDF6-A2F2-4474-B6DD-F3808BA23BCA}" destId="{F0D2F867-D9EC-422D-B3B5-2D6E81723C95}" srcOrd="1" destOrd="0" presId="urn:microsoft.com/office/officeart/2005/8/layout/vList4"/>
    <dgm:cxn modelId="{78913679-9FF0-4D6E-90B7-63662EF3728E}" type="presParOf" srcId="{96C7BDF6-A2F2-4474-B6DD-F3808BA23BCA}" destId="{0D7E1EA0-2E41-45C9-8AE5-0E4E04E401C8}" srcOrd="2" destOrd="0" presId="urn:microsoft.com/office/officeart/2005/8/layout/vList4"/>
    <dgm:cxn modelId="{45725DCF-C39D-4EE2-AFEC-F8943B4FB1CE}" type="presParOf" srcId="{5B65A2A0-06AC-4E82-BCF4-E335AA01C095}" destId="{2BCF527F-8BDB-49BF-93E2-913AA7889328}" srcOrd="5" destOrd="0" presId="urn:microsoft.com/office/officeart/2005/8/layout/vList4"/>
    <dgm:cxn modelId="{DAE408C2-AB84-424F-86C5-9D9F20E11557}" type="presParOf" srcId="{5B65A2A0-06AC-4E82-BCF4-E335AA01C095}" destId="{6D734867-1CF0-4685-B63B-42D0C7DCB1A5}" srcOrd="6" destOrd="0" presId="urn:microsoft.com/office/officeart/2005/8/layout/vList4"/>
    <dgm:cxn modelId="{2B653684-C7C2-4B94-B1FD-AC1637137CC2}" type="presParOf" srcId="{6D734867-1CF0-4685-B63B-42D0C7DCB1A5}" destId="{B4FFCED7-93A9-401A-B82E-FAFDE837E97C}" srcOrd="0" destOrd="0" presId="urn:microsoft.com/office/officeart/2005/8/layout/vList4"/>
    <dgm:cxn modelId="{28C5CF97-3BFF-4EAB-B206-83B9FB59A488}" type="presParOf" srcId="{6D734867-1CF0-4685-B63B-42D0C7DCB1A5}" destId="{A7D71D07-8C9A-4AF9-B3D9-C031CA426BDF}" srcOrd="1" destOrd="0" presId="urn:microsoft.com/office/officeart/2005/8/layout/vList4"/>
    <dgm:cxn modelId="{0964AFCE-492D-4B85-AA4E-75297759E905}" type="presParOf" srcId="{6D734867-1CF0-4685-B63B-42D0C7DCB1A5}" destId="{D49F0922-E414-4CBC-82D3-3847E9DCE3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D1AD78-D331-4932-8149-A645D6AC2D7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866F6D6-30EC-4C02-93F8-AAD10FFF9C97}">
      <dgm:prSet phldrT="[Κείμενο]"/>
      <dgm:spPr/>
      <dgm:t>
        <a:bodyPr/>
        <a:lstStyle/>
        <a:p>
          <a:r>
            <a:rPr lang="en-US" dirty="0" smtClean="0"/>
            <a:t>Y</a:t>
          </a:r>
          <a:r>
            <a:rPr lang="el-GR" dirty="0" smtClean="0"/>
            <a:t>ΓΕΙΑ</a:t>
          </a:r>
          <a:endParaRPr lang="el-GR" dirty="0"/>
        </a:p>
      </dgm:t>
    </dgm:pt>
    <dgm:pt modelId="{EFBFCAE7-3877-4C56-84F6-A1CC21211949}" type="parTrans" cxnId="{9CBEF19C-7FE4-4973-A229-EF8F6C16053F}">
      <dgm:prSet/>
      <dgm:spPr/>
      <dgm:t>
        <a:bodyPr/>
        <a:lstStyle/>
        <a:p>
          <a:endParaRPr lang="el-GR"/>
        </a:p>
      </dgm:t>
    </dgm:pt>
    <dgm:pt modelId="{5EE80BFD-999F-43FC-8A3E-B724B52CA9D8}" type="sibTrans" cxnId="{9CBEF19C-7FE4-4973-A229-EF8F6C16053F}">
      <dgm:prSet/>
      <dgm:spPr/>
      <dgm:t>
        <a:bodyPr/>
        <a:lstStyle/>
        <a:p>
          <a:endParaRPr lang="el-GR"/>
        </a:p>
      </dgm:t>
    </dgm:pt>
    <dgm:pt modelId="{C3C13D74-E1AB-4ABF-90FE-1CF57DD8A137}">
      <dgm:prSet phldrT="[Κείμενο]"/>
      <dgm:spPr/>
      <dgm:t>
        <a:bodyPr/>
        <a:lstStyle/>
        <a:p>
          <a:r>
            <a:rPr lang="el-GR" dirty="0" smtClean="0"/>
            <a:t>Αποτελεί το πολυτιμότερο αγαθό του ανθρώπου</a:t>
          </a:r>
          <a:endParaRPr lang="el-GR" dirty="0"/>
        </a:p>
      </dgm:t>
    </dgm:pt>
    <dgm:pt modelId="{FE7042BD-7657-49E0-AD83-7D508B9BA743}" type="parTrans" cxnId="{C6EA6143-869E-4A98-8AB0-169FCE05E8A2}">
      <dgm:prSet/>
      <dgm:spPr/>
      <dgm:t>
        <a:bodyPr/>
        <a:lstStyle/>
        <a:p>
          <a:endParaRPr lang="el-GR"/>
        </a:p>
      </dgm:t>
    </dgm:pt>
    <dgm:pt modelId="{633BC3E4-B315-405A-AE18-0A46A8325347}" type="sibTrans" cxnId="{C6EA6143-869E-4A98-8AB0-169FCE05E8A2}">
      <dgm:prSet/>
      <dgm:spPr/>
      <dgm:t>
        <a:bodyPr/>
        <a:lstStyle/>
        <a:p>
          <a:endParaRPr lang="el-GR"/>
        </a:p>
      </dgm:t>
    </dgm:pt>
    <dgm:pt modelId="{72D48FCB-A0AA-4737-BD6F-AFBDF9CAF471}">
      <dgm:prSet phldrT="[Κείμενο]"/>
      <dgm:spPr/>
      <dgm:t>
        <a:bodyPr/>
        <a:lstStyle/>
        <a:p>
          <a:r>
            <a:rPr lang="el-GR" dirty="0" smtClean="0"/>
            <a:t>ΕΡΓΑΣΙΑ</a:t>
          </a:r>
          <a:endParaRPr lang="el-GR" dirty="0"/>
        </a:p>
      </dgm:t>
    </dgm:pt>
    <dgm:pt modelId="{C5660D42-3BEF-49B1-BD57-D75D34AE5CF6}" type="parTrans" cxnId="{E96770E1-A6FE-41E6-8A01-371E8749F108}">
      <dgm:prSet/>
      <dgm:spPr/>
      <dgm:t>
        <a:bodyPr/>
        <a:lstStyle/>
        <a:p>
          <a:endParaRPr lang="el-GR"/>
        </a:p>
      </dgm:t>
    </dgm:pt>
    <dgm:pt modelId="{481C29EA-54DD-4C83-A991-D54E39AE7182}" type="sibTrans" cxnId="{E96770E1-A6FE-41E6-8A01-371E8749F108}">
      <dgm:prSet/>
      <dgm:spPr/>
      <dgm:t>
        <a:bodyPr/>
        <a:lstStyle/>
        <a:p>
          <a:endParaRPr lang="el-GR"/>
        </a:p>
      </dgm:t>
    </dgm:pt>
    <dgm:pt modelId="{443BE16B-023E-4052-9605-72FA90B9349F}">
      <dgm:prSet phldrT="[Κείμενο]"/>
      <dgm:spPr/>
      <dgm:t>
        <a:bodyPr/>
        <a:lstStyle/>
        <a:p>
          <a:r>
            <a:rPr lang="el-GR" dirty="0" smtClean="0"/>
            <a:t>Προσφέρει χρήματα</a:t>
          </a:r>
          <a:endParaRPr lang="el-GR" dirty="0"/>
        </a:p>
      </dgm:t>
    </dgm:pt>
    <dgm:pt modelId="{2E84FCA0-C57D-4EE1-976F-7AC4CD5978CB}" type="parTrans" cxnId="{E6C800F7-9C24-4A87-869E-3ECABE699F97}">
      <dgm:prSet/>
      <dgm:spPr/>
      <dgm:t>
        <a:bodyPr/>
        <a:lstStyle/>
        <a:p>
          <a:endParaRPr lang="el-GR"/>
        </a:p>
      </dgm:t>
    </dgm:pt>
    <dgm:pt modelId="{9F7CD877-6265-478B-B4C9-BCA78E84A26B}" type="sibTrans" cxnId="{E6C800F7-9C24-4A87-869E-3ECABE699F97}">
      <dgm:prSet/>
      <dgm:spPr/>
      <dgm:t>
        <a:bodyPr/>
        <a:lstStyle/>
        <a:p>
          <a:endParaRPr lang="el-GR"/>
        </a:p>
      </dgm:t>
    </dgm:pt>
    <dgm:pt modelId="{F1E8A717-573B-46F0-BD50-64A8469336E4}">
      <dgm:prSet phldrT="[Κείμενο]"/>
      <dgm:spPr/>
      <dgm:t>
        <a:bodyPr/>
        <a:lstStyle/>
        <a:p>
          <a:r>
            <a:rPr lang="el-GR" dirty="0" smtClean="0"/>
            <a:t>Μαθαίνουμε να συνεργαζόμαστε αρμονικά με τους άλλους</a:t>
          </a:r>
          <a:endParaRPr lang="el-GR" dirty="0"/>
        </a:p>
      </dgm:t>
    </dgm:pt>
    <dgm:pt modelId="{B33FB88D-6F39-45E1-AE33-651B13ADDD64}" type="parTrans" cxnId="{9B88D4D5-86D6-4C66-942A-DB19048E2601}">
      <dgm:prSet/>
      <dgm:spPr/>
      <dgm:t>
        <a:bodyPr/>
        <a:lstStyle/>
        <a:p>
          <a:endParaRPr lang="el-GR"/>
        </a:p>
      </dgm:t>
    </dgm:pt>
    <dgm:pt modelId="{C6AE70D7-DB51-4DA3-BB39-18BBC9BACBBD}" type="sibTrans" cxnId="{9B88D4D5-86D6-4C66-942A-DB19048E2601}">
      <dgm:prSet/>
      <dgm:spPr/>
      <dgm:t>
        <a:bodyPr/>
        <a:lstStyle/>
        <a:p>
          <a:endParaRPr lang="el-GR"/>
        </a:p>
      </dgm:t>
    </dgm:pt>
    <dgm:pt modelId="{E8B391EE-B385-494A-8D88-3B3CECBF1EB3}">
      <dgm:prSet phldrT="[Κείμενο]"/>
      <dgm:spPr/>
      <dgm:t>
        <a:bodyPr/>
        <a:lstStyle/>
        <a:p>
          <a:r>
            <a:rPr lang="el-GR" dirty="0" smtClean="0"/>
            <a:t>Επικοινωνούμε με τους συναδέλφους μας</a:t>
          </a:r>
          <a:endParaRPr lang="el-GR" dirty="0"/>
        </a:p>
      </dgm:t>
    </dgm:pt>
    <dgm:pt modelId="{3D0DD0EB-0BA7-446E-B692-4C61F0461F59}" type="parTrans" cxnId="{1AB05FBD-EE90-46B0-BA9B-56EA8FB10479}">
      <dgm:prSet/>
      <dgm:spPr/>
      <dgm:t>
        <a:bodyPr/>
        <a:lstStyle/>
        <a:p>
          <a:endParaRPr lang="el-GR"/>
        </a:p>
      </dgm:t>
    </dgm:pt>
    <dgm:pt modelId="{FECF9975-DBB8-4CAF-BEF3-F8DF2F3D8C62}" type="sibTrans" cxnId="{1AB05FBD-EE90-46B0-BA9B-56EA8FB10479}">
      <dgm:prSet/>
      <dgm:spPr/>
      <dgm:t>
        <a:bodyPr/>
        <a:lstStyle/>
        <a:p>
          <a:endParaRPr lang="el-GR"/>
        </a:p>
      </dgm:t>
    </dgm:pt>
    <dgm:pt modelId="{099EE58E-770B-4B4F-827F-EA1CB4928F2F}">
      <dgm:prSet phldrT="[Κείμενο]"/>
      <dgm:spPr/>
      <dgm:t>
        <a:bodyPr/>
        <a:lstStyle/>
        <a:p>
          <a:r>
            <a:rPr lang="el-GR" dirty="0" smtClean="0"/>
            <a:t>Αποκτούμε καλύτερη ποιότητα ζωής</a:t>
          </a:r>
          <a:endParaRPr lang="el-GR" dirty="0"/>
        </a:p>
      </dgm:t>
    </dgm:pt>
    <dgm:pt modelId="{BB020A4D-1358-489E-B1EA-C5B7B6708247}" type="parTrans" cxnId="{56814940-EA3E-485B-8E6B-54CC141E55B3}">
      <dgm:prSet/>
      <dgm:spPr/>
      <dgm:t>
        <a:bodyPr/>
        <a:lstStyle/>
        <a:p>
          <a:endParaRPr lang="el-GR"/>
        </a:p>
      </dgm:t>
    </dgm:pt>
    <dgm:pt modelId="{462D4877-D484-434E-A9C8-A630151383C2}" type="sibTrans" cxnId="{56814940-EA3E-485B-8E6B-54CC141E55B3}">
      <dgm:prSet/>
      <dgm:spPr/>
      <dgm:t>
        <a:bodyPr/>
        <a:lstStyle/>
        <a:p>
          <a:endParaRPr lang="el-GR"/>
        </a:p>
      </dgm:t>
    </dgm:pt>
    <dgm:pt modelId="{8BE5B411-E1CF-40AE-A785-E5F8DEBA9A75}" type="pres">
      <dgm:prSet presAssocID="{72D1AD78-D331-4932-8149-A645D6AC2D7F}" presName="linear" presStyleCnt="0">
        <dgm:presLayoutVars>
          <dgm:dir/>
          <dgm:resizeHandles val="exact"/>
        </dgm:presLayoutVars>
      </dgm:prSet>
      <dgm:spPr/>
    </dgm:pt>
    <dgm:pt modelId="{365510B7-EF1A-4FFA-9377-69629B60D155}" type="pres">
      <dgm:prSet presAssocID="{D866F6D6-30EC-4C02-93F8-AAD10FFF9C97}" presName="comp" presStyleCnt="0"/>
      <dgm:spPr/>
    </dgm:pt>
    <dgm:pt modelId="{CAC5603A-3CF6-4C35-B8D4-8D6163FF7DF8}" type="pres">
      <dgm:prSet presAssocID="{D866F6D6-30EC-4C02-93F8-AAD10FFF9C97}" presName="box" presStyleLbl="node1" presStyleIdx="0" presStyleCnt="2"/>
      <dgm:spPr/>
      <dgm:t>
        <a:bodyPr/>
        <a:lstStyle/>
        <a:p>
          <a:endParaRPr lang="el-GR"/>
        </a:p>
      </dgm:t>
    </dgm:pt>
    <dgm:pt modelId="{D2E7B6EE-C8EB-4062-83DC-74B1EA8E6BC5}" type="pres">
      <dgm:prSet presAssocID="{D866F6D6-30EC-4C02-93F8-AAD10FFF9C97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AC4EE9E-0C49-4C77-AB1F-C356C103EF5F}" type="pres">
      <dgm:prSet presAssocID="{D866F6D6-30EC-4C02-93F8-AAD10FFF9C9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E642F3-9A11-4B4F-BAED-6A3E8A6BD078}" type="pres">
      <dgm:prSet presAssocID="{5EE80BFD-999F-43FC-8A3E-B724B52CA9D8}" presName="spacer" presStyleCnt="0"/>
      <dgm:spPr/>
    </dgm:pt>
    <dgm:pt modelId="{5309C553-6FBB-4F36-AAC7-75AAB60E94DD}" type="pres">
      <dgm:prSet presAssocID="{72D48FCB-A0AA-4737-BD6F-AFBDF9CAF471}" presName="comp" presStyleCnt="0"/>
      <dgm:spPr/>
    </dgm:pt>
    <dgm:pt modelId="{914B997E-26E8-4C0E-A340-36FE0F68ACF6}" type="pres">
      <dgm:prSet presAssocID="{72D48FCB-A0AA-4737-BD6F-AFBDF9CAF471}" presName="box" presStyleLbl="node1" presStyleIdx="1" presStyleCnt="2"/>
      <dgm:spPr/>
      <dgm:t>
        <a:bodyPr/>
        <a:lstStyle/>
        <a:p>
          <a:endParaRPr lang="el-GR"/>
        </a:p>
      </dgm:t>
    </dgm:pt>
    <dgm:pt modelId="{0984C279-46EF-4EDC-B862-BCD7D4311BCD}" type="pres">
      <dgm:prSet presAssocID="{72D48FCB-A0AA-4737-BD6F-AFBDF9CAF471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6DEA8F4-FBD3-452D-A48C-B4D36296E95B}" type="pres">
      <dgm:prSet presAssocID="{72D48FCB-A0AA-4737-BD6F-AFBDF9CAF47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7551F9E-D253-47A9-A38A-3DBE784E6FAE}" type="presOf" srcId="{D866F6D6-30EC-4C02-93F8-AAD10FFF9C97}" destId="{AAC4EE9E-0C49-4C77-AB1F-C356C103EF5F}" srcOrd="1" destOrd="0" presId="urn:microsoft.com/office/officeart/2005/8/layout/vList4"/>
    <dgm:cxn modelId="{9CBEF19C-7FE4-4973-A229-EF8F6C16053F}" srcId="{72D1AD78-D331-4932-8149-A645D6AC2D7F}" destId="{D866F6D6-30EC-4C02-93F8-AAD10FFF9C97}" srcOrd="0" destOrd="0" parTransId="{EFBFCAE7-3877-4C56-84F6-A1CC21211949}" sibTransId="{5EE80BFD-999F-43FC-8A3E-B724B52CA9D8}"/>
    <dgm:cxn modelId="{56814940-EA3E-485B-8E6B-54CC141E55B3}" srcId="{72D48FCB-A0AA-4737-BD6F-AFBDF9CAF471}" destId="{099EE58E-770B-4B4F-827F-EA1CB4928F2F}" srcOrd="3" destOrd="0" parTransId="{BB020A4D-1358-489E-B1EA-C5B7B6708247}" sibTransId="{462D4877-D484-434E-A9C8-A630151383C2}"/>
    <dgm:cxn modelId="{8489EB2A-47B0-4D87-8286-6C193AA4C8D0}" type="presOf" srcId="{099EE58E-770B-4B4F-827F-EA1CB4928F2F}" destId="{46DEA8F4-FBD3-452D-A48C-B4D36296E95B}" srcOrd="1" destOrd="4" presId="urn:microsoft.com/office/officeart/2005/8/layout/vList4"/>
    <dgm:cxn modelId="{E96770E1-A6FE-41E6-8A01-371E8749F108}" srcId="{72D1AD78-D331-4932-8149-A645D6AC2D7F}" destId="{72D48FCB-A0AA-4737-BD6F-AFBDF9CAF471}" srcOrd="1" destOrd="0" parTransId="{C5660D42-3BEF-49B1-BD57-D75D34AE5CF6}" sibTransId="{481C29EA-54DD-4C83-A991-D54E39AE7182}"/>
    <dgm:cxn modelId="{1C221ECA-DB00-4A31-85EE-19CD8252830F}" type="presOf" srcId="{443BE16B-023E-4052-9605-72FA90B9349F}" destId="{914B997E-26E8-4C0E-A340-36FE0F68ACF6}" srcOrd="0" destOrd="1" presId="urn:microsoft.com/office/officeart/2005/8/layout/vList4"/>
    <dgm:cxn modelId="{8EA27605-E9CE-4CD8-90CB-099D55BF8CB2}" type="presOf" srcId="{443BE16B-023E-4052-9605-72FA90B9349F}" destId="{46DEA8F4-FBD3-452D-A48C-B4D36296E95B}" srcOrd="1" destOrd="1" presId="urn:microsoft.com/office/officeart/2005/8/layout/vList4"/>
    <dgm:cxn modelId="{B6486201-2B52-43C6-89F2-02E79AF2DE39}" type="presOf" srcId="{E8B391EE-B385-494A-8D88-3B3CECBF1EB3}" destId="{914B997E-26E8-4C0E-A340-36FE0F68ACF6}" srcOrd="0" destOrd="3" presId="urn:microsoft.com/office/officeart/2005/8/layout/vList4"/>
    <dgm:cxn modelId="{7CA0CA7C-F08F-46CE-AFAF-A4E2DAB4D747}" type="presOf" srcId="{72D48FCB-A0AA-4737-BD6F-AFBDF9CAF471}" destId="{46DEA8F4-FBD3-452D-A48C-B4D36296E95B}" srcOrd="1" destOrd="0" presId="urn:microsoft.com/office/officeart/2005/8/layout/vList4"/>
    <dgm:cxn modelId="{255B3002-8E80-4040-9565-4E45FD0B4D40}" type="presOf" srcId="{C3C13D74-E1AB-4ABF-90FE-1CF57DD8A137}" destId="{AAC4EE9E-0C49-4C77-AB1F-C356C103EF5F}" srcOrd="1" destOrd="1" presId="urn:microsoft.com/office/officeart/2005/8/layout/vList4"/>
    <dgm:cxn modelId="{9BD8E7FF-827F-4939-B638-F448E180E48B}" type="presOf" srcId="{F1E8A717-573B-46F0-BD50-64A8469336E4}" destId="{914B997E-26E8-4C0E-A340-36FE0F68ACF6}" srcOrd="0" destOrd="2" presId="urn:microsoft.com/office/officeart/2005/8/layout/vList4"/>
    <dgm:cxn modelId="{D3DFBEFB-83DA-4F3B-8FD1-8139AD368DD4}" type="presOf" srcId="{099EE58E-770B-4B4F-827F-EA1CB4928F2F}" destId="{914B997E-26E8-4C0E-A340-36FE0F68ACF6}" srcOrd="0" destOrd="4" presId="urn:microsoft.com/office/officeart/2005/8/layout/vList4"/>
    <dgm:cxn modelId="{1AB05FBD-EE90-46B0-BA9B-56EA8FB10479}" srcId="{72D48FCB-A0AA-4737-BD6F-AFBDF9CAF471}" destId="{E8B391EE-B385-494A-8D88-3B3CECBF1EB3}" srcOrd="2" destOrd="0" parTransId="{3D0DD0EB-0BA7-446E-B692-4C61F0461F59}" sibTransId="{FECF9975-DBB8-4CAF-BEF3-F8DF2F3D8C62}"/>
    <dgm:cxn modelId="{499F2E14-A0A6-4D7D-B39F-ACED7134F746}" type="presOf" srcId="{C3C13D74-E1AB-4ABF-90FE-1CF57DD8A137}" destId="{CAC5603A-3CF6-4C35-B8D4-8D6163FF7DF8}" srcOrd="0" destOrd="1" presId="urn:microsoft.com/office/officeart/2005/8/layout/vList4"/>
    <dgm:cxn modelId="{57E6B1EF-1719-403F-BBDD-9573AFC190F2}" type="presOf" srcId="{F1E8A717-573B-46F0-BD50-64A8469336E4}" destId="{46DEA8F4-FBD3-452D-A48C-B4D36296E95B}" srcOrd="1" destOrd="2" presId="urn:microsoft.com/office/officeart/2005/8/layout/vList4"/>
    <dgm:cxn modelId="{E6C800F7-9C24-4A87-869E-3ECABE699F97}" srcId="{72D48FCB-A0AA-4737-BD6F-AFBDF9CAF471}" destId="{443BE16B-023E-4052-9605-72FA90B9349F}" srcOrd="0" destOrd="0" parTransId="{2E84FCA0-C57D-4EE1-976F-7AC4CD5978CB}" sibTransId="{9F7CD877-6265-478B-B4C9-BCA78E84A26B}"/>
    <dgm:cxn modelId="{EC324200-8AB8-46F2-909F-5AFDE3D3D15F}" type="presOf" srcId="{72D1AD78-D331-4932-8149-A645D6AC2D7F}" destId="{8BE5B411-E1CF-40AE-A785-E5F8DEBA9A75}" srcOrd="0" destOrd="0" presId="urn:microsoft.com/office/officeart/2005/8/layout/vList4"/>
    <dgm:cxn modelId="{7CDB5162-EDDD-4742-89D8-54A390543555}" type="presOf" srcId="{D866F6D6-30EC-4C02-93F8-AAD10FFF9C97}" destId="{CAC5603A-3CF6-4C35-B8D4-8D6163FF7DF8}" srcOrd="0" destOrd="0" presId="urn:microsoft.com/office/officeart/2005/8/layout/vList4"/>
    <dgm:cxn modelId="{D142F5AD-EF03-496B-9DA5-70E76E6981AE}" type="presOf" srcId="{E8B391EE-B385-494A-8D88-3B3CECBF1EB3}" destId="{46DEA8F4-FBD3-452D-A48C-B4D36296E95B}" srcOrd="1" destOrd="3" presId="urn:microsoft.com/office/officeart/2005/8/layout/vList4"/>
    <dgm:cxn modelId="{9B88D4D5-86D6-4C66-942A-DB19048E2601}" srcId="{72D48FCB-A0AA-4737-BD6F-AFBDF9CAF471}" destId="{F1E8A717-573B-46F0-BD50-64A8469336E4}" srcOrd="1" destOrd="0" parTransId="{B33FB88D-6F39-45E1-AE33-651B13ADDD64}" sibTransId="{C6AE70D7-DB51-4DA3-BB39-18BBC9BACBBD}"/>
    <dgm:cxn modelId="{C6EA6143-869E-4A98-8AB0-169FCE05E8A2}" srcId="{D866F6D6-30EC-4C02-93F8-AAD10FFF9C97}" destId="{C3C13D74-E1AB-4ABF-90FE-1CF57DD8A137}" srcOrd="0" destOrd="0" parTransId="{FE7042BD-7657-49E0-AD83-7D508B9BA743}" sibTransId="{633BC3E4-B315-405A-AE18-0A46A8325347}"/>
    <dgm:cxn modelId="{5F17581A-41B5-48AE-A0A8-6A80BB175F92}" type="presOf" srcId="{72D48FCB-A0AA-4737-BD6F-AFBDF9CAF471}" destId="{914B997E-26E8-4C0E-A340-36FE0F68ACF6}" srcOrd="0" destOrd="0" presId="urn:microsoft.com/office/officeart/2005/8/layout/vList4"/>
    <dgm:cxn modelId="{30E78221-8581-49B7-A698-49EEE35BA99F}" type="presParOf" srcId="{8BE5B411-E1CF-40AE-A785-E5F8DEBA9A75}" destId="{365510B7-EF1A-4FFA-9377-69629B60D155}" srcOrd="0" destOrd="0" presId="urn:microsoft.com/office/officeart/2005/8/layout/vList4"/>
    <dgm:cxn modelId="{50D585C1-1263-4437-B962-82A030A46F55}" type="presParOf" srcId="{365510B7-EF1A-4FFA-9377-69629B60D155}" destId="{CAC5603A-3CF6-4C35-B8D4-8D6163FF7DF8}" srcOrd="0" destOrd="0" presId="urn:microsoft.com/office/officeart/2005/8/layout/vList4"/>
    <dgm:cxn modelId="{CE376413-B803-4AD6-821E-13202F94FC73}" type="presParOf" srcId="{365510B7-EF1A-4FFA-9377-69629B60D155}" destId="{D2E7B6EE-C8EB-4062-83DC-74B1EA8E6BC5}" srcOrd="1" destOrd="0" presId="urn:microsoft.com/office/officeart/2005/8/layout/vList4"/>
    <dgm:cxn modelId="{E933BD1A-91FA-428F-981C-8CBCF2BD926B}" type="presParOf" srcId="{365510B7-EF1A-4FFA-9377-69629B60D155}" destId="{AAC4EE9E-0C49-4C77-AB1F-C356C103EF5F}" srcOrd="2" destOrd="0" presId="urn:microsoft.com/office/officeart/2005/8/layout/vList4"/>
    <dgm:cxn modelId="{86866EDF-C023-4108-AA74-E993211DD095}" type="presParOf" srcId="{8BE5B411-E1CF-40AE-A785-E5F8DEBA9A75}" destId="{A1E642F3-9A11-4B4F-BAED-6A3E8A6BD078}" srcOrd="1" destOrd="0" presId="urn:microsoft.com/office/officeart/2005/8/layout/vList4"/>
    <dgm:cxn modelId="{26E48326-09E8-4E8C-85CD-535E3019592F}" type="presParOf" srcId="{8BE5B411-E1CF-40AE-A785-E5F8DEBA9A75}" destId="{5309C553-6FBB-4F36-AAC7-75AAB60E94DD}" srcOrd="2" destOrd="0" presId="urn:microsoft.com/office/officeart/2005/8/layout/vList4"/>
    <dgm:cxn modelId="{EDB3DA3B-8781-4478-A80D-7779FAB31C22}" type="presParOf" srcId="{5309C553-6FBB-4F36-AAC7-75AAB60E94DD}" destId="{914B997E-26E8-4C0E-A340-36FE0F68ACF6}" srcOrd="0" destOrd="0" presId="urn:microsoft.com/office/officeart/2005/8/layout/vList4"/>
    <dgm:cxn modelId="{2C66BC3C-D9C5-4A56-A979-DBE3E5D606A5}" type="presParOf" srcId="{5309C553-6FBB-4F36-AAC7-75AAB60E94DD}" destId="{0984C279-46EF-4EDC-B862-BCD7D4311BCD}" srcOrd="1" destOrd="0" presId="urn:microsoft.com/office/officeart/2005/8/layout/vList4"/>
    <dgm:cxn modelId="{99AE7AE6-292F-4969-ABC5-C817BFB5FC46}" type="presParOf" srcId="{5309C553-6FBB-4F36-AAC7-75AAB60E94DD}" destId="{46DEA8F4-FBD3-452D-A48C-B4D36296E95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6756A-0AF3-4774-9EF4-9BC354C0571D}">
      <dsp:nvSpPr>
        <dsp:cNvPr id="0" name=""/>
        <dsp:cNvSpPr/>
      </dsp:nvSpPr>
      <dsp:spPr>
        <a:xfrm>
          <a:off x="0" y="16213"/>
          <a:ext cx="8064896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ΠΑΙΧΝΙΔΙ</a:t>
          </a:r>
          <a:endParaRPr lang="el-G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Ξεκουράζει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Διασκεδάζει, προσφέρει χαρά κ απόλαυση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Μαθαίνω να σέβομαι τους κανόνες και να συνεργάζομαι …</a:t>
          </a:r>
          <a:endParaRPr lang="el-GR" sz="1400" kern="1200" dirty="0"/>
        </a:p>
      </dsp:txBody>
      <dsp:txXfrm>
        <a:off x="1743521" y="16213"/>
        <a:ext cx="6321374" cy="1305426"/>
      </dsp:txXfrm>
    </dsp:sp>
    <dsp:sp modelId="{96CA6DCA-E37B-48ED-AF56-CE6BCB5E961F}">
      <dsp:nvSpPr>
        <dsp:cNvPr id="0" name=""/>
        <dsp:cNvSpPr/>
      </dsp:nvSpPr>
      <dsp:spPr>
        <a:xfrm>
          <a:off x="130542" y="130542"/>
          <a:ext cx="1612979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1F2A2-7A81-4DA0-BD0F-3E9B1F44F560}">
      <dsp:nvSpPr>
        <dsp:cNvPr id="0" name=""/>
        <dsp:cNvSpPr/>
      </dsp:nvSpPr>
      <dsp:spPr>
        <a:xfrm>
          <a:off x="0" y="1435968"/>
          <a:ext cx="8064896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EK</a:t>
          </a:r>
          <a:r>
            <a:rPr lang="el-GR" sz="1800" kern="1200" dirty="0" smtClean="0"/>
            <a:t>ΠΑΙΔΕΥΣΗ</a:t>
          </a:r>
          <a:endParaRPr lang="el-G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Αποκτώ γνώσεις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Μαθαίνω να εργάζομαι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Μαθαίνω τη γλώσσα, την ιστορία και τον πολιτισμό του τόπου μου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Μαθαίνω τις κλίσεις και τις ικανότητες μου …</a:t>
          </a:r>
          <a:endParaRPr lang="el-GR" sz="1400" kern="1200" dirty="0"/>
        </a:p>
      </dsp:txBody>
      <dsp:txXfrm>
        <a:off x="1743521" y="1435968"/>
        <a:ext cx="6321374" cy="1305426"/>
      </dsp:txXfrm>
    </dsp:sp>
    <dsp:sp modelId="{150B8D1B-4260-4797-81B9-C45EBFA241E3}">
      <dsp:nvSpPr>
        <dsp:cNvPr id="0" name=""/>
        <dsp:cNvSpPr/>
      </dsp:nvSpPr>
      <dsp:spPr>
        <a:xfrm>
          <a:off x="130542" y="1566511"/>
          <a:ext cx="1612979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21204-C010-496A-B283-691E700D4FC5}">
      <dsp:nvSpPr>
        <dsp:cNvPr id="0" name=""/>
        <dsp:cNvSpPr/>
      </dsp:nvSpPr>
      <dsp:spPr>
        <a:xfrm>
          <a:off x="0" y="2871937"/>
          <a:ext cx="8064896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</a:t>
          </a:r>
          <a:r>
            <a:rPr lang="el-GR" sz="1800" kern="1200" dirty="0" smtClean="0"/>
            <a:t>ΘΛΗΣΗ</a:t>
          </a:r>
          <a:endParaRPr lang="el-G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Γυμνάζω το σώμα μου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Αγωνίζομαι τίμια και σέβομαι τους άλλους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Διδάσκομαι την επιμονή, την πειθαρχία ….</a:t>
          </a:r>
          <a:endParaRPr lang="el-GR" sz="1400" kern="1200" dirty="0"/>
        </a:p>
      </dsp:txBody>
      <dsp:txXfrm>
        <a:off x="1743521" y="2871937"/>
        <a:ext cx="6321374" cy="1305426"/>
      </dsp:txXfrm>
    </dsp:sp>
    <dsp:sp modelId="{F0D2F867-D9EC-422D-B3B5-2D6E81723C95}">
      <dsp:nvSpPr>
        <dsp:cNvPr id="0" name=""/>
        <dsp:cNvSpPr/>
      </dsp:nvSpPr>
      <dsp:spPr>
        <a:xfrm>
          <a:off x="130542" y="3002480"/>
          <a:ext cx="1612979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FCED7-93A9-401A-B82E-FAFDE837E97C}">
      <dsp:nvSpPr>
        <dsp:cNvPr id="0" name=""/>
        <dsp:cNvSpPr/>
      </dsp:nvSpPr>
      <dsp:spPr>
        <a:xfrm>
          <a:off x="0" y="4307906"/>
          <a:ext cx="8064896" cy="1305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ΥΓΙΕΙΝΗ ΔΙΑΤΡΟΦΗ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/>
            <a:t>Παρέχει θρεπτικές ουσίες που χρειάζεται το σώμα μας για να είναι υγιές</a:t>
          </a:r>
          <a:endParaRPr lang="el-GR" sz="1400" kern="1200" dirty="0"/>
        </a:p>
      </dsp:txBody>
      <dsp:txXfrm>
        <a:off x="1743521" y="4307906"/>
        <a:ext cx="6321374" cy="1305426"/>
      </dsp:txXfrm>
    </dsp:sp>
    <dsp:sp modelId="{A7D71D07-8C9A-4AF9-B3D9-C031CA426BDF}">
      <dsp:nvSpPr>
        <dsp:cNvPr id="0" name=""/>
        <dsp:cNvSpPr/>
      </dsp:nvSpPr>
      <dsp:spPr>
        <a:xfrm>
          <a:off x="130542" y="4438449"/>
          <a:ext cx="1612979" cy="1044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5603A-3CF6-4C35-B8D4-8D6163FF7DF8}">
      <dsp:nvSpPr>
        <dsp:cNvPr id="0" name=""/>
        <dsp:cNvSpPr/>
      </dsp:nvSpPr>
      <dsp:spPr>
        <a:xfrm>
          <a:off x="0" y="0"/>
          <a:ext cx="8208912" cy="1934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Y</a:t>
          </a:r>
          <a:r>
            <a:rPr lang="el-GR" sz="2300" kern="1200" dirty="0" smtClean="0"/>
            <a:t>ΓΕΙΑ</a:t>
          </a:r>
          <a:endParaRPr lang="el-GR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Αποτελεί το πολυτιμότερο αγαθό του ανθρώπου</a:t>
          </a:r>
          <a:endParaRPr lang="el-GR" sz="1800" kern="1200" dirty="0"/>
        </a:p>
      </dsp:txBody>
      <dsp:txXfrm>
        <a:off x="1835258" y="0"/>
        <a:ext cx="6373653" cy="1934765"/>
      </dsp:txXfrm>
    </dsp:sp>
    <dsp:sp modelId="{D2E7B6EE-C8EB-4062-83DC-74B1EA8E6BC5}">
      <dsp:nvSpPr>
        <dsp:cNvPr id="0" name=""/>
        <dsp:cNvSpPr/>
      </dsp:nvSpPr>
      <dsp:spPr>
        <a:xfrm>
          <a:off x="193476" y="193476"/>
          <a:ext cx="1641782" cy="15478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B997E-26E8-4C0E-A340-36FE0F68ACF6}">
      <dsp:nvSpPr>
        <dsp:cNvPr id="0" name=""/>
        <dsp:cNvSpPr/>
      </dsp:nvSpPr>
      <dsp:spPr>
        <a:xfrm>
          <a:off x="0" y="2128242"/>
          <a:ext cx="8208912" cy="1934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ΕΡΓΑΣΙΑ</a:t>
          </a:r>
          <a:endParaRPr lang="el-GR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Προσφέρει χρήματα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Μαθαίνουμε να συνεργαζόμαστε αρμονικά με τους άλλους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Επικοινωνούμε με τους συναδέλφους μας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Αποκτούμε καλύτερη ποιότητα ζωής</a:t>
          </a:r>
          <a:endParaRPr lang="el-GR" sz="1800" kern="1200" dirty="0"/>
        </a:p>
      </dsp:txBody>
      <dsp:txXfrm>
        <a:off x="1835258" y="2128242"/>
        <a:ext cx="6373653" cy="1934765"/>
      </dsp:txXfrm>
    </dsp:sp>
    <dsp:sp modelId="{0984C279-46EF-4EDC-B862-BCD7D4311BCD}">
      <dsp:nvSpPr>
        <dsp:cNvPr id="0" name=""/>
        <dsp:cNvSpPr/>
      </dsp:nvSpPr>
      <dsp:spPr>
        <a:xfrm>
          <a:off x="193476" y="2321718"/>
          <a:ext cx="1641782" cy="15478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E3014-C181-4295-AC85-D599DC4B36D7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B4657-FCFA-44C4-B6B8-7F0BCF89D0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34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B4657-FCFA-44C4-B6B8-7F0BCF89D05A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804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4513-30C0-4647-BA21-CCBD2DAD7BAE}" type="datetime1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04037A-D441-4C7E-A6EF-7AB4DBDE33F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E41D-27CC-4957-9CE5-140AFBD2C5D0}" type="datetime1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7A-D441-4C7E-A6EF-7AB4DBDE33F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7AE1-C4C1-42DC-BA3A-B50BAD4A913C}" type="datetime1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7A-D441-4C7E-A6EF-7AB4DBDE33F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6068-E32B-470B-B224-AB6C3A2C96A6}" type="datetime1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7A-D441-4C7E-A6EF-7AB4DBDE33F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3662-5FE8-4610-8CED-4961D6C65D2F}" type="datetime1">
              <a:rPr lang="el-GR" smtClean="0"/>
              <a:t>20/11/2020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04037A-D441-4C7E-A6EF-7AB4DBDE33FA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1357-BF5B-4C7A-AF42-4A765DEF0D5D}" type="datetime1">
              <a:rPr lang="el-GR" smtClean="0"/>
              <a:t>20/11/2020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7A-D441-4C7E-A6EF-7AB4DBDE33F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9816-621E-4566-8A5D-E41C016ECE8A}" type="datetime1">
              <a:rPr lang="el-GR" smtClean="0"/>
              <a:t>20/11/2020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7A-D441-4C7E-A6EF-7AB4DBDE33F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E1D0-EBE0-494F-BF48-E2EC85B10DC2}" type="datetime1">
              <a:rPr lang="el-GR" smtClean="0"/>
              <a:t>20/11/2020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7A-D441-4C7E-A6EF-7AB4DBDE33F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D0BA-D53C-496F-A08F-695347ECDD47}" type="datetime1">
              <a:rPr lang="el-GR" smtClean="0"/>
              <a:t>20/11/2020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7A-D441-4C7E-A6EF-7AB4DBDE33F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E13B-2176-421F-9454-9365B793A662}" type="datetime1">
              <a:rPr lang="el-GR" smtClean="0"/>
              <a:t>20/11/2020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7A-D441-4C7E-A6EF-7AB4DBDE33FA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8FC7-77D5-44A4-BAEB-E4ECE291300A}" type="datetime1">
              <a:rPr lang="el-GR" smtClean="0"/>
              <a:t>20/11/2020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04037A-D441-4C7E-A6EF-7AB4DBDE33FA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223005-8659-4D30-963F-183D5FA79F64}" type="datetime1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© ΚΑΤΕΡΙΝΑ ΠΑΠΑΪΩΑΝΝΟΥ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C04037A-D441-4C7E-A6EF-7AB4DBDE33FA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447165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9071" y="395372"/>
            <a:ext cx="12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ΣΕΛ. 45 - 48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5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07" y="669201"/>
            <a:ext cx="7353300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ύγραμμο βέλος σύνδεσης 2"/>
          <p:cNvCxnSpPr/>
          <p:nvPr/>
        </p:nvCxnSpPr>
        <p:spPr>
          <a:xfrm>
            <a:off x="3851920" y="417047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76056" y="3799735"/>
            <a:ext cx="259109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Το δικαίωμα να εκφράζει </a:t>
            </a:r>
          </a:p>
          <a:p>
            <a:pPr algn="ctr"/>
            <a:r>
              <a:rPr lang="el-GR" dirty="0" smtClean="0"/>
              <a:t>ελεύθερα τη γνώμη του</a:t>
            </a:r>
            <a:endParaRPr lang="el-GR" dirty="0"/>
          </a:p>
        </p:txBody>
      </p:sp>
      <p:cxnSp>
        <p:nvCxnSpPr>
          <p:cNvPr id="6" name="Γωνιακή σύνδεση 5"/>
          <p:cNvCxnSpPr/>
          <p:nvPr/>
        </p:nvCxnSpPr>
        <p:spPr>
          <a:xfrm>
            <a:off x="5638615" y="4617132"/>
            <a:ext cx="1224136" cy="936104"/>
          </a:xfrm>
          <a:prstGeom prst="bentConnector3">
            <a:avLst>
              <a:gd name="adj1" fmla="val 8995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9655" y="5301208"/>
            <a:ext cx="224298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Δικαίωμα σεβασμού της προσωπικότητας και της αξιοπρέπειας του άλλου</a:t>
            </a:r>
            <a:endParaRPr lang="el-GR" dirty="0"/>
          </a:p>
        </p:txBody>
      </p:sp>
      <p:cxnSp>
        <p:nvCxnSpPr>
          <p:cNvPr id="10" name="Γωνιακή σύνδεση 9"/>
          <p:cNvCxnSpPr/>
          <p:nvPr/>
        </p:nvCxnSpPr>
        <p:spPr>
          <a:xfrm rot="5400000">
            <a:off x="599905" y="4994952"/>
            <a:ext cx="720080" cy="360040"/>
          </a:xfrm>
          <a:prstGeom prst="bentConnector3">
            <a:avLst>
              <a:gd name="adj1" fmla="val -611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9507" y="5503417"/>
            <a:ext cx="374865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Τα ανθρώπινα δικαιώματα έχουν όρια και σταματούν εκεί που αρχίζουν τα δικαιώματα των άλλων</a:t>
            </a:r>
            <a:endParaRPr lang="el-GR" dirty="0"/>
          </a:p>
        </p:txBody>
      </p:sp>
      <p:sp>
        <p:nvSpPr>
          <p:cNvPr id="13" name="Θέση υποσέλιδου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6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97147"/>
            <a:ext cx="8299690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9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29958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45740" y="2482626"/>
                <a:ext cx="455574" cy="489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740" y="2482626"/>
                <a:ext cx="455574" cy="4891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70353" y="2838831"/>
                <a:ext cx="455574" cy="489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353" y="2838831"/>
                <a:ext cx="455574" cy="4891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945740" y="3861048"/>
                <a:ext cx="455574" cy="489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740" y="3861048"/>
                <a:ext cx="455574" cy="4891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819769" y="3155424"/>
                <a:ext cx="455574" cy="489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769" y="3155424"/>
                <a:ext cx="455574" cy="4891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744382" y="3603458"/>
                <a:ext cx="455574" cy="489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382" y="3603458"/>
                <a:ext cx="455574" cy="4891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744382" y="4221088"/>
                <a:ext cx="455574" cy="489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382" y="4221088"/>
                <a:ext cx="455574" cy="4891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8" y="1340768"/>
            <a:ext cx="877676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8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3780483967"/>
              </p:ext>
            </p:extLst>
          </p:nvPr>
        </p:nvGraphicFramePr>
        <p:xfrm>
          <a:off x="683568" y="476672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09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3135543613"/>
              </p:ext>
            </p:extLst>
          </p:nvPr>
        </p:nvGraphicFramePr>
        <p:xfrm>
          <a:off x="467544" y="1196752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2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47" y="404664"/>
            <a:ext cx="832809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115616" y="4509120"/>
            <a:ext cx="684076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17780" rIns="2667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kern="1200" dirty="0" smtClean="0"/>
              <a:t>Όλοι οι άνθρωποι έχουν τα ίδια δικαιώματα.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kern="1200" dirty="0" smtClean="0"/>
              <a:t>Τις ανάγκες τους μπορούν να τις </a:t>
            </a:r>
            <a:r>
              <a:rPr lang="el-GR" kern="1200" dirty="0" smtClean="0"/>
              <a:t>ικανοποιούν </a:t>
            </a:r>
            <a:r>
              <a:rPr lang="el-GR" kern="1200" dirty="0" smtClean="0"/>
              <a:t>με διαφορετικό τρόπο, ανάλογα την κοινωνική και την οικονομική τους κατάσταση, τις συνήθειες και τον πολιτισμό τους.</a:t>
            </a:r>
            <a:endParaRPr lang="el-GR" kern="12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06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-11449"/>
            <a:ext cx="8419569" cy="612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2548" y="4015519"/>
            <a:ext cx="334122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Η ζωή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47642" y="3893564"/>
            <a:ext cx="373897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/>
              <a:t>Όλοι έχουν δικαίωμα να ζήσουν και</a:t>
            </a:r>
          </a:p>
          <a:p>
            <a:pPr algn="ctr"/>
            <a:r>
              <a:rPr lang="el-GR" b="1" dirty="0" smtClean="0"/>
              <a:t> κανείς δεν μπορεί να του αφαιρέσει</a:t>
            </a:r>
          </a:p>
          <a:p>
            <a:pPr algn="ctr"/>
            <a:r>
              <a:rPr lang="el-GR" b="1" dirty="0" smtClean="0"/>
              <a:t> τη ζωή τους.</a:t>
            </a:r>
            <a:endParaRPr lang="el-GR" b="1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5796136" y="2204864"/>
            <a:ext cx="9361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48158" y="1412776"/>
            <a:ext cx="143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Δικαίωμα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2998" y="4960704"/>
            <a:ext cx="28803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Η εκπαίδευση</a:t>
            </a:r>
            <a:endParaRPr lang="el-G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7641" y="4839949"/>
            <a:ext cx="373897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Όλοι έχουν δικαίωμα στην εκπαίδευση, η οποία πρέπει να παρέχεται δωρεάν</a:t>
            </a:r>
            <a:endParaRPr lang="el-GR" b="1" dirty="0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1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7457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ύγραμμο βέλος σύνδεσης 2"/>
          <p:cNvCxnSpPr/>
          <p:nvPr/>
        </p:nvCxnSpPr>
        <p:spPr>
          <a:xfrm>
            <a:off x="2987824" y="2780928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5076056" y="2780928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 flipH="1">
            <a:off x="2771800" y="2672916"/>
            <a:ext cx="2556284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68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914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ύγραμμο βέλος σύνδεσης 2"/>
          <p:cNvCxnSpPr/>
          <p:nvPr/>
        </p:nvCxnSpPr>
        <p:spPr>
          <a:xfrm>
            <a:off x="3635896" y="443711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67299" y="4252446"/>
            <a:ext cx="229909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Δικαίωμα στο παιχνίδι</a:t>
            </a:r>
            <a:endParaRPr lang="el-GR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627784" y="47251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9672" y="5301208"/>
            <a:ext cx="463383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Δεν τήρησε την υποχρέωση που είχε αναλάβει </a:t>
            </a:r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©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41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αραίτητο">
  <a:themeElements>
    <a:clrScheme name="Απαραίτητο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Απαραίτητο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παραίτητ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79</TotalTime>
  <Words>260</Words>
  <Application>Microsoft Office PowerPoint</Application>
  <PresentationFormat>Προβολή στην οθόνη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Απαραίτητο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ΚΑΤΕΡΙΝΑ ΠΑΠΑΪΩΑΝΝΟΥ</dc:creator>
  <cp:lastModifiedBy>ΚΑΤΕΡΙΝΑ ΠΑΠΑΪΩΑΝΝΟΥ</cp:lastModifiedBy>
  <cp:revision>7</cp:revision>
  <dcterms:created xsi:type="dcterms:W3CDTF">2020-11-20T09:07:05Z</dcterms:created>
  <dcterms:modified xsi:type="dcterms:W3CDTF">2020-11-20T10:26:54Z</dcterms:modified>
</cp:coreProperties>
</file>