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9D2A9-C709-404B-8314-2563230E6897}" type="datetimeFigureOut">
              <a:rPr lang="el-GR" smtClean="0"/>
              <a:t>25/2/2025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C59DE-5BFB-41F8-AC81-DCEBA0AAAE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653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F22A-8AF7-4E77-9C3E-E96FB8D7540D}" type="datetime1">
              <a:rPr lang="el-GR" smtClean="0"/>
              <a:t>25/2/2025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37B8-E04C-4C2F-8329-19193037795E}" type="datetime1">
              <a:rPr lang="el-GR" smtClean="0"/>
              <a:t>25/2/2025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6776-9D54-4D53-BB2E-C4A301FE30F4}" type="datetime1">
              <a:rPr lang="el-GR" smtClean="0"/>
              <a:t>25/2/2025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EC0FE-4FDB-47FC-A4C0-D93AA2E88161}" type="datetime1">
              <a:rPr lang="el-GR" smtClean="0"/>
              <a:t>25/2/2025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58E9-AEEC-47BE-96B4-47FF25CCDB01}" type="datetime1">
              <a:rPr lang="el-GR" smtClean="0"/>
              <a:t>25/2/2025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C400012-0017-40C6-8079-66CB66FC36B5}" type="datetime1">
              <a:rPr lang="el-GR" smtClean="0"/>
              <a:t>25/2/2025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2A9F-F957-4CAD-98E0-50D76FCE1158}" type="datetime1">
              <a:rPr lang="el-GR" smtClean="0"/>
              <a:t>25/2/2025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2AAA-F8F3-4D38-B380-B03C5AD03E08}" type="datetime1">
              <a:rPr lang="el-GR" smtClean="0"/>
              <a:t>25/2/2025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7722-E22F-429E-86D5-1BD90B5704A1}" type="datetime1">
              <a:rPr lang="el-GR" smtClean="0"/>
              <a:t>25/2/2025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5BAA-BF7C-4F2D-BB89-6A78C5F9E827}" type="datetime1">
              <a:rPr lang="el-GR" smtClean="0"/>
              <a:t>25/2/2025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C81055-6FD6-41C6-B535-32BACC927A35}" type="datetime1">
              <a:rPr lang="el-GR" smtClean="0"/>
              <a:t>25/2/2025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0CCFFF-7F9F-4970-8E04-7854FE99FC99}" type="datetime1">
              <a:rPr lang="el-GR" smtClean="0"/>
              <a:t>25/2/2025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A5E93B-E183-4331-9606-11E098C7CE5B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g"/><Relationship Id="rId7" Type="http://schemas.openxmlformats.org/officeDocument/2006/relationships/image" Target="../media/image15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hyperlink" Target="https://photodentro.edu.gr/photodentro/m-geo_gr_map_v1.5_pidx0016578/story_html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764704"/>
            <a:ext cx="6029325" cy="5248647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4526830" cy="1470025"/>
          </a:xfrm>
        </p:spPr>
        <p:txBody>
          <a:bodyPr/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ΤΟΠΟΣ ΜΑΣ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3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255436" y="620688"/>
            <a:ext cx="2557360" cy="576064"/>
          </a:xfrm>
        </p:spPr>
        <p:txBody>
          <a:bodyPr/>
          <a:lstStyle/>
          <a:p>
            <a:r>
              <a:rPr lang="el-GR" sz="1800" dirty="0" smtClean="0"/>
              <a:t>ΠΕΔΙΝΟΣ   ΤΟΠΟΣ</a:t>
            </a:r>
            <a:endParaRPr lang="el-GR" sz="1800" dirty="0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2"/>
          </p:nvPr>
        </p:nvSpPr>
        <p:spPr>
          <a:xfrm>
            <a:off x="259531" y="1196752"/>
            <a:ext cx="3008313" cy="4691063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latin typeface="Comic Sans MS" pitchFamily="66" charset="0"/>
              </a:rPr>
              <a:t>Έφορη γη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latin typeface="Comic Sans MS" pitchFamily="66" charset="0"/>
              </a:rPr>
              <a:t>Είναι επίπεδος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>
                <a:latin typeface="Comic Sans MS" pitchFamily="66" charset="0"/>
              </a:rPr>
              <a:t>Έχει φυτά όπως: σιτάρι, βαμβάκι, πορτοκαλιές, ελιές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88640"/>
            <a:ext cx="5256584" cy="3336720"/>
          </a:xfr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645024"/>
            <a:ext cx="5328592" cy="3020444"/>
          </a:xfrm>
          <a:prstGeom prst="rect">
            <a:avLst/>
          </a:prstGeom>
        </p:spPr>
      </p:pic>
      <p:pic>
        <p:nvPicPr>
          <p:cNvPr id="1026" name="Picture 2" descr="Σιτάρι - Δωρεάν εικόνες διανυσματικά clipart στο creazilla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24192">
            <a:off x="464011" y="3348719"/>
            <a:ext cx="1085047" cy="94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tton Clipart PNG Images, A Beautiful Cotton Clip Art, Cotton, Clipart,  Plant PNG Image For Fre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166" y="340877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Μαθαίνω για την ελιά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60" y="4713328"/>
            <a:ext cx="1514306" cy="152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ree Vector | Orange tree isolated on whi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467" y="4728635"/>
            <a:ext cx="1234899" cy="152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Θέση υποσέλιδου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249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6146" y="839469"/>
            <a:ext cx="3008313" cy="635670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ΟΡΕΙΝΟΣ ΤΟΠΟΣ</a:t>
            </a:r>
            <a:endParaRPr lang="el-GR" sz="180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323528" y="1533369"/>
            <a:ext cx="2362200" cy="4144963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Έχει: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βουνά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βράχια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δάση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l-GR" sz="1800" dirty="0">
                <a:solidFill>
                  <a:schemeClr val="bg1"/>
                </a:solidFill>
                <a:latin typeface="Comic Sans MS" pitchFamily="66" charset="0"/>
              </a:rPr>
              <a:t>π</a:t>
            </a:r>
            <a:r>
              <a:rPr lang="el-GR" sz="1800" dirty="0" smtClean="0">
                <a:solidFill>
                  <a:schemeClr val="bg1"/>
                </a:solidFill>
                <a:latin typeface="Comic Sans MS" pitchFamily="66" charset="0"/>
              </a:rPr>
              <a:t>οτάμια</a:t>
            </a:r>
          </a:p>
          <a:p>
            <a:pPr lvl="1"/>
            <a:endParaRPr lang="el-GR" sz="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l-GR" sz="2000" dirty="0" smtClean="0">
                <a:solidFill>
                  <a:schemeClr val="bg1"/>
                </a:solidFill>
                <a:latin typeface="Comic Sans MS" pitchFamily="66" charset="0"/>
              </a:rPr>
              <a:t>Εκεί </a:t>
            </a:r>
            <a:r>
              <a:rPr lang="el-GR" sz="2000" dirty="0">
                <a:solidFill>
                  <a:schemeClr val="bg1"/>
                </a:solidFill>
                <a:latin typeface="Comic Sans MS" pitchFamily="66" charset="0"/>
              </a:rPr>
              <a:t>ζουν άγρια ζώα και πουλιά. 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8640"/>
            <a:ext cx="3456384" cy="2588952"/>
          </a:xfr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221088"/>
            <a:ext cx="3792421" cy="252028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8030">
            <a:off x="5710375" y="2569314"/>
            <a:ext cx="3115276" cy="2073075"/>
          </a:xfrm>
          <a:prstGeom prst="rect">
            <a:avLst/>
          </a:prstGeom>
        </p:spPr>
      </p:pic>
      <p:pic>
        <p:nvPicPr>
          <p:cNvPr id="2050" name="Picture 2" descr="έλατο Στοκ Εικονογραφήσεις, Vectors, &amp; Clipart – (433,437 Στοκ  Εικονογραφήσεις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9606"/>
            <a:ext cx="1523802" cy="251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Βελανίδι, βελανίδι png | PNGEg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14795">
            <a:off x="2782016" y="2387066"/>
            <a:ext cx="1121346" cy="97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ree Vectors | chestnu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33" y="474158"/>
            <a:ext cx="1314052" cy="136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Λύκος. απομονωμένο χαρακτήρα του φορέα Διάνυσμα από ©ddraw 1916424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47330" y="4461549"/>
            <a:ext cx="2089662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784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3008313" cy="70767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Παραθαλάσσιος τόπος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>
            <a:off x="381000" y="2564904"/>
            <a:ext cx="2362200" cy="3561259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Comic Sans MS" pitchFamily="66" charset="0"/>
              </a:rPr>
              <a:t>Βρίσκεται κοντά σε θάλασσα</a:t>
            </a:r>
            <a:endParaRPr lang="el-GR" sz="2400" dirty="0">
              <a:latin typeface="Comic Sans MS" pitchFamily="66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114" y="781298"/>
            <a:ext cx="3700294" cy="2771649"/>
          </a:xfr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692980"/>
            <a:ext cx="5328594" cy="2664297"/>
          </a:xfrm>
          <a:prstGeom prst="rect">
            <a:avLst/>
          </a:prstGeom>
        </p:spPr>
      </p:pic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/>
          </a:p>
        </p:txBody>
      </p:sp>
      <p:sp>
        <p:nvSpPr>
          <p:cNvPr id="8" name="AutoShape 2" descr="Fishing boat clipart Διανύσματα Αρχείου, Royalty Free Fishing boat clipart  Εικονογραφήσεις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55" y="4275169"/>
            <a:ext cx="224246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Fishing Clip Art Images - Free Download on Clipart Library - Clip Art  Libra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751" y="1929136"/>
            <a:ext cx="1471802" cy="155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51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>
                <a:hlinkClick r:id="rId2"/>
              </a:rPr>
              <a:t>Γεωμορφολογικός χάρτης της Ελλάδας</a:t>
            </a:r>
            <a:br>
              <a:rPr lang="el-GR" dirty="0">
                <a:hlinkClick r:id="rId2"/>
              </a:rPr>
            </a:br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1" y="1556792"/>
            <a:ext cx="4794919" cy="4794919"/>
          </a:xfrm>
        </p:spPr>
      </p:pic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 (ΠΕ70)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6605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</TotalTime>
  <Words>73</Words>
  <Application>Microsoft Office PowerPoint</Application>
  <PresentationFormat>Προβολή στην οθόνη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Δημοτικός</vt:lpstr>
      <vt:lpstr>Ο ΤΟΠΟΣ ΜΑΣ</vt:lpstr>
      <vt:lpstr>ΠΕΔΙΝΟΣ   ΤΟΠΟΣ</vt:lpstr>
      <vt:lpstr>ΟΡΕΙΝΟΣ ΤΟΠΟΣ</vt:lpstr>
      <vt:lpstr>Παραθαλάσσιος τόπος</vt:lpstr>
      <vt:lpstr>Γεωμορφολογικός χάρτης της Ελλάδας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Papaioannou</dc:creator>
  <cp:lastModifiedBy>Papaioannou</cp:lastModifiedBy>
  <cp:revision>5</cp:revision>
  <dcterms:created xsi:type="dcterms:W3CDTF">2025-02-25T17:47:22Z</dcterms:created>
  <dcterms:modified xsi:type="dcterms:W3CDTF">2025-02-25T19:10:19Z</dcterms:modified>
</cp:coreProperties>
</file>