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l-GR" dirty="0" smtClean="0"/>
              <a:t>Μια παρουσίαση της Ηλιάνας </a:t>
            </a:r>
          </a:p>
          <a:p>
            <a:pPr lvl="1"/>
            <a:r>
              <a:rPr lang="el-GR" dirty="0" smtClean="0"/>
              <a:t>Τμήμα ΣΤ1</a:t>
            </a:r>
          </a:p>
          <a:p>
            <a:pPr lvl="1"/>
            <a:r>
              <a:rPr lang="el-GR" dirty="0" smtClean="0"/>
              <a:t>1030 ΔΣ σχολείο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Οι</a:t>
            </a:r>
            <a:r>
              <a:rPr lang="el-G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2"/>
                </a:solidFill>
              </a:rPr>
              <a:t>θεοί</a:t>
            </a:r>
            <a:r>
              <a:rPr lang="el-G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του</a:t>
            </a:r>
            <a:r>
              <a:rPr lang="el-G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Ολύμπου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187624" y="1700808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400" dirty="0" smtClean="0">
                <a:solidFill>
                  <a:srgbClr val="FFFF00"/>
                </a:solidFill>
              </a:rPr>
              <a:t>Ζευς ή Δίας</a:t>
            </a:r>
            <a:endParaRPr lang="el-GR" sz="4400" dirty="0">
              <a:solidFill>
                <a:srgbClr val="FFFF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πατέρας  των  θεών και ο σπουδαιότερος από αυτούς. Θεός των καιρικών φαινομένων, προστάτης των ξένων, της οικογένειας και της γονιμότητας</a:t>
            </a:r>
          </a:p>
          <a:p>
            <a:pPr>
              <a:buNone/>
            </a:pPr>
            <a:r>
              <a:rPr lang="el-GR" dirty="0" smtClean="0"/>
              <a:t>   </a:t>
            </a:r>
            <a:endParaRPr lang="el-GR" dirty="0"/>
          </a:p>
        </p:txBody>
      </p:sp>
      <p:pic>
        <p:nvPicPr>
          <p:cNvPr id="8" name="7 - Θέση περιεχομένου" descr="Δίας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908720"/>
            <a:ext cx="3888432" cy="5328592"/>
          </a:xfrm>
        </p:spPr>
      </p:pic>
      <p:pic>
        <p:nvPicPr>
          <p:cNvPr id="6150" name="Picture 6" descr="https://kefalasofia.weebly.com/uploads/2/8/9/8/28984903/557188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17032"/>
            <a:ext cx="3240360" cy="340484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Ήρα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Αδελφή και σύζυγος του  Δία . Ήταν προστάτιδα του γάμου και ης συζυγικής  πίστης.</a:t>
            </a:r>
            <a:endParaRPr lang="el-GR" dirty="0"/>
          </a:p>
        </p:txBody>
      </p:sp>
      <p:pic>
        <p:nvPicPr>
          <p:cNvPr id="5" name="4 - Θέση περιεχομένου" descr="Ήρα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980728"/>
            <a:ext cx="3744416" cy="5112568"/>
          </a:xfrm>
        </p:spPr>
      </p:pic>
      <p:pic>
        <p:nvPicPr>
          <p:cNvPr id="5122" name="Picture 2" descr="https://kefalasofia.weebly.com/uploads/2/8/9/8/28984903/11561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573016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Ποσειδώνας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θάλασσας , των ποταμών , των πηγών , των πηγών των πόσιμων νερών  και γενικά του υγρού στοιχείου.</a:t>
            </a:r>
            <a:endParaRPr lang="el-GR" dirty="0"/>
          </a:p>
        </p:txBody>
      </p:sp>
      <p:pic>
        <p:nvPicPr>
          <p:cNvPr id="5" name="4 - Θέση περιεχομένου" descr="Ποσειδώνας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052736"/>
            <a:ext cx="3749030" cy="5184576"/>
          </a:xfrm>
        </p:spPr>
      </p:pic>
      <p:pic>
        <p:nvPicPr>
          <p:cNvPr id="4098" name="Picture 2" descr="https://kefalasofia.weebly.com/uploads/2/8/9/8/28984903/96676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89040"/>
            <a:ext cx="3810000" cy="24601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Δήμητρα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γης , της γεωργίας , της χλωρίδας , της τροφής , του γάμου και προστάτιδα των γεωργών. </a:t>
            </a:r>
            <a:endParaRPr lang="el-GR" dirty="0"/>
          </a:p>
        </p:txBody>
      </p:sp>
      <p:pic>
        <p:nvPicPr>
          <p:cNvPr id="5" name="4 - Θέση περιεχομένου" descr="Δήμητρα 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692696"/>
            <a:ext cx="3569728" cy="5259288"/>
          </a:xfrm>
        </p:spPr>
      </p:pic>
      <p:pic>
        <p:nvPicPr>
          <p:cNvPr id="3074" name="Picture 2" descr="https://kefalasofia.weebly.com/uploads/2/8/9/8/28984903/2937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89040"/>
            <a:ext cx="3810000" cy="2219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Εστία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Προστάτιδα της οικογενειακής </a:t>
            </a:r>
            <a:r>
              <a:rPr lang="el-GR" dirty="0" smtClean="0"/>
              <a:t> ευτυχίας, είχε ως ιερό της το κέντρο του σπιτιού και δεν της προσφερόταν μόνο η πρώτη , αλλά και η τελευταία θυσία σε κάθε  γιορταστική  σύναξη του  άνθρωπου.</a:t>
            </a:r>
            <a:endParaRPr lang="el-GR" dirty="0"/>
          </a:p>
        </p:txBody>
      </p:sp>
      <p:pic>
        <p:nvPicPr>
          <p:cNvPr id="2050" name="Picture 2" descr="Η Εστία η Θεά της Οικίας – Πύλη Ιάσωνος και Ρέα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836712"/>
            <a:ext cx="3633961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Απολλων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μαντικής  τέχνης , μουσικής και του χορού  , της </a:t>
            </a:r>
            <a:r>
              <a:rPr lang="el-GR" smtClean="0"/>
              <a:t>ηθικής τάξης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Αφροδίτη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ομορφιάς και του έρωτα</a:t>
            </a:r>
            <a:endParaRPr lang="el-GR" dirty="0"/>
          </a:p>
        </p:txBody>
      </p:sp>
      <p:pic>
        <p:nvPicPr>
          <p:cNvPr id="1026" name="Picture 2" descr="https://kefalasofia.weebly.com/uploads/2/8/9/8/28984903/57375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509120"/>
            <a:ext cx="2664296" cy="1723654"/>
          </a:xfrm>
          <a:prstGeom prst="rect">
            <a:avLst/>
          </a:prstGeom>
          <a:noFill/>
        </p:spPr>
      </p:pic>
      <p:pic>
        <p:nvPicPr>
          <p:cNvPr id="4" name="Picture 2" descr="Αφροδίτη \Θεά | Science Wiki | Fand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20688"/>
            <a:ext cx="3905994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230</TotalTime>
  <Words>155</Words>
  <Application>Microsoft Office PowerPoint</Application>
  <PresentationFormat>Προβολή στην οθόνη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Χαρτί</vt:lpstr>
      <vt:lpstr>Οι θεοί του Ολύμπου</vt:lpstr>
      <vt:lpstr>Ζευς ή Δίας</vt:lpstr>
      <vt:lpstr>Ήρα</vt:lpstr>
      <vt:lpstr>Ποσειδώνας</vt:lpstr>
      <vt:lpstr>Δήμητρα</vt:lpstr>
      <vt:lpstr>Εστία </vt:lpstr>
      <vt:lpstr>Απολλων</vt:lpstr>
      <vt:lpstr>Διαφάνεια 8</vt:lpstr>
      <vt:lpstr>Αφροδίτη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30</cp:revision>
  <dcterms:created xsi:type="dcterms:W3CDTF">2023-11-10T08:56:53Z</dcterms:created>
  <dcterms:modified xsi:type="dcterms:W3CDTF">2024-11-22T07:43:59Z</dcterms:modified>
</cp:coreProperties>
</file>