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60" r:id="rId3"/>
    <p:sldId id="263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28662" y="2428869"/>
            <a:ext cx="7215238" cy="1143007"/>
          </a:xfrm>
        </p:spPr>
        <p:txBody>
          <a:bodyPr/>
          <a:lstStyle/>
          <a:p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ΟΙ ΘΕΟΙ ΤΟΥ ΟΛΥΜΠΟΥ </a:t>
            </a:r>
            <a:endParaRPr lang="el-G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3929066"/>
            <a:ext cx="6400800" cy="1752600"/>
          </a:xfrm>
        </p:spPr>
        <p:txBody>
          <a:bodyPr/>
          <a:lstStyle/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ΜΙΑ ΠΑΡΟΥΣΙΑΣΗ ΤΗΣ ΜΑΡΙΑΣ </a:t>
            </a:r>
          </a:p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ΤΜΗΜΑ ΣΤ,1</a:t>
            </a:r>
          </a:p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103</a:t>
            </a:r>
            <a:r>
              <a:rPr lang="el-GR" baseline="30000" dirty="0" smtClean="0">
                <a:solidFill>
                  <a:schemeClr val="accent4">
                    <a:lumMod val="75000"/>
                  </a:schemeClr>
                </a:solidFill>
              </a:rPr>
              <a:t>ο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ΔΣ ΑΘΗΝΩΝ</a:t>
            </a:r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ΗΡΑ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Αδελφ</a:t>
            </a:r>
            <a:r>
              <a:rPr lang="el-GR" dirty="0" smtClean="0"/>
              <a:t>ή και σύζυγος του Δία. Ήταν προστάτιδα του γάμου και της συζυγικής πίστης </a:t>
            </a:r>
            <a:endParaRPr lang="el-GR" dirty="0"/>
          </a:p>
        </p:txBody>
      </p:sp>
      <p:pic>
        <p:nvPicPr>
          <p:cNvPr id="5" name="4 - Θέση περιεχομένου" descr="Ήρ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500174"/>
            <a:ext cx="2928958" cy="4572032"/>
          </a:xfrm>
        </p:spPr>
      </p:pic>
      <p:pic>
        <p:nvPicPr>
          <p:cNvPr id="3076" name="Picture 4" descr="ΕΛΛΑΣ- Η ΠΗΓΗ ΤΗΣ ΓΝΩΣΗΣ: ΔΙΑΣ ΚΑΙ ΗΡ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357562"/>
            <a:ext cx="2857520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ομορφιάς και του έρωτα .</a:t>
            </a:r>
            <a:endParaRPr lang="el-GR" dirty="0"/>
          </a:p>
        </p:txBody>
      </p:sp>
      <p:pic>
        <p:nvPicPr>
          <p:cNvPr id="5" name="4 - Θέση περιεχομένου" descr="Αφροδίτη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1785926"/>
            <a:ext cx="2352671" cy="4000528"/>
          </a:xfrm>
        </p:spPr>
      </p:pic>
      <p:sp>
        <p:nvSpPr>
          <p:cNvPr id="55300" name="AutoShape 4" descr="Αντίθεση Αφροδίτης – Ουρανού 15/10/202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5302" name="AutoShape 6" descr="Αντίθεση Αφροδίτης – Ουρανού 15/10/202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5304" name="AutoShape 8" descr="Αντίθεση Αφροδίτης – Ουρανού 15/10/202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5306" name="AutoShape 10" descr="Αντίθεση Αφροδίτης – Ουρανού 15/10/202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5308" name="AutoShape 12" descr="Αντίθεση Αφροδίτης – Ουρανού 15/10/202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5310" name="AutoShape 14" descr="Η Σχέση της Αφροδίτης και Άρη στο μύθο: Τιμωρία Ήφαιστου και Αστρολογικές  Παράμετρο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5312" name="AutoShape 16" descr="Η Σχέση της Αφροδίτης και Άρη στο μύθο: Τιμωρία Ήφαιστου και Αστρολογικές  Παράμετροι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l-GR" dirty="0" smtClean="0"/>
              <a:t>ΑΦΡΟΔΗΤΗ</a:t>
            </a:r>
            <a:endParaRPr lang="el-GR" dirty="0"/>
          </a:p>
        </p:txBody>
      </p:sp>
      <p:sp>
        <p:nvSpPr>
          <p:cNvPr id="55314" name="AutoShape 18" descr="Η Σχέση της Αφροδίτης και Άρη στο μύθο: Τιμωρία Ήφαιστου και Αστρολογικές  Παράμετρο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5316" name="Picture 20" descr="Αφροδίτη \Θεά | Science Wiki | Fand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643314"/>
            <a:ext cx="3000396" cy="246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ΑΡΤΕΜΙΣ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Θεά της άγριας φύσης, του κυνηγιού, των ζώων και της γονιμότητας. </a:t>
            </a:r>
            <a:endParaRPr lang="el-GR" dirty="0"/>
          </a:p>
        </p:txBody>
      </p:sp>
      <p:pic>
        <p:nvPicPr>
          <p:cNvPr id="5" name="4 - Θέση περιεχομένου" descr="Άρτεμι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58845" y="1600200"/>
            <a:ext cx="3017309" cy="4525963"/>
          </a:xfrm>
        </p:spPr>
      </p:pic>
      <p:pic>
        <p:nvPicPr>
          <p:cNvPr id="2050" name="Picture 2" descr="https://kefalasofia.weebly.com/uploads/2/8/9/8/28984903/25876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4000504"/>
            <a:ext cx="1952612" cy="2095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ΑΘΗΝΑ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Σοφίας , των τεχνών και του σώφρονος πολέμου </a:t>
            </a:r>
            <a:endParaRPr lang="el-GR" dirty="0"/>
          </a:p>
        </p:txBody>
      </p:sp>
      <p:pic>
        <p:nvPicPr>
          <p:cNvPr id="10" name="9 - Θέση περιεχομένου" descr="Αθηνά 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76887" y="1958181"/>
            <a:ext cx="2181225" cy="3810000"/>
          </a:xfrm>
        </p:spPr>
      </p:pic>
      <p:pic>
        <p:nvPicPr>
          <p:cNvPr id="1026" name="Picture 2" descr="https://kefalasofia.weebly.com/uploads/2/8/9/8/28984903/15910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643314"/>
            <a:ext cx="1643074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85918" y="357166"/>
            <a:ext cx="5643602" cy="1071570"/>
          </a:xfrm>
        </p:spPr>
        <p:txBody>
          <a:bodyPr>
            <a:noAutofit/>
          </a:bodyPr>
          <a:lstStyle/>
          <a:p>
            <a:r>
              <a:rPr lang="el-GR" sz="6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ΑΡΤΕΜΙΣ</a:t>
            </a:r>
            <a:endParaRPr lang="el-GR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Θεά της άγριας φύσης του </a:t>
            </a:r>
            <a:r>
              <a:rPr lang="el-GR" sz="2000" smtClean="0"/>
              <a:t>κυνηγιού και της γονιμότητας </a:t>
            </a:r>
            <a:endParaRPr lang="el-GR" sz="2000" dirty="0"/>
          </a:p>
        </p:txBody>
      </p:sp>
      <p:pic>
        <p:nvPicPr>
          <p:cNvPr id="5" name="4 - Θέση περιεχομένου" descr="Άρτεμι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643050"/>
            <a:ext cx="3017309" cy="4525963"/>
          </a:xfrm>
        </p:spPr>
      </p:pic>
      <p:pic>
        <p:nvPicPr>
          <p:cNvPr id="1026" name="Picture 2" descr="🏹 Artemis :: Greek Goddess of the Hunt and the Mo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786058"/>
            <a:ext cx="3405184" cy="3619499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191</TotalTime>
  <Words>72</Words>
  <Application>Microsoft Office PowerPoint</Application>
  <PresentationFormat>Προβολή στην οθόνη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Αποκορύφωμα</vt:lpstr>
      <vt:lpstr>ΟΙ ΘΕΟΙ ΤΟΥ ΟΛΥΜΠΟΥ </vt:lpstr>
      <vt:lpstr>ΗΡΑ </vt:lpstr>
      <vt:lpstr>ΑΦΡΟΔΗΤΗ</vt:lpstr>
      <vt:lpstr>ΑΡΤΕΜΙΣ </vt:lpstr>
      <vt:lpstr>ΑΘΗΝΑ </vt:lpstr>
      <vt:lpstr>ΑΡΤΕΜΙΣ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ΘΕΟΙ ΤΟΥ ΟΛΥΜΠΟΥ</dc:title>
  <dc:creator>ΜΑΘΗΤΗΣ</dc:creator>
  <cp:lastModifiedBy>ΜΑΘΗΤΗΣ</cp:lastModifiedBy>
  <cp:revision>24</cp:revision>
  <dcterms:created xsi:type="dcterms:W3CDTF">2023-11-10T08:56:53Z</dcterms:created>
  <dcterms:modified xsi:type="dcterms:W3CDTF">2024-11-22T07:40:55Z</dcterms:modified>
</cp:coreProperties>
</file>