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9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2A7FCB7-1F0B-4CAC-A6C9-0E932CF77A99}" type="datetimeFigureOut">
              <a:rPr lang="el-GR" smtClean="0"/>
              <a:pPr/>
              <a:t>22/11/2024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365F4C1-49F2-4914-AACF-15974D4A41F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Οι </a:t>
            </a:r>
            <a:r>
              <a:rPr lang="el-GR" dirty="0" err="1" smtClean="0"/>
              <a:t>θεοι</a:t>
            </a:r>
            <a:r>
              <a:rPr lang="el-GR" dirty="0" smtClean="0"/>
              <a:t> του </a:t>
            </a:r>
            <a:r>
              <a:rPr lang="el-GR" dirty="0" err="1" smtClean="0"/>
              <a:t>ολυμπου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παρουσίαση της Σάρας</a:t>
            </a:r>
          </a:p>
          <a:p>
            <a:r>
              <a:rPr lang="el-GR" dirty="0" smtClean="0"/>
              <a:t>Τμήμα ΣΤ’1</a:t>
            </a:r>
          </a:p>
          <a:p>
            <a:r>
              <a:rPr lang="el-GR" dirty="0" smtClean="0"/>
              <a:t>103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 err="1" smtClean="0"/>
              <a:t>ΔΣ.αΘΗΝΩΝ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ΔΙΟΝΥΣΟΣ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 </a:t>
            </a:r>
            <a:r>
              <a:rPr lang="el-GR" b="1" dirty="0" smtClean="0"/>
              <a:t>Διόνυσος</a:t>
            </a:r>
            <a:r>
              <a:rPr lang="el-GR" dirty="0" smtClean="0"/>
              <a:t>, επίσης </a:t>
            </a:r>
            <a:r>
              <a:rPr lang="el-GR" i="1" dirty="0" err="1" smtClean="0"/>
              <a:t>Διώνυσος</a:t>
            </a:r>
            <a:r>
              <a:rPr lang="el-GR" dirty="0" smtClean="0"/>
              <a:t>, γιος του θεού Δία, ανήκει στις ελάσσονες πλην όμως σημαντικές θεότητες του αρχαιοελληνικού πανθέου, καθώς η λατρεία του επηρέασε σημαντικά τα θρησκευτικά δρώμενα της ελλαδικής επικράτειας.</a:t>
            </a:r>
            <a:endParaRPr lang="en-US" dirty="0"/>
          </a:p>
        </p:txBody>
      </p:sp>
      <p:pic>
        <p:nvPicPr>
          <p:cNvPr id="5" name="4 - Θέση περιεχομένου" descr="Διόνυσο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14810" y="2357430"/>
            <a:ext cx="3551063" cy="2749211"/>
          </a:xfrm>
        </p:spPr>
      </p:pic>
      <p:pic>
        <p:nvPicPr>
          <p:cNvPr id="22530" name="Picture 2" descr="https://kefalasofia.weebly.com/uploads/2/8/9/8/28984903/14026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5143512"/>
            <a:ext cx="1579163" cy="13572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αθηνα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Σοφίας , των τεχνών και του σώφρονος πολέμου</a:t>
            </a:r>
            <a:endParaRPr lang="en-US" dirty="0"/>
          </a:p>
        </p:txBody>
      </p:sp>
      <p:pic>
        <p:nvPicPr>
          <p:cNvPr id="6" name="5 - Θέση περιεχομένου" descr="Αθηνά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1785926"/>
            <a:ext cx="1785950" cy="3983532"/>
          </a:xfrm>
        </p:spPr>
      </p:pic>
      <p:pic>
        <p:nvPicPr>
          <p:cNvPr id="1026" name="Picture 2" descr="https://kefalasofia.weebly.com/uploads/2/8/9/8/28984903/841669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71876"/>
            <a:ext cx="2346154" cy="2786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ΖΕΥΣ Η ΔΙΑΣ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Ο Πατέρας των θεών και ο σπουδαιότερος από αυτούς. Θεός των καιρικών φαινομένων , προστάτης των ξένων , της οικογένειας και της γονιμότητας  </a:t>
            </a:r>
            <a:endParaRPr lang="en-US" dirty="0"/>
          </a:p>
        </p:txBody>
      </p:sp>
      <p:pic>
        <p:nvPicPr>
          <p:cNvPr id="5" name="4 - Θέση περιεχομένου" descr="Δία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21158" y="907448"/>
            <a:ext cx="2136924" cy="4450377"/>
          </a:xfrm>
        </p:spPr>
      </p:pic>
      <p:pic>
        <p:nvPicPr>
          <p:cNvPr id="8194" name="Picture 2" descr="https://kefalasofia.weebly.com/uploads/2/8/9/8/28984903/392114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5572140"/>
            <a:ext cx="1649754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4400" dirty="0" smtClean="0">
                <a:solidFill>
                  <a:schemeClr val="tx1"/>
                </a:solidFill>
              </a:rPr>
              <a:t>ΗΡΑ</a:t>
            </a:r>
            <a:endParaRPr lang="el-GR" sz="4400" dirty="0">
              <a:solidFill>
                <a:schemeClr val="tx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Αδελφή και σύζυγος του Δία. Ήταν προστάτιδα του γάμου και της συζυγικής πίστης</a:t>
            </a:r>
            <a:endParaRPr lang="el-GR" dirty="0"/>
          </a:p>
        </p:txBody>
      </p:sp>
      <p:pic>
        <p:nvPicPr>
          <p:cNvPr id="5" name="4 - Θέση περιεχομένου" descr="Ήρ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14925" y="1235568"/>
            <a:ext cx="2386033" cy="4013501"/>
          </a:xfrm>
        </p:spPr>
      </p:pic>
      <p:pic>
        <p:nvPicPr>
          <p:cNvPr id="7170" name="Picture 2" descr="https://kefalasofia.weebly.com/uploads/2/8/9/8/28984903/239709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357694"/>
            <a:ext cx="2190750" cy="21907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Ποσειδώνασ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Θεός της θάλασσας , των ποταμών , των πηγών των πόσιμων νερών  και γενικά του υγρού στοίχου .</a:t>
            </a:r>
            <a:endParaRPr lang="en-US" dirty="0"/>
          </a:p>
        </p:txBody>
      </p:sp>
      <p:pic>
        <p:nvPicPr>
          <p:cNvPr id="5" name="4 - Θέση περιεχομένου" descr="Ποσειδώνα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24361" y="2071678"/>
            <a:ext cx="3294781" cy="3315503"/>
          </a:xfrm>
        </p:spPr>
      </p:pic>
      <p:pic>
        <p:nvPicPr>
          <p:cNvPr id="6146" name="Picture 2" descr="https://kefalasofia.weebly.com/uploads/2/8/9/8/28984903/5571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4714884"/>
            <a:ext cx="2714644" cy="17984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Δημητρα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Θέα της γης , της γεωργίας ,της χλωρίδας ,της τροφής , του γάμου και προστάτιδα των γεωργών </a:t>
            </a:r>
            <a:endParaRPr lang="en-US" dirty="0"/>
          </a:p>
        </p:txBody>
      </p:sp>
      <p:pic>
        <p:nvPicPr>
          <p:cNvPr id="5" name="4 - Θέση περιεχομένου" descr="Δήμητρ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86380" y="1214422"/>
            <a:ext cx="2124971" cy="3822396"/>
          </a:xfrm>
        </p:spPr>
      </p:pic>
      <p:pic>
        <p:nvPicPr>
          <p:cNvPr id="5122" name="Picture 2" descr="https://kefalasofia.weebly.com/uploads/2/8/9/8/28984903/73682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4643422"/>
            <a:ext cx="2214578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Εστια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Προστάτιδα της οικογενειακής ευτυχίας ,είχε ως ιερό της το κέντρο του σπιτιού και δεν της προσφερόταν μόνο η πρώτη , αλλά και η τελευταία θυσία σε κάθε γιορταστική σύναξη του ανθρώπου.</a:t>
            </a:r>
          </a:p>
          <a:p>
            <a:r>
              <a:rPr lang="el-GR" dirty="0" smtClean="0"/>
              <a:t>Σύμβολα: Λυχνάρι, πυρσός, πέπλο </a:t>
            </a:r>
            <a:endParaRPr lang="en-US" dirty="0"/>
          </a:p>
        </p:txBody>
      </p:sp>
      <p:pic>
        <p:nvPicPr>
          <p:cNvPr id="5" name="4 - Θέση περιεχομένου" descr="Εστία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5859" y="1071546"/>
            <a:ext cx="2619976" cy="5054617"/>
          </a:xfrm>
        </p:spPr>
      </p:pic>
      <p:pic>
        <p:nvPicPr>
          <p:cNvPr id="4098" name="Picture 2" descr="Πω, πω, τι σκοτάδι! - Διεύθυνση Διαχείρισης Εθνικού Αρχείου Μνημείω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57166"/>
            <a:ext cx="1800000" cy="1310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Αφροδιτη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Θεά της ομορφιάς και του έρωτα.</a:t>
            </a:r>
            <a:endParaRPr lang="en-US" dirty="0"/>
          </a:p>
        </p:txBody>
      </p:sp>
      <p:pic>
        <p:nvPicPr>
          <p:cNvPr id="5" name="4 - Θέση περιεχομένου" descr="Αφροδίτη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10162" y="1616836"/>
            <a:ext cx="2176482" cy="3627470"/>
          </a:xfrm>
        </p:spPr>
      </p:pic>
      <p:pic>
        <p:nvPicPr>
          <p:cNvPr id="3074" name="Picture 2" descr="https://kefalasofia.weebly.com/uploads/2/8/9/8/28984903/86028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928934"/>
            <a:ext cx="3810000" cy="292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Απολλωνασ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3520440" cy="4525963"/>
          </a:xfrm>
        </p:spPr>
        <p:txBody>
          <a:bodyPr/>
          <a:lstStyle/>
          <a:p>
            <a:r>
              <a:rPr lang="el-GR" dirty="0" smtClean="0"/>
              <a:t>Θεός της μαντικής  τέχνης , της μουσικής και του χορού ,της ηθικής τάξης και της λογικής . Ήταν ακόμα </a:t>
            </a:r>
            <a:r>
              <a:rPr lang="el-GR" dirty="0" err="1" smtClean="0"/>
              <a:t>θεραπεύτης</a:t>
            </a:r>
            <a:r>
              <a:rPr lang="el-GR" dirty="0" smtClean="0"/>
              <a:t> θεός </a:t>
            </a:r>
            <a:endParaRPr lang="en-US" dirty="0"/>
          </a:p>
        </p:txBody>
      </p:sp>
      <p:pic>
        <p:nvPicPr>
          <p:cNvPr id="5" name="4 - Θέση περιεχομένου" descr="Απόλλων 1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1422240"/>
            <a:ext cx="2643206" cy="3364081"/>
          </a:xfrm>
        </p:spPr>
      </p:pic>
      <p:pic>
        <p:nvPicPr>
          <p:cNvPr id="2050" name="Picture 2" descr="https://kefalasofia.weebly.com/uploads/2/8/9/8/28984903/634348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000636"/>
            <a:ext cx="2571768" cy="1723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Αρτεμισ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Θεά της άγριας φύσης , του κυνηγιού , των ζώων και της γονιμότητας</a:t>
            </a:r>
            <a:endParaRPr lang="en-US" dirty="0"/>
          </a:p>
        </p:txBody>
      </p:sp>
      <p:pic>
        <p:nvPicPr>
          <p:cNvPr id="6" name="5 - Θέση περιεχομένου" descr="Άρτεμις 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30183" y="2055786"/>
            <a:ext cx="2713585" cy="4070377"/>
          </a:xfrm>
        </p:spPr>
      </p:pic>
      <p:pic>
        <p:nvPicPr>
          <p:cNvPr id="1026" name="Picture 2" descr="https://kefalasofia.weebly.com/uploads/2/8/9/8/28984903/146277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143380"/>
            <a:ext cx="1740121" cy="18445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217</TotalTime>
  <Words>226</Words>
  <Application>Microsoft Office PowerPoint</Application>
  <PresentationFormat>Προβολή στην οθόνη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Αφθονία</vt:lpstr>
      <vt:lpstr>Οι θεοι του ολυμπου  </vt:lpstr>
      <vt:lpstr>ΖΕΥΣ Η ΔΙΑΣ </vt:lpstr>
      <vt:lpstr>ΗΡΑ</vt:lpstr>
      <vt:lpstr>Ποσειδώνασ</vt:lpstr>
      <vt:lpstr>Δημητρα </vt:lpstr>
      <vt:lpstr>Εστια </vt:lpstr>
      <vt:lpstr>Αφροδιτη </vt:lpstr>
      <vt:lpstr>Απολλωνασ </vt:lpstr>
      <vt:lpstr>Αρτεμισ</vt:lpstr>
      <vt:lpstr>ΔΙΟΝΥΣΟΣ</vt:lpstr>
      <vt:lpstr>αθηνα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ΘΕΟΙ ΤΟΥ ΟΛΥΜΠΟΥ</dc:title>
  <dc:creator>ΜΑΘΗΤΗΣ</dc:creator>
  <cp:lastModifiedBy>ΜΑΘΗΤΗΣ</cp:lastModifiedBy>
  <cp:revision>27</cp:revision>
  <dcterms:created xsi:type="dcterms:W3CDTF">2023-11-10T08:56:53Z</dcterms:created>
  <dcterms:modified xsi:type="dcterms:W3CDTF">2024-11-22T07:39:16Z</dcterms:modified>
</cp:coreProperties>
</file>