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E3CE2-0C01-46CC-AC05-9D2EE6942B31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E1785-0ED0-4609-8FB7-D0C38706E1D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E1785-0ED0-4609-8FB7-D0C38706E1D0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D768A6-1E6C-4EF5-9C8A-11E544BB9650}" type="datetimeFigureOut">
              <a:rPr lang="el-GR" smtClean="0"/>
              <a:pPr/>
              <a:t>22/11/2024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976503-3049-4EC8-A4FB-66E130FA199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2602632" cy="838200"/>
          </a:xfrm>
        </p:spPr>
        <p:txBody>
          <a:bodyPr>
            <a:noAutofit/>
          </a:bodyPr>
          <a:lstStyle/>
          <a:p>
            <a:r>
              <a:rPr lang="el-GR" sz="1800" dirty="0" smtClean="0"/>
              <a:t>ΟΙ ΘΕΟΙ ΤΟΥ ΟΛΥΜΠΟΥ</a:t>
            </a:r>
            <a:endParaRPr lang="el-GR" sz="1800" dirty="0"/>
          </a:p>
        </p:txBody>
      </p:sp>
      <p:sp>
        <p:nvSpPr>
          <p:cNvPr id="3" name="2 - Υπότιτλος"/>
          <p:cNvSpPr>
            <a:spLocks noGrp="1"/>
          </p:cNvSpPr>
          <p:nvPr>
            <p:ph idx="1"/>
          </p:nvPr>
        </p:nvSpPr>
        <p:spPr>
          <a:xfrm>
            <a:off x="683568" y="4841776"/>
            <a:ext cx="9684568" cy="2016224"/>
          </a:xfrm>
          <a:noFill/>
        </p:spPr>
        <p:txBody>
          <a:bodyPr>
            <a:noAutofit/>
          </a:bodyPr>
          <a:lstStyle/>
          <a:p>
            <a:r>
              <a:rPr lang="el-GR" sz="6000" spc="-150" dirty="0" smtClean="0">
                <a:solidFill>
                  <a:schemeClr val="tx1"/>
                </a:solidFill>
              </a:rPr>
              <a:t>Μια παρουσίαση του  </a:t>
            </a:r>
            <a:r>
              <a:rPr lang="el-GR" sz="6000" spc="-150" dirty="0" err="1" smtClean="0">
                <a:solidFill>
                  <a:schemeClr val="tx1"/>
                </a:solidFill>
              </a:rPr>
              <a:t>Τζιαν</a:t>
            </a:r>
            <a:r>
              <a:rPr lang="el-GR" sz="6000" spc="-150" dirty="0" smtClean="0">
                <a:solidFill>
                  <a:schemeClr val="tx1"/>
                </a:solidFill>
              </a:rPr>
              <a:t> του ΣΤ 1</a:t>
            </a:r>
            <a:endParaRPr lang="el-GR" sz="2800" spc="-1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0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9" name="8 - Θέση περιεχομένου" descr="Δίας 2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16016" y="-171400"/>
            <a:ext cx="3635896" cy="6237312"/>
          </a:xfrm>
        </p:spPr>
      </p:pic>
      <p:sp>
        <p:nvSpPr>
          <p:cNvPr id="10" name="9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πατέρας των Θεών  και           σπουδαιότερος από </a:t>
            </a:r>
            <a:r>
              <a:rPr lang="el-GR" dirty="0" err="1" smtClean="0"/>
              <a:t>αφτούς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Θεός των καιρικών </a:t>
            </a:r>
            <a:r>
              <a:rPr lang="el-GR" dirty="0" err="1" smtClean="0"/>
              <a:t>φαινομαίνων</a:t>
            </a:r>
            <a:r>
              <a:rPr lang="el-GR" dirty="0" smtClean="0"/>
              <a:t>, προστάτης </a:t>
            </a:r>
          </a:p>
          <a:p>
            <a:pPr>
              <a:buNone/>
            </a:pPr>
            <a:r>
              <a:rPr lang="el-GR" dirty="0" smtClean="0"/>
              <a:t>Των </a:t>
            </a:r>
            <a:r>
              <a:rPr lang="el-GR" smtClean="0"/>
              <a:t>ξένων΄</a:t>
            </a:r>
            <a:endParaRPr lang="el-GR" dirty="0" smtClean="0"/>
          </a:p>
        </p:txBody>
      </p:sp>
      <p:pic>
        <p:nvPicPr>
          <p:cNvPr id="11" name="Picture 2" descr="https://thumbs.dreamstime.com/z/σύμβο-α-των-θεών-στα-ε-ηνικά-εικονί-ια-μυθο-ογίας-καθορισμένα-επίσης-58501759.jpg?ct=jpeg"/>
          <p:cNvPicPr>
            <a:picLocks noChangeAspect="1" noChangeArrowheads="1"/>
          </p:cNvPicPr>
          <p:nvPr/>
        </p:nvPicPr>
        <p:blipFill>
          <a:blip r:embed="rId3" cstate="print"/>
          <a:srcRect l="4167" t="32403" r="68750" b="38305"/>
          <a:stretch>
            <a:fillRect/>
          </a:stretch>
        </p:blipFill>
        <p:spPr bwMode="auto">
          <a:xfrm>
            <a:off x="3779912" y="5085184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ηφαιστοσ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7" name="6 - Θέση περιεχομένου" descr="Ήφαιστος 2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flipH="1">
            <a:off x="4967539" y="260648"/>
            <a:ext cx="4176461" cy="5688632"/>
          </a:xfrm>
        </p:spPr>
      </p:pic>
      <p:pic>
        <p:nvPicPr>
          <p:cNvPr id="8" name="Picture 2" descr="https://thumbs.dreamstime.com/z/σύμβο-α-των-θεών-στα-ε-ηνικά-εικονί-ια-μυθο-ογίας-καθορισμένα-επίσης-58501759.jpg?ct=jpeg"/>
          <p:cNvPicPr>
            <a:picLocks noChangeAspect="1" noChangeArrowheads="1"/>
          </p:cNvPicPr>
          <p:nvPr/>
        </p:nvPicPr>
        <p:blipFill>
          <a:blip r:embed="rId3" cstate="print"/>
          <a:srcRect l="35417" t="5363" r="33333" b="67598"/>
          <a:stretch>
            <a:fillRect/>
          </a:stretch>
        </p:blipFill>
        <p:spPr bwMode="auto">
          <a:xfrm>
            <a:off x="8063880" y="5993904"/>
            <a:ext cx="1080120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32</Words>
  <Application>Microsoft Office PowerPoint</Application>
  <PresentationFormat>Προβολή στην οθόνη (4:3)</PresentationFormat>
  <Paragraphs>8</Paragraphs>
  <Slides>15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Διαστημικό</vt:lpstr>
      <vt:lpstr>ΟΙ ΘΕΟΙ ΤΟΥ ΟΛΥΜΠΟΥ</vt:lpstr>
      <vt:lpstr>Διαφάνεια 2</vt:lpstr>
      <vt:lpstr>0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ΜΑΘΗΤΗΣ</dc:creator>
  <cp:lastModifiedBy>ΜΑΘΗΤΗΣ</cp:lastModifiedBy>
  <cp:revision>9</cp:revision>
  <dcterms:created xsi:type="dcterms:W3CDTF">2024-10-18T06:38:40Z</dcterms:created>
  <dcterms:modified xsi:type="dcterms:W3CDTF">2024-11-22T07:22:15Z</dcterms:modified>
</cp:coreProperties>
</file>