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5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9" name="8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ΘΕΟΙ ΤΟΥ ΟΛΥΜΠΟΥ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Μια παρουσίαση της Χριστίνας</a:t>
            </a:r>
          </a:p>
          <a:p>
            <a:r>
              <a:rPr lang="el-GR" dirty="0" smtClean="0"/>
              <a:t>Τμήμα ΣΤ’1</a:t>
            </a:r>
          </a:p>
          <a:p>
            <a:r>
              <a:rPr lang="el-GR" dirty="0" smtClean="0"/>
              <a:t>103  ΔΣ Αθηνών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2500362" y="142852"/>
            <a:ext cx="8229600" cy="1143000"/>
          </a:xfrm>
        </p:spPr>
        <p:txBody>
          <a:bodyPr/>
          <a:lstStyle/>
          <a:p>
            <a:r>
              <a:rPr lang="el-GR" dirty="0" err="1" smtClean="0"/>
              <a:t>ΑΡΗς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Σύμβολα: Δόρυ &amp; Σπαθί</a:t>
            </a:r>
          </a:p>
          <a:p>
            <a:r>
              <a:rPr lang="el-GR" dirty="0" smtClean="0"/>
              <a:t>Ζώα: Σκύλος, Όρνεο</a:t>
            </a:r>
            <a:br>
              <a:rPr lang="el-GR" dirty="0" smtClean="0"/>
            </a:br>
            <a:r>
              <a:rPr lang="el-GR" dirty="0" smtClean="0"/>
              <a:t>Λίθοι: Όνυχας, Σαρδόνυξ</a:t>
            </a:r>
            <a:br>
              <a:rPr lang="el-GR" dirty="0" smtClean="0"/>
            </a:br>
            <a:r>
              <a:rPr lang="el-GR" dirty="0" smtClean="0"/>
              <a:t>Δέντρα &amp; Φυτά: Δυόσμος, Απήγανος, Φλαμουριά, </a:t>
            </a:r>
            <a:r>
              <a:rPr lang="el-GR" dirty="0" err="1" smtClean="0"/>
              <a:t>Βερβένα</a:t>
            </a:r>
            <a:r>
              <a:rPr lang="el-GR" dirty="0" smtClean="0"/>
              <a:t>, </a:t>
            </a:r>
            <a:r>
              <a:rPr lang="el-GR" dirty="0" err="1" smtClean="0"/>
              <a:t>Αδελόχορτο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5" name="4 - Θέση περιεχομένου" descr="Άρη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2000240"/>
            <a:ext cx="3500462" cy="428071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ΉΦΑΙΣΤΟΣ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Θε</a:t>
            </a:r>
            <a:r>
              <a:rPr lang="el-GR" dirty="0" smtClean="0"/>
              <a:t>ός της φωτιάς, των ηφαιστείων, της μεταλλουργίας και προστάτης των τεχνιτών . Ήταν ακόμα ο κατασκευαστής των όπλων των </a:t>
            </a:r>
            <a:r>
              <a:rPr lang="el-GR" dirty="0" err="1" smtClean="0"/>
              <a:t>θεόν</a:t>
            </a:r>
            <a:r>
              <a:rPr lang="el-GR" dirty="0" smtClean="0"/>
              <a:t>.</a:t>
            </a:r>
            <a:endParaRPr lang="el-GR" dirty="0" smtClean="0"/>
          </a:p>
        </p:txBody>
      </p:sp>
      <p:pic>
        <p:nvPicPr>
          <p:cNvPr id="5" name="4 - Θέση περιεχομένου" descr="Ήφαιστος 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57818" y="1571612"/>
            <a:ext cx="3143272" cy="426864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536"/>
            <a:ext cx="6115064" cy="1143000"/>
          </a:xfrm>
        </p:spPr>
        <p:txBody>
          <a:bodyPr/>
          <a:lstStyle/>
          <a:p>
            <a:r>
              <a:rPr lang="el-GR" dirty="0" smtClean="0"/>
              <a:t>ΑΠΟΛΛΩΝ      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Θεός της μαντικής τέχνης, της μουσικής και του χορού , της ηθικής </a:t>
            </a:r>
            <a:r>
              <a:rPr lang="el-GR" dirty="0" err="1" smtClean="0"/>
              <a:t>τάξηςκαι</a:t>
            </a:r>
            <a:r>
              <a:rPr lang="el-GR" dirty="0" smtClean="0"/>
              <a:t> της λογικής. </a:t>
            </a:r>
            <a:r>
              <a:rPr lang="el-GR" dirty="0" err="1" smtClean="0"/>
              <a:t>Ηταν</a:t>
            </a:r>
            <a:r>
              <a:rPr lang="el-GR" smtClean="0"/>
              <a:t> ακόμα </a:t>
            </a:r>
            <a:endParaRPr lang="el-GR"/>
          </a:p>
        </p:txBody>
      </p:sp>
      <p:pic>
        <p:nvPicPr>
          <p:cNvPr id="5" name="4 - Θέση περιεχομένου" descr="Απόλλων 1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714488"/>
            <a:ext cx="4286280" cy="488555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400" dirty="0" smtClean="0">
                <a:solidFill>
                  <a:srgbClr val="FFFF00"/>
                </a:solidFill>
              </a:rPr>
              <a:t>Ζευς </a:t>
            </a:r>
            <a:r>
              <a:rPr lang="el-GR" sz="4400" smtClean="0">
                <a:solidFill>
                  <a:srgbClr val="FFFF00"/>
                </a:solidFill>
              </a:rPr>
              <a:t>ή΄Διας</a:t>
            </a:r>
            <a:endParaRPr lang="el-GR" sz="4400" dirty="0">
              <a:solidFill>
                <a:srgbClr val="FFFF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 πατέρας των θεών και ο σπουδαιότερος</a:t>
            </a:r>
          </a:p>
          <a:p>
            <a:pPr>
              <a:buNone/>
            </a:pPr>
            <a:r>
              <a:rPr lang="el-GR" dirty="0" smtClean="0"/>
              <a:t>Από αυτούς . Θεός των καιρικών φαινομένων , προστάτης των ξένων, της οικογένειας και </a:t>
            </a:r>
            <a:r>
              <a:rPr lang="el-GR" dirty="0" err="1" smtClean="0"/>
              <a:t>τηςγονιμοτητας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smtClean="0"/>
              <a:t>Σύμβολα: Κεραυνός, Αιγίδα, Κότινος</a:t>
            </a:r>
            <a:br>
              <a:rPr lang="el-GR" dirty="0" smtClean="0"/>
            </a:br>
            <a:r>
              <a:rPr lang="el-GR" dirty="0" smtClean="0"/>
              <a:t>Ζώα: Αετός, Ταύρος, Κόκορας</a:t>
            </a:r>
            <a:br>
              <a:rPr lang="el-GR" dirty="0" smtClean="0"/>
            </a:br>
            <a:r>
              <a:rPr lang="el-GR" dirty="0" smtClean="0"/>
              <a:t>Δέντρα &amp; Φυτά: Βελανιδιά, Φασκόμηλο. Δευτερεύοντα: Ελιά, Μαργαρίτα, Αμάραντο, </a:t>
            </a:r>
            <a:r>
              <a:rPr lang="el-GR" dirty="0" err="1" smtClean="0"/>
              <a:t>Ματζουράνα</a:t>
            </a:r>
            <a:r>
              <a:rPr lang="el-GR" dirty="0" smtClean="0"/>
              <a:t>, Καρυδιά, Φλόμος, </a:t>
            </a:r>
            <a:r>
              <a:rPr lang="el-GR" dirty="0" err="1" smtClean="0"/>
              <a:t>Βερβένα</a:t>
            </a:r>
            <a:r>
              <a:rPr lang="el-GR" dirty="0" smtClean="0"/>
              <a:t>, Αμυγδαλιά, Βιολέτα, </a:t>
            </a:r>
            <a:r>
              <a:rPr lang="el-GR" dirty="0" err="1" smtClean="0"/>
              <a:t>Κασσιά</a:t>
            </a:r>
            <a:r>
              <a:rPr lang="el-GR" dirty="0" smtClean="0"/>
              <a:t>, Γαρύφαλλο, </a:t>
            </a:r>
            <a:r>
              <a:rPr lang="el-GR" dirty="0" err="1" smtClean="0"/>
              <a:t>Σχοίνος</a:t>
            </a:r>
            <a:r>
              <a:rPr lang="el-GR" dirty="0" smtClean="0"/>
              <a:t>.</a:t>
            </a:r>
          </a:p>
        </p:txBody>
      </p:sp>
      <p:pic>
        <p:nvPicPr>
          <p:cNvPr id="5" name="4 - Θέση περιεχομένου" descr="Δία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14942" y="1643050"/>
            <a:ext cx="2786082" cy="4786322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ΗΡΑ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Αδερφή και σύζυγος του Δία. Ήταν προστάτιδα του γάμου και της συζυγικής πίστης.</a:t>
            </a:r>
          </a:p>
          <a:p>
            <a:r>
              <a:rPr lang="el-GR" dirty="0" smtClean="0"/>
              <a:t>Σύμβολα: Διάδημα, Σκήπτρο</a:t>
            </a:r>
            <a:br>
              <a:rPr lang="el-GR" dirty="0" smtClean="0"/>
            </a:br>
            <a:r>
              <a:rPr lang="el-GR" dirty="0" smtClean="0"/>
              <a:t>Ζώα: Παγώνι, Αγελάδα</a:t>
            </a:r>
            <a:br>
              <a:rPr lang="el-GR" dirty="0" smtClean="0"/>
            </a:br>
            <a:r>
              <a:rPr lang="el-GR" dirty="0" smtClean="0"/>
              <a:t>Δέντρα &amp; Φυτά: Κρίνος, Πορτοκαλιά. Δευτερεύοντα: Μηλιά, Ιτιά, Συκιά, Σμύρνα.</a:t>
            </a:r>
          </a:p>
          <a:p>
            <a:pPr>
              <a:buNone/>
            </a:pPr>
            <a:endParaRPr lang="el-GR" dirty="0" smtClean="0"/>
          </a:p>
        </p:txBody>
      </p:sp>
      <p:pic>
        <p:nvPicPr>
          <p:cNvPr id="5" name="4 - Θέση περιεχομένου" descr="Εστία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14942" y="1643050"/>
            <a:ext cx="2928959" cy="457203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ΠΟΣΕΙΔΟΝΑΣ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Θεός της θάλασσας, των ποταμών , των πηγών των πόσιμών νερών και γενικά του υγρού στοιχείου.</a:t>
            </a:r>
          </a:p>
          <a:p>
            <a:r>
              <a:rPr lang="el-GR" dirty="0" smtClean="0"/>
              <a:t>Σύμβολα: Τρίαινα</a:t>
            </a:r>
            <a:br>
              <a:rPr lang="el-GR" dirty="0" smtClean="0"/>
            </a:br>
            <a:r>
              <a:rPr lang="el-GR" dirty="0" smtClean="0"/>
              <a:t>Ζώα: Άλογο, Δελφίνι, Ταύρος</a:t>
            </a:r>
            <a:br>
              <a:rPr lang="el-GR" dirty="0" smtClean="0"/>
            </a:br>
            <a:r>
              <a:rPr lang="el-GR" dirty="0" smtClean="0"/>
              <a:t>Λίθοι: Βήρυλλος, </a:t>
            </a:r>
            <a:r>
              <a:rPr lang="el-GR" dirty="0" err="1" smtClean="0"/>
              <a:t>Ακουαμαρίνης</a:t>
            </a:r>
            <a:r>
              <a:rPr lang="el-GR" dirty="0" smtClean="0"/>
              <a:t>, Μαργαριτάρι</a:t>
            </a:r>
            <a:br>
              <a:rPr lang="el-GR" dirty="0" smtClean="0"/>
            </a:br>
            <a:r>
              <a:rPr lang="el-GR" dirty="0" smtClean="0"/>
              <a:t>Δέντρα &amp; Φυτά: Πεύκο, Θαλάσσια Ανεμώνη, Φύκια. Δευτερεύοντα: Φλαμουριά, </a:t>
            </a:r>
            <a:r>
              <a:rPr lang="el-GR" dirty="0" err="1" smtClean="0"/>
              <a:t>Ουτρικουλαρία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5" name="4 - Θέση περιεχομένου" descr="Ποσειδώνα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857364"/>
            <a:ext cx="3500461" cy="400052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2000296" y="142852"/>
            <a:ext cx="8229600" cy="1143000"/>
          </a:xfrm>
        </p:spPr>
        <p:txBody>
          <a:bodyPr/>
          <a:lstStyle/>
          <a:p>
            <a:r>
              <a:rPr lang="el-GR" dirty="0" smtClean="0"/>
              <a:t>ΔΗΜΗΤΡΑ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Θεά της γης , της γεωγραφίας, της χλωρίδας , της τροφής, του γάμου και προστάτιδα των γεωργών</a:t>
            </a:r>
          </a:p>
          <a:p>
            <a:r>
              <a:rPr lang="el-GR" dirty="0" smtClean="0"/>
              <a:t> Σύμβολα: Δρεπάνι, Δαυλός</a:t>
            </a:r>
            <a:br>
              <a:rPr lang="el-GR" dirty="0" smtClean="0"/>
            </a:br>
            <a:r>
              <a:rPr lang="el-GR" dirty="0" smtClean="0"/>
              <a:t>Ζώα: Φίδι</a:t>
            </a:r>
            <a:br>
              <a:rPr lang="el-GR" dirty="0" smtClean="0"/>
            </a:br>
            <a:r>
              <a:rPr lang="el-GR" dirty="0" smtClean="0"/>
              <a:t>Λίθοι: Σμαράγδι</a:t>
            </a:r>
            <a:br>
              <a:rPr lang="el-GR" dirty="0" smtClean="0"/>
            </a:br>
            <a:r>
              <a:rPr lang="el-GR" dirty="0" smtClean="0"/>
              <a:t>Δέντρα &amp; Φυτά: Στάχυ, Κριθάρι. Δευτερεύοντα: Ιτιά, Καλαμπόκι, Ροδιά, Φασολιά, </a:t>
            </a:r>
            <a:r>
              <a:rPr lang="el-GR" dirty="0" err="1" smtClean="0"/>
              <a:t>Βληχούνι</a:t>
            </a:r>
            <a:r>
              <a:rPr lang="el-GR" dirty="0" smtClean="0"/>
              <a:t>, Παπαρούνα.</a:t>
            </a:r>
            <a:endParaRPr lang="el-GR" dirty="0"/>
          </a:p>
        </p:txBody>
      </p:sp>
      <p:pic>
        <p:nvPicPr>
          <p:cNvPr id="5" name="4 - Θέση περιεχομένου" descr="Δήμητρα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43570" y="1928802"/>
            <a:ext cx="2643206" cy="419720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2428924" y="0"/>
            <a:ext cx="8229600" cy="1143000"/>
          </a:xfrm>
        </p:spPr>
        <p:txBody>
          <a:bodyPr/>
          <a:lstStyle/>
          <a:p>
            <a:r>
              <a:rPr lang="el-GR" dirty="0" smtClean="0"/>
              <a:t>ΕΣΤΙΑ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Προστάτιδα της οικογενειακής ευτυχίας, είχε ως ιερό της το κέντρο του σπιτιού και δεν της </a:t>
            </a:r>
            <a:r>
              <a:rPr lang="el-GR" smtClean="0"/>
              <a:t>προσφέροταν</a:t>
            </a:r>
            <a:endParaRPr lang="el-GR" dirty="0"/>
          </a:p>
        </p:txBody>
      </p:sp>
      <p:pic>
        <p:nvPicPr>
          <p:cNvPr id="5" name="4 - Θέση περιεχομένου" descr="Εστία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9256" y="1643050"/>
            <a:ext cx="2720817" cy="488634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2428924" y="0"/>
            <a:ext cx="8229600" cy="1143000"/>
          </a:xfrm>
        </p:spPr>
        <p:txBody>
          <a:bodyPr/>
          <a:lstStyle/>
          <a:p>
            <a:r>
              <a:rPr lang="el-GR" dirty="0" smtClean="0"/>
              <a:t>ΑΘΗΝΑ     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Σύμβολα: Αιγίδα</a:t>
            </a:r>
            <a:br>
              <a:rPr lang="el-GR" dirty="0" smtClean="0"/>
            </a:br>
            <a:r>
              <a:rPr lang="el-GR" dirty="0" smtClean="0"/>
              <a:t>Ζώα: Κουκουβάγια, Φίδι</a:t>
            </a:r>
            <a:br>
              <a:rPr lang="el-GR" dirty="0" smtClean="0"/>
            </a:br>
            <a:r>
              <a:rPr lang="el-GR" dirty="0" smtClean="0"/>
              <a:t>Δέντρα &amp; Φυτά: Ελιά. Δευτερεύοντα: Βελανιδιά, Σημύδα, Σταυράγκαθο, Μουριά.</a:t>
            </a:r>
            <a:endParaRPr lang="el-GR" dirty="0"/>
          </a:p>
        </p:txBody>
      </p:sp>
      <p:pic>
        <p:nvPicPr>
          <p:cNvPr id="5" name="4 - Θέση περιεχομένου" descr="Αθηνά 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714488"/>
            <a:ext cx="2686046" cy="438548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2000296" y="785794"/>
            <a:ext cx="8229600" cy="118224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ΑΡΤΕΜΗΣ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Σύμβολα: Τόξο &amp; Βέλος, Ημισέληνος</a:t>
            </a:r>
            <a:br>
              <a:rPr lang="el-GR" dirty="0" smtClean="0"/>
            </a:br>
            <a:r>
              <a:rPr lang="el-GR" dirty="0" smtClean="0"/>
              <a:t>Ζώα: Ελάφι, Γεράκι</a:t>
            </a:r>
            <a:br>
              <a:rPr lang="el-GR" dirty="0" smtClean="0"/>
            </a:br>
            <a:r>
              <a:rPr lang="el-GR" dirty="0" smtClean="0"/>
              <a:t>Λίθοι: Αμέθυστος, Σεληνόλιθος, Μαργαριτάρι</a:t>
            </a:r>
            <a:br>
              <a:rPr lang="el-GR" dirty="0" smtClean="0"/>
            </a:br>
            <a:r>
              <a:rPr lang="el-GR" dirty="0" smtClean="0"/>
              <a:t>Δέντρα &amp; Φυτά: Ιτιά, Γιασεμί, </a:t>
            </a:r>
            <a:r>
              <a:rPr lang="el-GR" dirty="0" err="1" smtClean="0"/>
              <a:t>Οξυά</a:t>
            </a:r>
            <a:r>
              <a:rPr lang="el-GR" dirty="0" smtClean="0"/>
              <a:t>, Μυρτιά. Δευτερεύοντα: Αμάραντος, Μαργαρίτα, Φουντουκιά, </a:t>
            </a:r>
            <a:r>
              <a:rPr lang="el-GR" dirty="0" err="1" smtClean="0"/>
              <a:t>Αγριαψιθιά</a:t>
            </a:r>
            <a:r>
              <a:rPr lang="el-GR" dirty="0" smtClean="0"/>
              <a:t>, Βάλσαμο, Ακακία, Μανδραγόρας, Απήγανος.</a:t>
            </a:r>
            <a:endParaRPr lang="el-GR" dirty="0"/>
          </a:p>
        </p:txBody>
      </p:sp>
      <p:pic>
        <p:nvPicPr>
          <p:cNvPr id="5" name="4 - Θέση περιεχομένου" descr="Άρτεμι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1571612"/>
            <a:ext cx="3246964" cy="474346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1500230" y="21429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ΑΦΡΟΔΙΤΗ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Σύμβολα: Καθρέφτης</a:t>
            </a:r>
            <a:br>
              <a:rPr lang="el-GR" dirty="0" smtClean="0"/>
            </a:br>
            <a:r>
              <a:rPr lang="el-GR" dirty="0" smtClean="0"/>
              <a:t>Ζώα: Περιστέρι, Κύκνος</a:t>
            </a:r>
            <a:br>
              <a:rPr lang="el-GR" dirty="0" smtClean="0"/>
            </a:br>
            <a:r>
              <a:rPr lang="el-GR" dirty="0" smtClean="0"/>
              <a:t>Λίθοι: Σμαράγδι, </a:t>
            </a:r>
            <a:r>
              <a:rPr lang="el-GR" dirty="0" err="1" smtClean="0"/>
              <a:t>Λαζούρι</a:t>
            </a:r>
            <a:r>
              <a:rPr lang="el-GR" dirty="0" smtClean="0"/>
              <a:t>, Μαργαριτάρι</a:t>
            </a:r>
            <a:br>
              <a:rPr lang="el-GR" dirty="0" smtClean="0"/>
            </a:br>
            <a:r>
              <a:rPr lang="el-GR" dirty="0" smtClean="0"/>
              <a:t>Δέντρα &amp; Φυτά: Τριαντάφυλλο, Κρίνος, Ανεμώνη, Μηλιά, Μυρτιά. Δευτερεύοντα: Αλόη, Φτέρη, Ερείκη, Βενζόη, Σμύρνα, Κυδώνι, Σανταλόξυλο, Αγγελική, Αχλαδιά, Αστήρ, </a:t>
            </a:r>
            <a:r>
              <a:rPr lang="el-GR" dirty="0" err="1" smtClean="0"/>
              <a:t>Αφροξυλιά</a:t>
            </a:r>
            <a:r>
              <a:rPr lang="el-GR" dirty="0" smtClean="0"/>
              <a:t> (</a:t>
            </a:r>
            <a:r>
              <a:rPr lang="el-GR" dirty="0" err="1" smtClean="0"/>
              <a:t>Σαμπούκος</a:t>
            </a:r>
            <a:r>
              <a:rPr lang="el-GR" dirty="0" smtClean="0"/>
              <a:t>), Βιολέτα.</a:t>
            </a:r>
            <a:endParaRPr lang="el-GR" dirty="0"/>
          </a:p>
        </p:txBody>
      </p:sp>
      <p:pic>
        <p:nvPicPr>
          <p:cNvPr id="5" name="4 - Θέση περιεχομένου" descr="Αφροδίτη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57818" y="1857364"/>
            <a:ext cx="2805141" cy="407592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Τήξη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208</TotalTime>
  <Words>184</Words>
  <Application>Microsoft Office PowerPoint</Application>
  <PresentationFormat>Προβολή στην οθόνη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Τήξη</vt:lpstr>
      <vt:lpstr>ΟΙ ΘΕΟΙ ΤΟΥ ΟΛΥΜΠΟΥ</vt:lpstr>
      <vt:lpstr>Ζευς ή΄Διας</vt:lpstr>
      <vt:lpstr>           ΗΡΑ</vt:lpstr>
      <vt:lpstr>ΠΟΣΕΙΔΟΝΑΣ</vt:lpstr>
      <vt:lpstr>ΔΗΜΗΤΡΑ</vt:lpstr>
      <vt:lpstr>ΕΣΤΙΑ</vt:lpstr>
      <vt:lpstr>ΑΘΗΝΑ       </vt:lpstr>
      <vt:lpstr>ΑΡΤΕΜΗΣ </vt:lpstr>
      <vt:lpstr>ΑΦΡΟΔΙΤΗ</vt:lpstr>
      <vt:lpstr>ΑΡΗς</vt:lpstr>
      <vt:lpstr>ΉΦΑΙΣΤΟΣ</vt:lpstr>
      <vt:lpstr>ΑΠΟΛΛΩΝ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ΘΕΟΙ ΤΟΥ ΟΛΥΜΠΟΥ</dc:title>
  <dc:creator>ΜΑΘΗΤΗΣ</dc:creator>
  <cp:lastModifiedBy>ΜΑΘΗΤΗΣ</cp:lastModifiedBy>
  <cp:revision>27</cp:revision>
  <dcterms:created xsi:type="dcterms:W3CDTF">2023-11-10T08:56:53Z</dcterms:created>
  <dcterms:modified xsi:type="dcterms:W3CDTF">2024-11-22T07:38:47Z</dcterms:modified>
</cp:coreProperties>
</file>