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59" r:id="rId2"/>
    <p:sldId id="258" r:id="rId3"/>
    <p:sldId id="260" r:id="rId4"/>
    <p:sldId id="261" r:id="rId5"/>
    <p:sldId id="263" r:id="rId6"/>
    <p:sldId id="264" r:id="rId7"/>
    <p:sldId id="265" r:id="rId8"/>
    <p:sldId id="262" r:id="rId9"/>
    <p:sldId id="266" r:id="rId10"/>
    <p:sldId id="267" r:id="rId11"/>
    <p:sldId id="268" r:id="rId12"/>
    <p:sldId id="269" r:id="rId13"/>
    <p:sldId id="274" r:id="rId14"/>
    <p:sldId id="276" r:id="rId15"/>
    <p:sldId id="277" r:id="rId16"/>
    <p:sldId id="278" r:id="rId17"/>
    <p:sldId id="279" r:id="rId18"/>
    <p:sldId id="280" r:id="rId19"/>
    <p:sldId id="281" r:id="rId20"/>
    <p:sldId id="282" r:id="rId21"/>
    <p:sldId id="283" r:id="rId22"/>
    <p:sldId id="284" r:id="rId2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F945"/>
    <a:srgbClr val="00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24" autoAdjust="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- Τίτλος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16" name="1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7FCB7-1F0B-4CAC-A6C9-0E932CF77A99}" type="datetimeFigureOut">
              <a:rPr lang="el-GR" smtClean="0"/>
              <a:pPr/>
              <a:t>22/11/2024</a:t>
            </a:fld>
            <a:endParaRPr lang="el-GR"/>
          </a:p>
        </p:txBody>
      </p:sp>
      <p:sp>
        <p:nvSpPr>
          <p:cNvPr id="2" name="1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5" name="1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365F4C1-49F2-4914-AACF-15974D4A41F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7FCB7-1F0B-4CAC-A6C9-0E932CF77A99}" type="datetimeFigureOut">
              <a:rPr lang="el-GR" smtClean="0"/>
              <a:pPr/>
              <a:t>22/11/2024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F4C1-49F2-4914-AACF-15974D4A41F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7FCB7-1F0B-4CAC-A6C9-0E932CF77A99}" type="datetimeFigureOut">
              <a:rPr lang="el-GR" smtClean="0"/>
              <a:pPr/>
              <a:t>22/11/2024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F4C1-49F2-4914-AACF-15974D4A41F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7" name="26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7FCB7-1F0B-4CAC-A6C9-0E932CF77A99}" type="datetimeFigureOut">
              <a:rPr lang="el-GR" smtClean="0"/>
              <a:pPr/>
              <a:t>22/11/2024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365F4C1-49F2-4914-AACF-15974D4A41F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9" name="18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7FCB7-1F0B-4CAC-A6C9-0E932CF77A99}" type="datetimeFigureOut">
              <a:rPr lang="el-GR" smtClean="0"/>
              <a:pPr/>
              <a:t>22/11/2024</a:t>
            </a:fld>
            <a:endParaRPr lang="el-GR"/>
          </a:p>
        </p:txBody>
      </p:sp>
      <p:sp>
        <p:nvSpPr>
          <p:cNvPr id="11" name="10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F4C1-49F2-4914-AACF-15974D4A41F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- Τίτλος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4" name="13 - Θέση περιεχομένου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7FCB7-1F0B-4CAC-A6C9-0E932CF77A99}" type="datetimeFigureOut">
              <a:rPr lang="el-GR" smtClean="0"/>
              <a:pPr/>
              <a:t>22/11/2024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1" name="3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F4C1-49F2-4914-AACF-15974D4A41F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- Τίτλος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25" name="24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8" name="27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7FCB7-1F0B-4CAC-A6C9-0E932CF77A99}" type="datetimeFigureOut">
              <a:rPr lang="el-GR" smtClean="0"/>
              <a:pPr/>
              <a:t>22/11/2024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365F4C1-49F2-4914-AACF-15974D4A41F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- Τίτλος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7FCB7-1F0B-4CAC-A6C9-0E932CF77A99}" type="datetimeFigureOut">
              <a:rPr lang="el-GR" smtClean="0"/>
              <a:pPr/>
              <a:t>22/11/2024</a:t>
            </a:fld>
            <a:endParaRPr lang="el-GR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F4C1-49F2-4914-AACF-15974D4A41F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7FCB7-1F0B-4CAC-A6C9-0E932CF77A99}" type="datetimeFigureOut">
              <a:rPr lang="el-GR" smtClean="0"/>
              <a:pPr/>
              <a:t>22/11/2024</a:t>
            </a:fld>
            <a:endParaRPr lang="el-GR"/>
          </a:p>
        </p:txBody>
      </p:sp>
      <p:sp>
        <p:nvSpPr>
          <p:cNvPr id="24" name="2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F4C1-49F2-4914-AACF-15974D4A41F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Τίτλος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6" name="25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4" name="1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7FCB7-1F0B-4CAC-A6C9-0E932CF77A99}" type="datetimeFigureOut">
              <a:rPr lang="el-GR" smtClean="0"/>
              <a:pPr/>
              <a:t>22/11/2024</a:t>
            </a:fld>
            <a:endParaRPr lang="el-GR"/>
          </a:p>
        </p:txBody>
      </p:sp>
      <p:sp>
        <p:nvSpPr>
          <p:cNvPr id="29" name="2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F4C1-49F2-4914-AACF-15974D4A41F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Θέση εικόνας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7FCB7-1F0B-4CAC-A6C9-0E932CF77A99}" type="datetimeFigureOut">
              <a:rPr lang="el-GR" smtClean="0"/>
              <a:pPr/>
              <a:t>22/11/2024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1" name="3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F4C1-49F2-4914-AACF-15974D4A41F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7" name="16 - Τίτλος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6" name="25 - Θέση κειμένου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- Θέση κειμένου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2A7FCB7-1F0B-4CAC-A6C9-0E932CF77A99}" type="datetimeFigureOut">
              <a:rPr lang="el-GR" smtClean="0"/>
              <a:pPr/>
              <a:t>22/11/2024</a:t>
            </a:fld>
            <a:endParaRPr lang="el-GR"/>
          </a:p>
        </p:txBody>
      </p:sp>
      <p:sp>
        <p:nvSpPr>
          <p:cNvPr id="28" name="27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365F4C1-49F2-4914-AACF-15974D4A41F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τίτλου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gif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 descr="Πώς πέθαναν οι θεοί του Ολύμπου. Διάσημοι θεοί του Ολύμπου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60648"/>
            <a:ext cx="7056784" cy="6264316"/>
          </a:xfrm>
          <a:prstGeom prst="rect">
            <a:avLst/>
          </a:prstGeom>
          <a:noFill/>
        </p:spPr>
      </p:pic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1259632" y="1052736"/>
            <a:ext cx="5832648" cy="1080120"/>
          </a:xfrm>
        </p:spPr>
        <p:txBody>
          <a:bodyPr>
            <a:normAutofit fontScale="90000"/>
          </a:bodyPr>
          <a:lstStyle/>
          <a:p>
            <a:r>
              <a:rPr lang="el-GR" sz="1800" dirty="0" smtClean="0">
                <a:solidFill>
                  <a:srgbClr val="DFF945"/>
                </a:solidFill>
                <a:latin typeface="Calibri" pitchFamily="34" charset="0"/>
                <a:cs typeface="Calibri" pitchFamily="34" charset="0"/>
              </a:rPr>
              <a:t>Οι</a:t>
            </a:r>
            <a:r>
              <a:rPr lang="el-GR" sz="6000" dirty="0" smtClean="0">
                <a:solidFill>
                  <a:srgbClr val="DFF945"/>
                </a:solidFill>
              </a:rPr>
              <a:t> </a:t>
            </a:r>
            <a:r>
              <a:rPr lang="el-GR" sz="6000" dirty="0" err="1" smtClean="0">
                <a:solidFill>
                  <a:srgbClr val="DFF945"/>
                </a:solidFill>
              </a:rPr>
              <a:t>θεοι</a:t>
            </a:r>
            <a:r>
              <a:rPr lang="el-GR" sz="6000" dirty="0" smtClean="0">
                <a:solidFill>
                  <a:srgbClr val="DFF945"/>
                </a:solidFill>
              </a:rPr>
              <a:t> του </a:t>
            </a:r>
            <a:r>
              <a:rPr lang="el-GR" sz="6000" dirty="0" err="1" smtClean="0">
                <a:solidFill>
                  <a:srgbClr val="DFF945"/>
                </a:solidFill>
              </a:rPr>
              <a:t>ολυμπου</a:t>
            </a:r>
            <a:endParaRPr lang="el-GR" sz="6000" dirty="0">
              <a:solidFill>
                <a:srgbClr val="DFF945"/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611560" y="2708920"/>
            <a:ext cx="8064896" cy="1944216"/>
          </a:xfrm>
        </p:spPr>
        <p:txBody>
          <a:bodyPr>
            <a:normAutofit fontScale="85000" lnSpcReduction="20000"/>
          </a:bodyPr>
          <a:lstStyle/>
          <a:p>
            <a:endParaRPr lang="el-GR" dirty="0"/>
          </a:p>
          <a:p>
            <a:pPr algn="just"/>
            <a:r>
              <a:rPr lang="el-GR" dirty="0" smtClean="0"/>
              <a:t>         </a:t>
            </a:r>
            <a:r>
              <a:rPr lang="el-GR" dirty="0" smtClean="0">
                <a:solidFill>
                  <a:srgbClr val="00FFFF"/>
                </a:solidFill>
              </a:rPr>
              <a:t>Μια παρουσίαση της Ελεονόρας και της Ελευθερίας</a:t>
            </a:r>
          </a:p>
          <a:p>
            <a:pPr algn="just"/>
            <a:r>
              <a:rPr lang="el-GR" dirty="0" smtClean="0"/>
              <a:t>         </a:t>
            </a:r>
            <a:r>
              <a:rPr lang="el-GR" dirty="0" smtClean="0">
                <a:solidFill>
                  <a:srgbClr val="00FFFF"/>
                </a:solidFill>
              </a:rPr>
              <a:t>Τμήμα ΣΤ’2</a:t>
            </a:r>
          </a:p>
          <a:p>
            <a:pPr algn="just"/>
            <a:r>
              <a:rPr lang="el-GR" dirty="0" smtClean="0"/>
              <a:t>          </a:t>
            </a:r>
            <a:r>
              <a:rPr lang="el-GR" dirty="0" smtClean="0">
                <a:solidFill>
                  <a:srgbClr val="00FFFF"/>
                </a:solidFill>
              </a:rPr>
              <a:t>103</a:t>
            </a:r>
            <a:r>
              <a:rPr lang="el-GR" baseline="30000" dirty="0" smtClean="0">
                <a:solidFill>
                  <a:srgbClr val="00FFFF"/>
                </a:solidFill>
              </a:rPr>
              <a:t>ο</a:t>
            </a:r>
            <a:r>
              <a:rPr lang="el-GR" dirty="0" smtClean="0">
                <a:solidFill>
                  <a:srgbClr val="00FFFF"/>
                </a:solidFill>
              </a:rPr>
              <a:t> ΔΣ Αθηνών  </a:t>
            </a:r>
          </a:p>
          <a:p>
            <a:endParaRPr lang="el-GR" dirty="0" smtClean="0"/>
          </a:p>
          <a:p>
            <a:r>
              <a:rPr lang="el-GR" dirty="0" smtClean="0"/>
              <a:t>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915816" y="476672"/>
            <a:ext cx="2160240" cy="821776"/>
          </a:xfrm>
        </p:spPr>
        <p:txBody>
          <a:bodyPr/>
          <a:lstStyle/>
          <a:p>
            <a:r>
              <a:rPr lang="el-GR" dirty="0" err="1" smtClean="0"/>
              <a:t>αρτεμισ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 smtClean="0"/>
              <a:t>Θεά της άγριας φύσης , του κυνηγιού , των ζώων και της γονιμότητας.</a:t>
            </a:r>
            <a:endParaRPr lang="el-GR" dirty="0"/>
          </a:p>
        </p:txBody>
      </p:sp>
      <p:pic>
        <p:nvPicPr>
          <p:cNvPr id="5" name="4 - Θέση περιεχομένου" descr="Άρτεμις 2.gif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292080" y="2060848"/>
            <a:ext cx="3240360" cy="3316014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Αθηνα</a:t>
            </a: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r>
              <a:rPr lang="el-GR" dirty="0" smtClean="0"/>
              <a:t>Θεά της Σοφίας, και του </a:t>
            </a:r>
          </a:p>
          <a:p>
            <a:pPr>
              <a:buNone/>
            </a:pPr>
            <a:r>
              <a:rPr lang="el-GR" dirty="0" smtClean="0"/>
              <a:t>σώφρονος πολέμου. 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n-US" dirty="0" smtClean="0"/>
          </a:p>
        </p:txBody>
      </p:sp>
      <p:pic>
        <p:nvPicPr>
          <p:cNvPr id="5" name="4 - Θέση περιεχομένου" descr="Αθηνά 1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436096" y="1700808"/>
            <a:ext cx="2089964" cy="4661630"/>
          </a:xfrm>
        </p:spPr>
      </p:pic>
      <p:sp>
        <p:nvSpPr>
          <p:cNvPr id="6" name="5 - Ορθογώνιο"/>
          <p:cNvSpPr/>
          <p:nvPr/>
        </p:nvSpPr>
        <p:spPr>
          <a:xfrm>
            <a:off x="251520" y="2924944"/>
            <a:ext cx="44644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   Σύμβολα: Δόρυ, κουκουβάγια, ελιά, ασπίδα.</a:t>
            </a:r>
            <a:endParaRPr lang="el-GR" dirty="0"/>
          </a:p>
        </p:txBody>
      </p:sp>
      <p:pic>
        <p:nvPicPr>
          <p:cNvPr id="1026" name="Picture 2" descr="Κουκουβάγια Τυτώ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3573016"/>
            <a:ext cx="3743975" cy="26742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ηφαιστοσ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395536" y="1484784"/>
            <a:ext cx="5184576" cy="4796408"/>
          </a:xfrm>
        </p:spPr>
        <p:txBody>
          <a:bodyPr/>
          <a:lstStyle/>
          <a:p>
            <a:pPr marL="0" indent="0">
              <a:buNone/>
            </a:pPr>
            <a:r>
              <a:rPr lang="el-GR" dirty="0" smtClean="0"/>
              <a:t>Θεός της φωτιάς ,των ηφαιστείων, της μεταλλουργίας και προστάτης των τεχνιτών</a:t>
            </a:r>
          </a:p>
          <a:p>
            <a:pPr>
              <a:buNone/>
            </a:pPr>
            <a:endParaRPr lang="el-GR" dirty="0" smtClean="0"/>
          </a:p>
        </p:txBody>
      </p:sp>
      <p:pic>
        <p:nvPicPr>
          <p:cNvPr id="5" name="4 - Θέση περιεχομένου" descr="Ήφαιστος 2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940152" y="1628800"/>
            <a:ext cx="2592288" cy="4581306"/>
          </a:xfrm>
        </p:spPr>
      </p:pic>
      <p:pic>
        <p:nvPicPr>
          <p:cNvPr id="34818" name="Picture 2" descr="https://kefalasofia.weebly.com/uploads/2/8/9/8/28984903/727051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3789040"/>
            <a:ext cx="4104456" cy="2298496"/>
          </a:xfrm>
          <a:prstGeom prst="rect">
            <a:avLst/>
          </a:prstGeom>
          <a:noFill/>
        </p:spPr>
      </p:pic>
      <p:sp>
        <p:nvSpPr>
          <p:cNvPr id="7" name="6 - Ορθογώνιο"/>
          <p:cNvSpPr/>
          <p:nvPr/>
        </p:nvSpPr>
        <p:spPr>
          <a:xfrm>
            <a:off x="251520" y="2924944"/>
            <a:ext cx="4464496" cy="646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   Σύμβολα: Σφυρί και αμόνι, πέλεκυς, φωτιά.</a:t>
            </a:r>
            <a:br>
              <a:rPr lang="el-GR" dirty="0" smtClean="0"/>
            </a:br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Ερμησ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 smtClean="0"/>
              <a:t>Ήταν ο αγγελιοφόρος </a:t>
            </a:r>
            <a:r>
              <a:rPr lang="el-GR" smtClean="0"/>
              <a:t>των θεών </a:t>
            </a:r>
            <a:r>
              <a:rPr lang="el-GR" dirty="0" smtClean="0"/>
              <a:t>,κήρυκας και ψυχοπομπός ,προστάτης του εμπορίου ,των ταξιδιωτών αλλά και των ληστών.</a:t>
            </a:r>
            <a:endParaRPr lang="el-GR" dirty="0"/>
          </a:p>
        </p:txBody>
      </p:sp>
      <p:pic>
        <p:nvPicPr>
          <p:cNvPr id="5" name="4 - Θέση περιεχομένου" descr="Ερμής 1.gif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292080" y="1759591"/>
            <a:ext cx="3024336" cy="4275311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l-GR" sz="4400" dirty="0" smtClean="0">
                <a:solidFill>
                  <a:schemeClr val="accent6">
                    <a:lumMod val="50000"/>
                  </a:schemeClr>
                </a:solidFill>
              </a:rPr>
              <a:t>ΔΙΑΣ </a:t>
            </a:r>
            <a:endParaRPr lang="el-GR" sz="4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 smtClean="0"/>
              <a:t>Ο πατέρας των Θεών και ο σπουδαιότερος από αυτούς. Θεός των καιρικών φαινομένων, προστάτης των ξένων, της οικογένειας και της γονιμότητας.</a:t>
            </a:r>
          </a:p>
          <a:p>
            <a:pPr>
              <a:buNone/>
            </a:pPr>
            <a:r>
              <a:rPr lang="el-GR" dirty="0" smtClean="0"/>
              <a:t>  Σύμβολα: Κεραυνός, αετός, κότινος, σκήπτρο</a:t>
            </a:r>
          </a:p>
        </p:txBody>
      </p:sp>
      <p:pic>
        <p:nvPicPr>
          <p:cNvPr id="5" name="4 - Θέση περιεχομένου" descr="Δίας 2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220072" y="1628800"/>
            <a:ext cx="2808312" cy="410445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10242" name="Picture 2" descr="https://kefalasofia.weebly.com/uploads/2/8/9/8/28984903/392114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5601436"/>
            <a:ext cx="2232248" cy="1256564"/>
          </a:xfrm>
          <a:prstGeom prst="rect">
            <a:avLst/>
          </a:prstGeo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923928" y="476672"/>
            <a:ext cx="1152128" cy="821776"/>
          </a:xfrm>
        </p:spPr>
        <p:txBody>
          <a:bodyPr/>
          <a:lstStyle/>
          <a:p>
            <a:r>
              <a:rPr lang="el-GR" dirty="0" smtClean="0"/>
              <a:t>‘</a:t>
            </a:r>
            <a:r>
              <a:rPr lang="el-GR" dirty="0" err="1" smtClean="0"/>
              <a:t>ηρα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 smtClean="0"/>
              <a:t>Αδελφή και σύζυγος του Δία. Ήταν προστάτιδα του γάμου και της συζυγικής πίστης  </a:t>
            </a:r>
          </a:p>
          <a:p>
            <a:r>
              <a:rPr lang="el-GR" dirty="0" smtClean="0"/>
              <a:t>Σύμβολα: Διάδημα, σκήπτρο, αγελάδα, παγόνι, ρόδι.</a:t>
            </a:r>
          </a:p>
        </p:txBody>
      </p:sp>
      <p:pic>
        <p:nvPicPr>
          <p:cNvPr id="5" name="4 - Θέση περιεχομένου" descr="Ήρα 1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364089" y="1607484"/>
            <a:ext cx="2520279" cy="4413804"/>
          </a:xfrm>
        </p:spPr>
      </p:pic>
      <p:pic>
        <p:nvPicPr>
          <p:cNvPr id="9218" name="Picture 2" descr="https://kefalasofia.weebly.com/uploads/2/8/9/8/28984903/115612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4773389"/>
            <a:ext cx="2808312" cy="18675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411760" y="548680"/>
            <a:ext cx="3024336" cy="749768"/>
          </a:xfrm>
        </p:spPr>
        <p:txBody>
          <a:bodyPr/>
          <a:lstStyle/>
          <a:p>
            <a:r>
              <a:rPr lang="el-GR" dirty="0" err="1" smtClean="0"/>
              <a:t>Ποσειδώνασ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 smtClean="0"/>
              <a:t>Θεός της θάλασσας, των ποταμών, των πηγών των πόσιμων νερών και γενικά του υγρού στοιχείου.</a:t>
            </a:r>
          </a:p>
          <a:p>
            <a:r>
              <a:rPr lang="el-GR" dirty="0" smtClean="0"/>
              <a:t>  Σύμβολα: Τρίαινα, δελφίνι, άλογο</a:t>
            </a:r>
            <a:endParaRPr lang="el-GR" dirty="0"/>
          </a:p>
        </p:txBody>
      </p:sp>
      <p:pic>
        <p:nvPicPr>
          <p:cNvPr id="5" name="4 - Θέση περιεχομένου" descr="Ποσειδώνας 1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932040" y="1700808"/>
            <a:ext cx="3864129" cy="4104456"/>
          </a:xfrm>
        </p:spPr>
      </p:pic>
      <p:pic>
        <p:nvPicPr>
          <p:cNvPr id="8194" name="Picture 2" descr="https://kefalasofia.weebly.com/uploads/2/8/9/8/28984903/55714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4797152"/>
            <a:ext cx="2784639" cy="18448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491880" y="404664"/>
            <a:ext cx="1368152" cy="720080"/>
          </a:xfrm>
        </p:spPr>
        <p:txBody>
          <a:bodyPr/>
          <a:lstStyle/>
          <a:p>
            <a:r>
              <a:rPr lang="el-GR" dirty="0" err="1" smtClean="0"/>
              <a:t>εστια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Προστάτιδα της οικογενειακής ευτυχίας ,είχε ως ιερό της το κέντρο του σπιτιού και δεν της προσφερόταν μόνο η πρώτη, αλλά και η τελευταία θυσία σε κάθε γιορταστική σύναξη του ανθρώπου.</a:t>
            </a:r>
          </a:p>
          <a:p>
            <a:r>
              <a:rPr lang="el-GR" dirty="0" smtClean="0"/>
              <a:t>   Σύμβολα:</a:t>
            </a:r>
            <a:r>
              <a:rPr lang="el-GR" b="1" dirty="0" smtClean="0"/>
              <a:t> </a:t>
            </a:r>
            <a:r>
              <a:rPr lang="el-GR" dirty="0" smtClean="0"/>
              <a:t>Λυχνάρι, πυρσός, πέπλο.</a:t>
            </a:r>
            <a:endParaRPr lang="el-GR" dirty="0"/>
          </a:p>
        </p:txBody>
      </p:sp>
      <p:pic>
        <p:nvPicPr>
          <p:cNvPr id="5" name="4 - Θέση περιεχομένου" descr="Εστία 1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595493" y="1600200"/>
            <a:ext cx="2448814" cy="4724400"/>
          </a:xfrm>
        </p:spPr>
      </p:pic>
      <p:sp>
        <p:nvSpPr>
          <p:cNvPr id="6146" name="AutoShape 2" descr="Μαγικο Λυχναρι Αλαντιν Disney Στο κουτι Του - € 15,00 - Vendora"/>
          <p:cNvSpPr>
            <a:spLocks noChangeAspect="1" noChangeArrowheads="1"/>
          </p:cNvSpPr>
          <p:nvPr/>
        </p:nvSpPr>
        <p:spPr bwMode="auto">
          <a:xfrm>
            <a:off x="155575" y="-884238"/>
            <a:ext cx="2466975" cy="18478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6148" name="AutoShape 4" descr="Μαγικο Λυχναρι Αλαντιν Disney Στο κουτι Του - € 15,00 - Vendora"/>
          <p:cNvSpPr>
            <a:spLocks noChangeAspect="1" noChangeArrowheads="1"/>
          </p:cNvSpPr>
          <p:nvPr/>
        </p:nvSpPr>
        <p:spPr bwMode="auto">
          <a:xfrm>
            <a:off x="155575" y="-884238"/>
            <a:ext cx="2466975" cy="18478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6150" name="Picture 6" descr="Μαγικο Λυχναρι Αλαντιν Disney Στο κουτι Του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5589240"/>
            <a:ext cx="1691680" cy="12687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915816" y="548680"/>
            <a:ext cx="2376264" cy="749768"/>
          </a:xfrm>
        </p:spPr>
        <p:txBody>
          <a:bodyPr/>
          <a:lstStyle/>
          <a:p>
            <a:r>
              <a:rPr lang="el-GR" dirty="0" err="1" smtClean="0"/>
              <a:t>Αφροδιτη</a:t>
            </a: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 smtClean="0"/>
              <a:t>Θεά της ομορφιάς και του έρωτα. </a:t>
            </a:r>
          </a:p>
          <a:p>
            <a:r>
              <a:rPr lang="el-GR" dirty="0" smtClean="0"/>
              <a:t>Σύμβολα: Καθρέφτης, περιστέρι, </a:t>
            </a:r>
            <a:r>
              <a:rPr lang="el-GR" dirty="0" err="1" smtClean="0"/>
              <a:t>κύκνος,ανεμώνη</a:t>
            </a:r>
            <a:r>
              <a:rPr lang="el-GR" dirty="0" smtClean="0"/>
              <a:t>.</a:t>
            </a:r>
            <a:endParaRPr lang="el-GR" dirty="0"/>
          </a:p>
        </p:txBody>
      </p:sp>
      <p:pic>
        <p:nvPicPr>
          <p:cNvPr id="5" name="4 - Θέση περιεχομένου" descr="Αφροδίτη 1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652120" y="1844824"/>
            <a:ext cx="2520280" cy="4200467"/>
          </a:xfrm>
        </p:spPr>
      </p:pic>
      <p:pic>
        <p:nvPicPr>
          <p:cNvPr id="5122" name="Picture 2" descr="Photo: whitebuffalobk@Flick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800000" flipV="1">
            <a:off x="1259632" y="4581128"/>
            <a:ext cx="2915816" cy="19470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275856" y="404664"/>
            <a:ext cx="2376264" cy="821776"/>
          </a:xfrm>
        </p:spPr>
        <p:txBody>
          <a:bodyPr/>
          <a:lstStyle/>
          <a:p>
            <a:r>
              <a:rPr lang="el-GR" dirty="0" err="1" smtClean="0"/>
              <a:t>Απολλων</a:t>
            </a: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 smtClean="0"/>
              <a:t>Θεός της μαντικής τέχνης, της μουσικής και του χορού, της ηθικής τάξης και της λογικής. Ήταν ακόμα θεραπευτής θεός.</a:t>
            </a:r>
            <a:endParaRPr lang="el-GR" dirty="0"/>
          </a:p>
        </p:txBody>
      </p:sp>
      <p:pic>
        <p:nvPicPr>
          <p:cNvPr id="5" name="4 - Θέση περιεχομένου" descr="Απόλλων 1.gif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436096" y="2348880"/>
            <a:ext cx="2736304" cy="3307060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Δημητρα</a:t>
            </a: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 smtClean="0"/>
              <a:t>Θεά της γης , της γεωργίας, της χλωρίδας ,της τροφής ,του γάμου και προστάτιδα των γεωργών .</a:t>
            </a:r>
          </a:p>
          <a:p>
            <a:r>
              <a:rPr lang="el-GR" dirty="0" smtClean="0"/>
              <a:t>Σύμβολα: Δρεπάνι, στάχυα, αυλός, δάδα.</a:t>
            </a:r>
            <a:endParaRPr lang="el-GR" dirty="0"/>
          </a:p>
        </p:txBody>
      </p:sp>
      <p:pic>
        <p:nvPicPr>
          <p:cNvPr id="5" name="4 - Θέση περιεχομένου" descr="Δήμητρα 1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724128" y="1556792"/>
            <a:ext cx="2808312" cy="4504500"/>
          </a:xfrm>
        </p:spPr>
      </p:pic>
      <p:pic>
        <p:nvPicPr>
          <p:cNvPr id="7170" name="Picture 2" descr="https://kefalasofia.weebly.com/uploads/2/8/9/8/28984903/125131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800000" flipV="1">
            <a:off x="1979712" y="4833922"/>
            <a:ext cx="2376264" cy="17695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491880" y="332656"/>
            <a:ext cx="1440160" cy="864096"/>
          </a:xfrm>
        </p:spPr>
        <p:txBody>
          <a:bodyPr>
            <a:normAutofit/>
          </a:bodyPr>
          <a:lstStyle/>
          <a:p>
            <a:r>
              <a:rPr lang="el-GR" dirty="0" smtClean="0"/>
              <a:t>ΑΡΗΣ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 smtClean="0"/>
              <a:t>Θεός της μάχης και του πολέμου.</a:t>
            </a:r>
            <a:endParaRPr lang="el-GR" dirty="0"/>
          </a:p>
        </p:txBody>
      </p:sp>
      <p:pic>
        <p:nvPicPr>
          <p:cNvPr id="5" name="4 - Θέση περιεχομένου" descr="Άρης 1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148064" y="1916832"/>
            <a:ext cx="3532634" cy="3567960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αστημικό">
  <a:themeElements>
    <a:clrScheme name="Διαστημικό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Διαστημικό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Διαστημικό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263</TotalTime>
  <Words>279</Words>
  <Application>Microsoft Office PowerPoint</Application>
  <PresentationFormat>Προβολή στην οθόνη (4:3)</PresentationFormat>
  <Paragraphs>68</Paragraphs>
  <Slides>22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22</vt:i4>
      </vt:variant>
    </vt:vector>
  </HeadingPairs>
  <TitlesOfParts>
    <vt:vector size="23" baseType="lpstr">
      <vt:lpstr>Διαστημικό</vt:lpstr>
      <vt:lpstr>Οι θεοι του ολυμπου</vt:lpstr>
      <vt:lpstr>ΔΙΑΣ </vt:lpstr>
      <vt:lpstr>‘ηρα</vt:lpstr>
      <vt:lpstr>Ποσειδώνασ</vt:lpstr>
      <vt:lpstr>εστια</vt:lpstr>
      <vt:lpstr>Αφροδιτη </vt:lpstr>
      <vt:lpstr>Απολλων </vt:lpstr>
      <vt:lpstr>Δημητρα </vt:lpstr>
      <vt:lpstr>ΑΡΗΣ</vt:lpstr>
      <vt:lpstr>αρτεμισ</vt:lpstr>
      <vt:lpstr>Αθηνα </vt:lpstr>
      <vt:lpstr>ηφαιστοσ</vt:lpstr>
      <vt:lpstr>Ερμησ</vt:lpstr>
      <vt:lpstr>Διαφάνεια 14</vt:lpstr>
      <vt:lpstr>Διαφάνεια 15</vt:lpstr>
      <vt:lpstr>Διαφάνεια 16</vt:lpstr>
      <vt:lpstr>Διαφάνεια 17</vt:lpstr>
      <vt:lpstr>Διαφάνεια 18</vt:lpstr>
      <vt:lpstr>Διαφάνεια 19</vt:lpstr>
      <vt:lpstr>Διαφάνεια 20</vt:lpstr>
      <vt:lpstr>Διαφάνεια 21</vt:lpstr>
      <vt:lpstr>Διαφάνεια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ΟΙ ΘΕΟΙ ΤΟΥ ΟΛΥΜΠΟΥ</dc:title>
  <dc:creator>ΜΑΘΗΤΗΣ</dc:creator>
  <cp:lastModifiedBy>ΜΑΘΗΤΗΣ</cp:lastModifiedBy>
  <cp:revision>31</cp:revision>
  <dcterms:created xsi:type="dcterms:W3CDTF">2023-11-10T08:56:53Z</dcterms:created>
  <dcterms:modified xsi:type="dcterms:W3CDTF">2024-11-22T08:47:25Z</dcterms:modified>
</cp:coreProperties>
</file>