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Πώς Πέθαναν οι Θεοί του Ολύμπου; - Hellas-N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35722"/>
            <a:ext cx="8424937" cy="5112527"/>
          </a:xfrm>
          <a:prstGeom prst="rect">
            <a:avLst/>
          </a:prstGeom>
          <a:noFill/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305800" cy="1143000"/>
          </a:xfrm>
        </p:spPr>
        <p:txBody>
          <a:bodyPr/>
          <a:lstStyle/>
          <a:p>
            <a:r>
              <a:rPr lang="el-GR" dirty="0" smtClean="0"/>
              <a:t>Μία παρουσία της Αθηνάς Σοφίας</a:t>
            </a:r>
          </a:p>
          <a:p>
            <a:r>
              <a:rPr lang="el-GR" dirty="0" smtClean="0"/>
              <a:t>Τμήμα ΣΤ2</a:t>
            </a:r>
          </a:p>
          <a:p>
            <a:r>
              <a:rPr lang="el-GR" dirty="0" smtClean="0"/>
              <a:t>103</a:t>
            </a:r>
            <a:r>
              <a:rPr lang="el-GR" baseline="30000" dirty="0" smtClean="0"/>
              <a:t>ο</a:t>
            </a:r>
            <a:r>
              <a:rPr lang="el-GR" dirty="0" smtClean="0"/>
              <a:t>  ΔΣ Αθηνών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ΟΙ ΘΕΟΙ ΤΟΥ ΟΛΥΜΠΟΥ</a:t>
            </a:r>
            <a:endParaRPr lang="el-GR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ΠΟΣΕΙΔΩΝΑΣ</a:t>
            </a:r>
            <a:endParaRPr lang="el-GR" dirty="0"/>
          </a:p>
        </p:txBody>
      </p:sp>
      <p:pic>
        <p:nvPicPr>
          <p:cNvPr id="5" name="4 - Θέση περιεχομένου" descr="Ποσειδώνας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5206" y="1905000"/>
            <a:ext cx="2943225" cy="3810000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Θεός της θάλασσας, των ποταμών, των πηγών, των πόσιμων νερών και γενικά του υγρού </a:t>
            </a:r>
            <a:r>
              <a:rPr lang="el-GR" dirty="0" err="1" smtClean="0"/>
              <a:t>στοιχείοΣύμβολα</a:t>
            </a:r>
            <a:r>
              <a:rPr lang="el-GR" dirty="0" smtClean="0"/>
              <a:t>: Τρίαινα</a:t>
            </a:r>
            <a:br>
              <a:rPr lang="el-GR" dirty="0" smtClean="0"/>
            </a:br>
            <a:r>
              <a:rPr lang="el-GR" dirty="0" smtClean="0"/>
              <a:t>Ζώα: Άλογο, Δελφίνι, Ταύρος</a:t>
            </a:r>
            <a:br>
              <a:rPr lang="el-GR" dirty="0" smtClean="0"/>
            </a:br>
            <a:r>
              <a:rPr lang="el-GR" dirty="0" smtClean="0"/>
              <a:t>Λίθοι: Βήρυλλος, </a:t>
            </a:r>
            <a:r>
              <a:rPr lang="el-GR" dirty="0" err="1" smtClean="0"/>
              <a:t>Ακουαμαρίνης</a:t>
            </a:r>
            <a:r>
              <a:rPr lang="el-GR" dirty="0" smtClean="0"/>
              <a:t>, Μαργαριτάρι</a:t>
            </a:r>
            <a:br>
              <a:rPr lang="el-GR" dirty="0" smtClean="0"/>
            </a:br>
            <a:r>
              <a:rPr lang="el-GR" dirty="0" smtClean="0"/>
              <a:t>Δέντρα &amp; Φυτά: Πεύκο, Θαλάσσια Ανεμώνη, Φύκια. Δευτερεύοντα: Φλαμουριά, </a:t>
            </a:r>
            <a:r>
              <a:rPr lang="el-GR" dirty="0" err="1" smtClean="0"/>
              <a:t>Ουτρικουλαρία.υ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050" name="Picture 2" descr="https://kefalasofia.weebly.com/uploads/2/8/9/8/28984903/557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445224"/>
            <a:ext cx="1630369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Απόλλων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4008" y="1484784"/>
            <a:ext cx="4059936" cy="4572000"/>
          </a:xfrm>
        </p:spPr>
        <p:txBody>
          <a:bodyPr/>
          <a:lstStyle/>
          <a:p>
            <a:r>
              <a:rPr lang="el-GR" dirty="0" smtClean="0"/>
              <a:t>Θεός της μαντικής τέχνης, της μουσικής και του χορού, της ηθικής τάξης και της λογικής. </a:t>
            </a:r>
            <a:r>
              <a:rPr lang="el-GR" dirty="0" err="1" smtClean="0"/>
              <a:t>Ηταν</a:t>
            </a:r>
            <a:r>
              <a:rPr lang="el-GR" dirty="0" smtClean="0"/>
              <a:t> ακόμα θεραπευτής Θεός </a:t>
            </a:r>
            <a:endParaRPr lang="el-GR" dirty="0"/>
          </a:p>
        </p:txBody>
      </p:sp>
      <p:pic>
        <p:nvPicPr>
          <p:cNvPr id="5" name="4 - Θέση περιεχομένου" descr="Απόλλων 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2592288" cy="3240360"/>
          </a:xfrm>
        </p:spPr>
      </p:pic>
      <p:pic>
        <p:nvPicPr>
          <p:cNvPr id="1026" name="Picture 2" descr="https://kefalasofia.weebly.com/uploads/2/8/9/8/28984903/5413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864096" cy="1152128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4932040" y="3861048"/>
            <a:ext cx="370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ιερά σύμβολα του Απόλλωνα είναι ο </a:t>
            </a:r>
            <a:r>
              <a:rPr lang="el-GR" dirty="0" err="1" smtClean="0"/>
              <a:t>τρίπους</a:t>
            </a:r>
            <a:r>
              <a:rPr lang="el-GR" dirty="0" smtClean="0"/>
              <a:t>, η κιθάρα, η λύρα και το τόξο ή βέλος. Τα ιερά του ζώα είναι ο λύκος, το γεράκι, ο κύκνος, το κοράκι, ο πετεινός, ο τζίτζικας, το δελφίνι και το κριάρι.</a:t>
            </a:r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ΗΦΑΙΣΤΟΣ</a:t>
            </a:r>
            <a:endParaRPr lang="el-GR" dirty="0"/>
          </a:p>
        </p:txBody>
      </p:sp>
      <p:pic>
        <p:nvPicPr>
          <p:cNvPr id="5" name="4 - Θέση περιεχομένου" descr="Ήφαιστος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85593"/>
            <a:ext cx="2592288" cy="4147663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Θεός της φωτιάς, των Ηφαιστίων, </a:t>
            </a:r>
            <a:r>
              <a:rPr lang="el-GR" dirty="0" smtClean="0"/>
              <a:t>τ</a:t>
            </a:r>
            <a:r>
              <a:rPr lang="el-GR" dirty="0" smtClean="0"/>
              <a:t>ης μεταλλουργίας και προστάτης των τεχνιτών. Ήταν ακόμα ο κατασκευαστής των όπλων των Θεών. </a:t>
            </a:r>
            <a:endParaRPr lang="el-GR" dirty="0"/>
          </a:p>
        </p:txBody>
      </p:sp>
      <p:pic>
        <p:nvPicPr>
          <p:cNvPr id="24578" name="Picture 2" descr="https://blogger.googleusercontent.com/img/b/R29vZ2xl/AVvXsEjWe2krtFutR6dF5GNRkN5_RvaugeSxOT23__N29HZQyE52KjlaWDmZgP_BTQHYg_FmvclatUa8wBqLS55Onk40Z8JebrKgNW6gCMCWJfEY2jSa-goUFMghIHF678h8ge0Ff5O-yKZiBlsP/s200/20110520_Hephaestus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157192"/>
            <a:ext cx="1905000" cy="13620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ΕΡΜΗΣ</a:t>
            </a:r>
            <a:endParaRPr lang="el-GR" dirty="0"/>
          </a:p>
        </p:txBody>
      </p:sp>
      <p:pic>
        <p:nvPicPr>
          <p:cNvPr id="5" name="4 - Θέση περιεχομένου" descr="Ερμής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91983"/>
            <a:ext cx="4059238" cy="4236034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Ήταν ο αγγελιαφόρος των  Θεών, κήρυκας και ψυχοπομπός, προστάτης του εμπορίου, των ταξιδιωτών αλλά και των ληστών. </a:t>
            </a:r>
            <a:endParaRPr lang="el-GR" dirty="0"/>
          </a:p>
        </p:txBody>
      </p:sp>
      <p:pic>
        <p:nvPicPr>
          <p:cNvPr id="25602" name="Picture 2" descr="https://blogger.googleusercontent.com/img/b/R29vZ2xl/AVvXsEhbyM4pu-LsRzevoO9wFiS6-KP8in0SE7D9Uu1rMF1PdP5OXumi0RbasOACp9q2hB9TqaagMfkH4XHuX16yeJt3BcKhMW6AX47TRQpjsxNNQq9Ldza9-6Mpf0hXbYNlHMyFEs8Kb509yiwb/s200/%CE%95%CE%A1%CE%9C%CE%97%CE%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365104"/>
            <a:ext cx="1571625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400" dirty="0" smtClean="0">
                <a:solidFill>
                  <a:schemeClr val="tx1"/>
                </a:solidFill>
              </a:rPr>
              <a:t>ΑΘΗΝΑ</a:t>
            </a:r>
            <a:endParaRPr lang="el-GR" sz="4400" dirty="0">
              <a:solidFill>
                <a:schemeClr val="tx1"/>
              </a:solidFill>
            </a:endParaRPr>
          </a:p>
        </p:txBody>
      </p:sp>
      <p:pic>
        <p:nvPicPr>
          <p:cNvPr id="5" name="4 - Θέση περιεχομένου" descr="Αθηνά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468" y="1566054"/>
            <a:ext cx="2952328" cy="4541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Θεά της Σοφίας, των τεχνών και του σώφρονος πολέμου</a:t>
            </a:r>
          </a:p>
          <a:p>
            <a:r>
              <a:rPr lang="el-GR" dirty="0" smtClean="0"/>
              <a:t>Σύμβολα: Αιγίδα</a:t>
            </a:r>
            <a:br>
              <a:rPr lang="el-GR" dirty="0" smtClean="0"/>
            </a:br>
            <a:r>
              <a:rPr lang="el-GR" dirty="0" smtClean="0"/>
              <a:t>Ζώα: Κουκουβάγια, Φίδι</a:t>
            </a:r>
            <a:br>
              <a:rPr lang="el-GR" dirty="0" smtClean="0"/>
            </a:br>
            <a:r>
              <a:rPr lang="el-GR" dirty="0" smtClean="0"/>
              <a:t>Δέντρα &amp; Φυτά: Ελιά. Δευτερεύοντα: Βελανιδιά, Σημύδα, Σταυράγκαθο, Μουριά.</a:t>
            </a:r>
            <a:endParaRPr lang="el-GR" dirty="0"/>
          </a:p>
        </p:txBody>
      </p:sp>
      <p:pic>
        <p:nvPicPr>
          <p:cNvPr id="10242" name="Picture 2" descr="https://kefalasofia.weebly.com/uploads/2/8/9/8/28984903/1591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941168"/>
            <a:ext cx="1299076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ΑΡΗΣ</a:t>
            </a:r>
            <a:endParaRPr lang="el-GR" dirty="0"/>
          </a:p>
        </p:txBody>
      </p:sp>
      <p:pic>
        <p:nvPicPr>
          <p:cNvPr id="5" name="4 - Θέση περιεχομένου" descr="Άρης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87118" y="2233264"/>
            <a:ext cx="3008817" cy="3644008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Θεός της μάχης και του πολέμου.</a:t>
            </a:r>
          </a:p>
          <a:p>
            <a:r>
              <a:rPr lang="el-GR" dirty="0" smtClean="0"/>
              <a:t>Σύμβολα: Δόρυ &amp; Σπαθί</a:t>
            </a:r>
          </a:p>
          <a:p>
            <a:r>
              <a:rPr lang="el-GR" dirty="0" smtClean="0"/>
              <a:t>Ζώα: Σκύλος, Όρνεο</a:t>
            </a:r>
            <a:br>
              <a:rPr lang="el-GR" dirty="0" smtClean="0"/>
            </a:br>
            <a:r>
              <a:rPr lang="el-GR" dirty="0" smtClean="0"/>
              <a:t>Λίθοι: Όνυχας, Σαρδόνυξ</a:t>
            </a:r>
            <a:br>
              <a:rPr lang="el-GR" dirty="0" smtClean="0"/>
            </a:br>
            <a:r>
              <a:rPr lang="el-GR" dirty="0" smtClean="0"/>
              <a:t>Δέντρα &amp; Φυτά: Δυόσμος, Απήγανος, Φλαμουριά, </a:t>
            </a:r>
            <a:r>
              <a:rPr lang="el-GR" dirty="0" err="1" smtClean="0"/>
              <a:t>Βερβένα</a:t>
            </a:r>
            <a:r>
              <a:rPr lang="el-GR" dirty="0" smtClean="0"/>
              <a:t>, </a:t>
            </a:r>
            <a:r>
              <a:rPr lang="el-GR" dirty="0" err="1" smtClean="0"/>
              <a:t>Αδελόχορτο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9218" name="Picture 2" descr="https://kefalasofia.weebly.com/uploads/2/8/9/8/28984903/6344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94116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ΑΡΤΕΜΙΣ</a:t>
            </a:r>
            <a:endParaRPr lang="el-GR" dirty="0"/>
          </a:p>
        </p:txBody>
      </p:sp>
      <p:pic>
        <p:nvPicPr>
          <p:cNvPr id="5" name="4 - Θέση περιεχομένου" descr="Άρτεμις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23999"/>
            <a:ext cx="3111227" cy="466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Θεά της άγριας φύσης, του κυνηγιού, των ζώων και της γονιμότητας</a:t>
            </a:r>
          </a:p>
          <a:p>
            <a:r>
              <a:rPr lang="el-GR" dirty="0" smtClean="0"/>
              <a:t>Σύμβολα: Τόξο &amp; Βέλος, Ημισέληνος</a:t>
            </a:r>
            <a:br>
              <a:rPr lang="el-GR" dirty="0" smtClean="0"/>
            </a:br>
            <a:r>
              <a:rPr lang="el-GR" dirty="0" smtClean="0"/>
              <a:t>Ζώα: Ελάφι, Γεράκι</a:t>
            </a:r>
            <a:br>
              <a:rPr lang="el-GR" dirty="0" smtClean="0"/>
            </a:br>
            <a:r>
              <a:rPr lang="el-GR" dirty="0" smtClean="0"/>
              <a:t>Λίθοι: Αμέθυστος, Σεληνόλιθος, Μαργαριτάρι</a:t>
            </a:r>
            <a:br>
              <a:rPr lang="el-GR" dirty="0" smtClean="0"/>
            </a:br>
            <a:r>
              <a:rPr lang="el-GR" dirty="0" smtClean="0"/>
              <a:t>Δέντρα &amp; Φυτά: Ιτιά, Γιασεμί, </a:t>
            </a:r>
            <a:r>
              <a:rPr lang="el-GR" dirty="0" err="1" smtClean="0"/>
              <a:t>Οξυά</a:t>
            </a:r>
            <a:r>
              <a:rPr lang="el-GR" dirty="0" smtClean="0"/>
              <a:t>, Μυρτιά. Δευτερεύοντα: Αμάραντος, Μαργαρίτα, Φουντουκιά, </a:t>
            </a:r>
            <a:r>
              <a:rPr lang="el-GR" dirty="0" err="1" smtClean="0"/>
              <a:t>Αγριαψιθιά</a:t>
            </a:r>
            <a:r>
              <a:rPr lang="el-GR" dirty="0" smtClean="0"/>
              <a:t>, Βάλσαμο, Ακακία, Μανδραγόρας, Απήγανος.</a:t>
            </a:r>
            <a:endParaRPr lang="el-GR" dirty="0"/>
          </a:p>
        </p:txBody>
      </p:sp>
      <p:pic>
        <p:nvPicPr>
          <p:cNvPr id="8194" name="Picture 2" descr="https://kefalasofia.weebly.com/uploads/2/8/9/8/28984903/2587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80728"/>
            <a:ext cx="1368152" cy="1368152"/>
          </a:xfrm>
          <a:prstGeom prst="rect">
            <a:avLst/>
          </a:prstGeom>
          <a:noFill/>
        </p:spPr>
      </p:pic>
      <p:pic>
        <p:nvPicPr>
          <p:cNvPr id="8196" name="Picture 4" descr="https://kefalasofia.weebly.com/uploads/2/8/9/8/28984903/2294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1866900" cy="19335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ΑΦΡΟΔΙΤΗ</a:t>
            </a:r>
            <a:endParaRPr lang="el-GR" dirty="0"/>
          </a:p>
        </p:txBody>
      </p:sp>
      <p:pic>
        <p:nvPicPr>
          <p:cNvPr id="5" name="4 - Θέση περιεχομένου" descr="Αφροδίτη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91127" y="2132856"/>
            <a:ext cx="2574609" cy="3842469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Θέα της ομορφιάς και του έρωτα</a:t>
            </a:r>
          </a:p>
          <a:p>
            <a:r>
              <a:rPr lang="el-GR" dirty="0" smtClean="0"/>
              <a:t>Σύμβολα: Καθρέφτης</a:t>
            </a:r>
            <a:br>
              <a:rPr lang="el-GR" dirty="0" smtClean="0"/>
            </a:br>
            <a:r>
              <a:rPr lang="el-GR" dirty="0" smtClean="0"/>
              <a:t>Ζώα: Περιστέρι, Κύκνος</a:t>
            </a:r>
            <a:br>
              <a:rPr lang="el-GR" dirty="0" smtClean="0"/>
            </a:br>
            <a:r>
              <a:rPr lang="el-GR" dirty="0" smtClean="0"/>
              <a:t>Λίθοι: Σμαράγδι, </a:t>
            </a:r>
            <a:r>
              <a:rPr lang="el-GR" dirty="0" err="1" smtClean="0"/>
              <a:t>Λαζούρι</a:t>
            </a:r>
            <a:r>
              <a:rPr lang="el-GR" dirty="0" smtClean="0"/>
              <a:t>, Μαργαριτάρι</a:t>
            </a:r>
            <a:br>
              <a:rPr lang="el-GR" dirty="0" smtClean="0"/>
            </a:br>
            <a:r>
              <a:rPr lang="el-GR" dirty="0" smtClean="0"/>
              <a:t>Δέντρα &amp; Φυτά: Τριαντάφυλλο, Κρίνος, Ανεμώνη, Μηλιά, Μυρτιά. Δευτερεύοντα: Αλόη, Φτέρη, Ερείκη, Βενζόη, Σμύρνα, Κυδώνι, Σανταλόξυλο, Αγγελική, Αχλαδιά, Αστήρ, </a:t>
            </a:r>
            <a:r>
              <a:rPr lang="el-GR" dirty="0" err="1" smtClean="0"/>
              <a:t>Αφροξυλιά</a:t>
            </a:r>
            <a:r>
              <a:rPr lang="el-GR" dirty="0" smtClean="0"/>
              <a:t> (</a:t>
            </a:r>
            <a:r>
              <a:rPr lang="el-GR" dirty="0" err="1" smtClean="0"/>
              <a:t>Σαμπούκος</a:t>
            </a:r>
            <a:r>
              <a:rPr lang="el-GR" dirty="0" smtClean="0"/>
              <a:t>), Βιολέτα</a:t>
            </a:r>
            <a:endParaRPr lang="el-GR" dirty="0"/>
          </a:p>
        </p:txBody>
      </p:sp>
      <p:pic>
        <p:nvPicPr>
          <p:cNvPr id="7170" name="Picture 2" descr="https://kefalasofia.weebly.com/uploads/2/8/9/8/28984903/104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517232"/>
            <a:ext cx="1872208" cy="11701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ΔΙΑΣ</a:t>
            </a:r>
            <a:endParaRPr lang="el-GR" dirty="0"/>
          </a:p>
        </p:txBody>
      </p:sp>
      <p:pic>
        <p:nvPicPr>
          <p:cNvPr id="5" name="4 - Θέση περιεχομένου" descr="Δίας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628800"/>
            <a:ext cx="2304256" cy="4736948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 πατέρας των Θεών και ο σπουδαιότερος από αυτούς. Θεός των καιρικών φαινόμενων, προστάτης των ξένων, τη οικογένειας και τις και τις γονιμότητας.</a:t>
            </a:r>
          </a:p>
          <a:p>
            <a:r>
              <a:rPr lang="el-GR" dirty="0" smtClean="0"/>
              <a:t>Σύμβολα: Κεραυνός, Αιγίδα, Κότινος</a:t>
            </a:r>
            <a:br>
              <a:rPr lang="el-GR" dirty="0" smtClean="0"/>
            </a:br>
            <a:r>
              <a:rPr lang="el-GR" dirty="0" smtClean="0"/>
              <a:t>Ζώα: Αετός, Ταύρος, Κόκορας</a:t>
            </a:r>
            <a:br>
              <a:rPr lang="el-GR" dirty="0" smtClean="0"/>
            </a:br>
            <a:r>
              <a:rPr lang="el-GR" dirty="0" smtClean="0"/>
              <a:t>Δέντρα &amp; Φυτά: Βελανιδιά, Φασκόμηλο. Δευτερεύοντα: Ελιά, Μαργαρίτα, Αμάραντο, </a:t>
            </a:r>
            <a:r>
              <a:rPr lang="el-GR" dirty="0" err="1" smtClean="0"/>
              <a:t>Ματζουράνα</a:t>
            </a:r>
            <a:r>
              <a:rPr lang="el-GR" dirty="0" smtClean="0"/>
              <a:t>, Καρυδιά, Φλόμος, </a:t>
            </a:r>
            <a:r>
              <a:rPr lang="el-GR" dirty="0" err="1" smtClean="0"/>
              <a:t>Βερβένα</a:t>
            </a:r>
            <a:r>
              <a:rPr lang="el-GR" dirty="0" smtClean="0"/>
              <a:t>, Αμυγδαλιά, Βιολέτα, </a:t>
            </a:r>
            <a:r>
              <a:rPr lang="el-GR" dirty="0" err="1" smtClean="0"/>
              <a:t>Κασσιά</a:t>
            </a:r>
            <a:r>
              <a:rPr lang="el-GR" dirty="0" smtClean="0"/>
              <a:t>, Γαρύφαλλο, </a:t>
            </a:r>
            <a:r>
              <a:rPr lang="el-GR" dirty="0" err="1" smtClean="0"/>
              <a:t>Σχοίνος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6146" name="Picture 2" descr="https://kefalasofia.weebly.com/uploads/2/8/9/8/28984903/3921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733256"/>
            <a:ext cx="1584176" cy="97282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ΗΡΑ</a:t>
            </a:r>
            <a:endParaRPr lang="el-GR" dirty="0"/>
          </a:p>
        </p:txBody>
      </p:sp>
      <p:pic>
        <p:nvPicPr>
          <p:cNvPr id="5" name="4 - Θέση περιεχομένου" descr="Ήρα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4650"/>
            <a:ext cx="2448272" cy="4118192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Αδελφή και σύζυγος του Δία. Ήταν προστάτιδα του γάμου και της συζυγικής πίστης</a:t>
            </a:r>
          </a:p>
          <a:p>
            <a:r>
              <a:rPr lang="el-GR" dirty="0" smtClean="0"/>
              <a:t>. Σύμβολα: Διάδημα, Σκήπτρο</a:t>
            </a:r>
            <a:br>
              <a:rPr lang="el-GR" dirty="0" smtClean="0"/>
            </a:br>
            <a:r>
              <a:rPr lang="el-GR" dirty="0" smtClean="0"/>
              <a:t>Ζώα: Παγώνι, Αγελάδα</a:t>
            </a:r>
            <a:br>
              <a:rPr lang="el-GR" dirty="0" smtClean="0"/>
            </a:br>
            <a:r>
              <a:rPr lang="el-GR" dirty="0" smtClean="0"/>
              <a:t>Δέντρα &amp; Φυτά: Κρίνος, Πορτοκαλιά. Δευτερεύοντα: Μηλιά, Ιτιά, Συκιά, Σμύρνα.</a:t>
            </a:r>
            <a:endParaRPr lang="el-GR" dirty="0"/>
          </a:p>
        </p:txBody>
      </p:sp>
      <p:pic>
        <p:nvPicPr>
          <p:cNvPr id="5122" name="Picture 2" descr="https://kefalasofia.weebly.com/uploads/2/8/9/8/28984903/8185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79512" y="5229200"/>
            <a:ext cx="1296144" cy="1296144"/>
          </a:xfrm>
          <a:prstGeom prst="rect">
            <a:avLst/>
          </a:prstGeom>
          <a:noFill/>
        </p:spPr>
      </p:pic>
      <p:pic>
        <p:nvPicPr>
          <p:cNvPr id="5124" name="Picture 4" descr="https://kefalasofia.weebly.com/uploads/2/8/9/8/28984903/2397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229200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ΔΗΜΗΤΡΑ</a:t>
            </a:r>
            <a:endParaRPr lang="el-GR" dirty="0"/>
          </a:p>
        </p:txBody>
      </p:sp>
      <p:pic>
        <p:nvPicPr>
          <p:cNvPr id="5" name="4 - Θέση περιεχομένου" descr="Δήμητρα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2240237" cy="4029734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Θεά της γης, της γεωργίας , της χλωρίδας, της τροφής, του γάμου και προστάτιδα των γεωργών.</a:t>
            </a:r>
          </a:p>
          <a:p>
            <a:r>
              <a:rPr lang="el-GR" dirty="0" smtClean="0"/>
              <a:t> Σύμβολα: Δρεπάνι, Δαυλός</a:t>
            </a:r>
            <a:br>
              <a:rPr lang="el-GR" dirty="0" smtClean="0"/>
            </a:br>
            <a:r>
              <a:rPr lang="el-GR" dirty="0" smtClean="0"/>
              <a:t>Ζώα: Φίδι</a:t>
            </a:r>
            <a:br>
              <a:rPr lang="el-GR" dirty="0" smtClean="0"/>
            </a:br>
            <a:r>
              <a:rPr lang="el-GR" dirty="0" smtClean="0"/>
              <a:t>Λίθοι: Σμαράγδι</a:t>
            </a:r>
            <a:br>
              <a:rPr lang="el-GR" dirty="0" smtClean="0"/>
            </a:br>
            <a:r>
              <a:rPr lang="el-GR" dirty="0" smtClean="0"/>
              <a:t>Δέντρα &amp; Φυτά: Στάχυ, Κριθάρι. Δευτερεύοντα: Ιτιά, Καλαμπόκι, Ροδιά, Φασολιά, </a:t>
            </a:r>
            <a:r>
              <a:rPr lang="el-GR" dirty="0" err="1" smtClean="0"/>
              <a:t>Βληχούνι</a:t>
            </a:r>
            <a:r>
              <a:rPr lang="el-GR" dirty="0" smtClean="0"/>
              <a:t>, Παπαρούνα.  </a:t>
            </a:r>
            <a:endParaRPr lang="el-GR" dirty="0"/>
          </a:p>
        </p:txBody>
      </p:sp>
      <p:pic>
        <p:nvPicPr>
          <p:cNvPr id="4098" name="Picture 2" descr="https://kefalasofia.weebly.com/uploads/2/8/9/8/28984903/738933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301208"/>
            <a:ext cx="1872208" cy="1321707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ΕΣΤΙΑ</a:t>
            </a:r>
            <a:endParaRPr lang="el-GR" dirty="0"/>
          </a:p>
        </p:txBody>
      </p:sp>
      <p:pic>
        <p:nvPicPr>
          <p:cNvPr id="5" name="4 - Θέση περιεχομένου" descr="Εστία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24000"/>
            <a:ext cx="2628121" cy="4572000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Προστάτιδα της οικογένειας ευτυχίας , είχε ως ιερό της το κέντρο του σπιτιού και δεν της προσφερόταν μόνο η πρώτη, αλλά και η τελευταία θυσία σε κάθε γιορταστική  σύναξη του ανθρώπου.   </a:t>
            </a:r>
            <a:endParaRPr lang="el-GR" dirty="0"/>
          </a:p>
        </p:txBody>
      </p:sp>
      <p:pic>
        <p:nvPicPr>
          <p:cNvPr id="3074" name="Picture 2" descr="Η Εστία η Θεά της Οικίας – Πύλη Ιάσωνος και Ρέα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941168"/>
            <a:ext cx="1296144" cy="124753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265</TotalTime>
  <Words>333</Words>
  <Application>Microsoft Office PowerPoint</Application>
  <PresentationFormat>Προβολή στην οθόνη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Χαρτί</vt:lpstr>
      <vt:lpstr>ΟΙ ΘΕΟΙ ΤΟΥ ΟΛΥΜΠΟΥ</vt:lpstr>
      <vt:lpstr>ΑΘΗΝΑ</vt:lpstr>
      <vt:lpstr>ΑΡΗΣ</vt:lpstr>
      <vt:lpstr>ΑΡΤΕΜΙΣ</vt:lpstr>
      <vt:lpstr>ΑΦΡΟΔΙΤΗ</vt:lpstr>
      <vt:lpstr>ΔΙΑΣ</vt:lpstr>
      <vt:lpstr>ΗΡΑ</vt:lpstr>
      <vt:lpstr>ΔΗΜΗΤΡΑ</vt:lpstr>
      <vt:lpstr>ΕΣΤΙΑ</vt:lpstr>
      <vt:lpstr>ΠΟΣΕΙΔΩΝΑΣ</vt:lpstr>
      <vt:lpstr>Απόλλων</vt:lpstr>
      <vt:lpstr>ΗΦΑΙΣΤΟΣ</vt:lpstr>
      <vt:lpstr>ΕΡΜΗΣ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ΘΕΟΙ ΤΟΥ ΟΛΥΜΠΟΥ</dc:title>
  <dc:creator>ΜΑΘΗΤΗΣ</dc:creator>
  <cp:lastModifiedBy>ΜΑΘΗΤΗΣ</cp:lastModifiedBy>
  <cp:revision>30</cp:revision>
  <dcterms:created xsi:type="dcterms:W3CDTF">2023-11-10T08:56:53Z</dcterms:created>
  <dcterms:modified xsi:type="dcterms:W3CDTF">2024-11-22T08:46:09Z</dcterms:modified>
</cp:coreProperties>
</file>