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99" autoAdjust="0"/>
    <p:restoredTop sz="94624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428728" y="500042"/>
            <a:ext cx="7406640" cy="1472184"/>
          </a:xfrm>
        </p:spPr>
        <p:txBody>
          <a:bodyPr/>
          <a:lstStyle/>
          <a:p>
            <a:r>
              <a:rPr lang="el-GR" dirty="0" smtClean="0">
                <a:solidFill>
                  <a:schemeClr val="tx1"/>
                </a:solidFill>
              </a:rPr>
              <a:t>ΟΙ ΘΕΟΙ ΤΟΥ ΟΛΥΜΠΟΥ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 rot="10800000" flipV="1">
            <a:off x="4166252" y="4786322"/>
            <a:ext cx="4977748" cy="3357562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tx1"/>
                </a:solidFill>
              </a:rPr>
              <a:t>Μια παρουσίαση της Δανάης 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 Τμήμα ΣΤ2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103</a:t>
            </a:r>
            <a:r>
              <a:rPr lang="el-GR" baseline="30000" dirty="0" smtClean="0">
                <a:solidFill>
                  <a:schemeClr val="tx1"/>
                </a:solidFill>
              </a:rPr>
              <a:t>Ο</a:t>
            </a:r>
            <a:r>
              <a:rPr lang="el-GR" dirty="0" smtClean="0">
                <a:solidFill>
                  <a:schemeClr val="tx1"/>
                </a:solidFill>
              </a:rPr>
              <a:t> ΔΣ ΑΘΗΝΩΝ</a:t>
            </a:r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13314" name="Picture 2" descr="Οι 12 θεοί του Ολύμπου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214554"/>
            <a:ext cx="4572000" cy="22859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Άρτεμις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Σύμβολα: Τόξο &amp; βέλος, ελάφι, σκύλος. </a:t>
            </a:r>
            <a:br>
              <a:rPr lang="el-GR" dirty="0" smtClean="0"/>
            </a:br>
            <a:endParaRPr lang="el-GR" dirty="0"/>
          </a:p>
        </p:txBody>
      </p:sp>
      <p:pic>
        <p:nvPicPr>
          <p:cNvPr id="6" name="5 - Θέση περιεχομένου" descr="Άρτεμις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500694" y="1428736"/>
            <a:ext cx="3109383" cy="4664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098" name="Picture 2" descr="https://kefalasofia.weebly.com/uploads/2/8/9/8/28984903/117083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3286130"/>
            <a:ext cx="1785947" cy="35718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Αθηνά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Σύμβολα: Δόρυ, κουκουβάγια, ελιά, ασπίδα</a:t>
            </a:r>
            <a:endParaRPr lang="el-GR" dirty="0"/>
          </a:p>
        </p:txBody>
      </p:sp>
      <p:pic>
        <p:nvPicPr>
          <p:cNvPr id="6" name="5 - Θέση περιεχομένου" descr="Αθηνά 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838715" y="1643050"/>
            <a:ext cx="2357548" cy="41179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4" name="Picture 2" descr="https://kefalasofia.weebly.com/uploads/2/8/9/8/28984903/841669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4357694"/>
            <a:ext cx="1976430" cy="23470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Ήφαιστος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Σύμβολα: Σφυρί και αμόνι, πέλεκυς, φωτιά</a:t>
            </a:r>
            <a:endParaRPr lang="el-GR" dirty="0"/>
          </a:p>
        </p:txBody>
      </p:sp>
      <p:pic>
        <p:nvPicPr>
          <p:cNvPr id="5" name="4 - Θέση περιεχομένου" descr="Ήφαιστος 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00760" y="1785926"/>
            <a:ext cx="2286016" cy="37147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Ερμής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Σύμβολα: Κηρύκειο, φτερωτά σανδάλια, φτερωτό κράνος.</a:t>
            </a:r>
            <a:endParaRPr lang="el-GR" dirty="0"/>
          </a:p>
        </p:txBody>
      </p:sp>
      <p:pic>
        <p:nvPicPr>
          <p:cNvPr id="7" name="6 - Θέση περιεχομένου" descr="Ερμής 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43504" y="1643050"/>
            <a:ext cx="3657600" cy="43577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42976" y="0"/>
            <a:ext cx="7790712" cy="1071546"/>
          </a:xfrm>
        </p:spPr>
        <p:txBody>
          <a:bodyPr/>
          <a:lstStyle/>
          <a:p>
            <a:r>
              <a:rPr lang="el-GR" dirty="0" smtClean="0"/>
              <a:t>Δίας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071538" y="1142984"/>
            <a:ext cx="3571900" cy="5429288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Ο πατέρας τον θεών</a:t>
            </a:r>
          </a:p>
          <a:p>
            <a:r>
              <a:rPr lang="el-GR" dirty="0" smtClean="0"/>
              <a:t>Και ο σπουδαιότερος από αυτούς . Θεός των καιρικών φαινομένων , προστάτης των ξένων , της οικογένειας και της</a:t>
            </a:r>
          </a:p>
          <a:p>
            <a:pPr>
              <a:buNone/>
            </a:pPr>
            <a:r>
              <a:rPr lang="el-GR" dirty="0" smtClean="0"/>
              <a:t>Γονιμότητας .Σύμβολα: Κεραυνός, Αιγίδα, Κότινος</a:t>
            </a:r>
            <a:endParaRPr lang="el-GR" dirty="0"/>
          </a:p>
        </p:txBody>
      </p:sp>
      <p:pic>
        <p:nvPicPr>
          <p:cNvPr id="5" name="4 - Θέση περιεχομένου" descr="Δίας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29322" y="642918"/>
            <a:ext cx="2286016" cy="5637108"/>
          </a:xfrm>
        </p:spPr>
      </p:pic>
      <p:pic>
        <p:nvPicPr>
          <p:cNvPr id="7" name="Picture 4" descr="https://kefalasofia.weebly.com/uploads/2/8/9/8/28984903/392114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5691809"/>
            <a:ext cx="2071702" cy="11661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Ήρα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285852" y="1643050"/>
            <a:ext cx="3143272" cy="466344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Αδελφή και σύζυγος</a:t>
            </a:r>
          </a:p>
          <a:p>
            <a:pPr>
              <a:buNone/>
            </a:pPr>
            <a:r>
              <a:rPr lang="el-GR" dirty="0" smtClean="0"/>
              <a:t>Του Δία. Ήταν  προστάτιδα του γάμου και της συζυγικής πίστης. Σύμβολα: Διάδημα, σκήπτρο, αγελάδα, παγόνι, ρόδι, κούκος .</a:t>
            </a:r>
            <a:br>
              <a:rPr lang="el-GR" dirty="0" smtClean="0"/>
            </a:br>
            <a:endParaRPr lang="el-GR" dirty="0"/>
          </a:p>
        </p:txBody>
      </p:sp>
      <p:pic>
        <p:nvPicPr>
          <p:cNvPr id="5" name="4 - Θέση περιεχομένου" descr="Ήρα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00760" y="1643050"/>
            <a:ext cx="2143140" cy="45005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266" name="Picture 2" descr="https://kefalasofia.weebly.com/uploads/2/8/9/8/28984903/239709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4500570"/>
            <a:ext cx="1619246" cy="16192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Ποσειδώνας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Θεός της θάλασσας, των ποταμών, των πηγών ,των πηγών, των πόσιμων νερών και γενικά του υγρού στοιχείου. Σύμβολα: Τρίαινα, δελφίνι, άλογο</a:t>
            </a:r>
            <a:br>
              <a:rPr lang="el-GR" dirty="0" smtClean="0"/>
            </a:br>
            <a:endParaRPr lang="el-GR" dirty="0"/>
          </a:p>
        </p:txBody>
      </p:sp>
      <p:pic>
        <p:nvPicPr>
          <p:cNvPr id="5" name="4 - Θέση περιεχομένου" descr="Ποσειδώνας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357818" y="1714488"/>
            <a:ext cx="3241925" cy="37862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42" name="Picture 2" descr="https://kefalasofia.weebly.com/uploads/2/8/9/8/28984903/45675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5143512"/>
            <a:ext cx="2527032" cy="15478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Δήμητρα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Θεά της  γης ,της γεωργίας ,της χλωρίδας , της τροφής ,του γάμου , και της προστάτιδα  των γεωργών .    Σύμβολα: Δρεπάνι, στάχυα, αυλός, δάδα.</a:t>
            </a:r>
            <a:endParaRPr lang="el-GR" dirty="0"/>
          </a:p>
        </p:txBody>
      </p:sp>
      <p:pic>
        <p:nvPicPr>
          <p:cNvPr id="5" name="4 - Θέση περιεχομένου" descr="Δήμητρα 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75198" y="1551749"/>
            <a:ext cx="2725892" cy="46085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218" name="Picture 2" descr="https://kefalasofia.weebly.com/uploads/2/8/9/8/28984903/7553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5453069"/>
            <a:ext cx="2129010" cy="14049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Εστία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357290" y="1500174"/>
            <a:ext cx="3371848" cy="459200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Προστάτιδα της οικογενειακής   ευτυχίας ,είχε ως ιερό </a:t>
            </a:r>
            <a:r>
              <a:rPr lang="el-GR" dirty="0" smtClean="0"/>
              <a:t>τ</a:t>
            </a:r>
            <a:r>
              <a:rPr lang="el-GR" dirty="0" smtClean="0"/>
              <a:t>ης το κέντρο του σπιτιού και δεν της προσφερόταν μόνο  η πρώτη ,αλλά και η τελευταία θυσία  σε κάθε γιορταστική σύνταξη του ανθρώπου                                                 </a:t>
            </a:r>
            <a:r>
              <a:rPr lang="el-GR" dirty="0" smtClean="0"/>
              <a:t>Σύμβολα</a:t>
            </a:r>
            <a:r>
              <a:rPr lang="el-GR" dirty="0" smtClean="0"/>
              <a:t>:</a:t>
            </a:r>
            <a:r>
              <a:rPr lang="el-GR" b="1" dirty="0" smtClean="0"/>
              <a:t> </a:t>
            </a:r>
            <a:r>
              <a:rPr lang="el-GR" dirty="0" smtClean="0"/>
              <a:t>Λυχνάρι, πυρσός, πέπλο.                                                                                   </a:t>
            </a:r>
            <a:endParaRPr lang="el-GR" dirty="0"/>
          </a:p>
        </p:txBody>
      </p:sp>
      <p:pic>
        <p:nvPicPr>
          <p:cNvPr id="5" name="4 - Θέση περιεχομένου" descr="Εστία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572132" y="1500174"/>
            <a:ext cx="2774736" cy="4664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194" name="AutoShape 2" descr="Μαγικό Λυχνάρι"/>
          <p:cNvSpPr>
            <a:spLocks noChangeAspect="1" noChangeArrowheads="1"/>
          </p:cNvSpPr>
          <p:nvPr/>
        </p:nvSpPr>
        <p:spPr bwMode="auto">
          <a:xfrm>
            <a:off x="155575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sp>
        <p:nvSpPr>
          <p:cNvPr id="8196" name="AutoShape 4" descr="Μαγικό Λυχνάρι"/>
          <p:cNvSpPr>
            <a:spLocks noChangeAspect="1" noChangeArrowheads="1"/>
          </p:cNvSpPr>
          <p:nvPr/>
        </p:nvSpPr>
        <p:spPr bwMode="auto">
          <a:xfrm>
            <a:off x="155575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sp>
        <p:nvSpPr>
          <p:cNvPr id="8198" name="AutoShape 6" descr="Μαγικό Λυχνάρι"/>
          <p:cNvSpPr>
            <a:spLocks noChangeAspect="1" noChangeArrowheads="1"/>
          </p:cNvSpPr>
          <p:nvPr/>
        </p:nvSpPr>
        <p:spPr bwMode="auto">
          <a:xfrm>
            <a:off x="155575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sp>
        <p:nvSpPr>
          <p:cNvPr id="8200" name="AutoShape 8" descr="Μαγικό Λυχνάρι"/>
          <p:cNvSpPr>
            <a:spLocks noChangeAspect="1" noChangeArrowheads="1"/>
          </p:cNvSpPr>
          <p:nvPr/>
        </p:nvSpPr>
        <p:spPr bwMode="auto">
          <a:xfrm>
            <a:off x="155575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Αφροδίτη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r>
              <a:rPr lang="el-GR" dirty="0" err="1" smtClean="0"/>
              <a:t>Θεα</a:t>
            </a:r>
            <a:r>
              <a:rPr lang="el-GR" dirty="0" smtClean="0"/>
              <a:t> της ομορφιάς και του </a:t>
            </a:r>
            <a:r>
              <a:rPr lang="el-GR" dirty="0" smtClean="0"/>
              <a:t>έρωτα . </a:t>
            </a:r>
            <a:r>
              <a:rPr lang="el-GR" dirty="0" smtClean="0"/>
              <a:t>Σύμβολα</a:t>
            </a:r>
            <a:r>
              <a:rPr lang="el-GR" dirty="0" smtClean="0"/>
              <a:t>: Καθρέφτης, περιστέρι, </a:t>
            </a:r>
            <a:r>
              <a:rPr lang="el-GR" dirty="0" smtClean="0"/>
              <a:t>κύκνος , ανεμώνη</a:t>
            </a:r>
            <a:r>
              <a:rPr lang="el-GR" dirty="0" smtClean="0"/>
              <a:t>.</a:t>
            </a:r>
            <a:endParaRPr lang="el-GR" dirty="0"/>
          </a:p>
        </p:txBody>
      </p:sp>
      <p:pic>
        <p:nvPicPr>
          <p:cNvPr id="5" name="4 - Θέση περιεχομένου" descr="Αφροδίτη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857884" y="1714488"/>
            <a:ext cx="2357454" cy="43577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170" name="AutoShape 2" descr="Μαγικό Λυχνάρι"/>
          <p:cNvSpPr>
            <a:spLocks noChangeAspect="1" noChangeArrowheads="1"/>
          </p:cNvSpPr>
          <p:nvPr/>
        </p:nvSpPr>
        <p:spPr bwMode="auto">
          <a:xfrm>
            <a:off x="155575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7172" name="Picture 4" descr="https://kefalasofia.weebly.com/uploads/2/8/9/8/28984903/573753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4286256"/>
            <a:ext cx="3672275" cy="22859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Απόλλων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 Θεός της μαντικής τέχνης ,της μουσικής και του χορού , της ηθικής   τάξης και της λογικής  .Ήταν ακόμα θεραπευτής </a:t>
            </a:r>
            <a:r>
              <a:rPr lang="el-GR" dirty="0" err="1" smtClean="0"/>
              <a:t>θεοςΣύμβολα</a:t>
            </a:r>
            <a:r>
              <a:rPr lang="el-GR" dirty="0" smtClean="0"/>
              <a:t>: Λύρα, τόξο &amp; βέλος, τρίποδας.</a:t>
            </a:r>
            <a:br>
              <a:rPr lang="el-GR" dirty="0" smtClean="0"/>
            </a:br>
            <a:endParaRPr lang="el-GR" dirty="0"/>
          </a:p>
        </p:txBody>
      </p:sp>
      <p:pic>
        <p:nvPicPr>
          <p:cNvPr id="7" name="6 - Θέση περιεχομένου" descr="Απόλλων 1.gif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643570" y="1214422"/>
            <a:ext cx="2738442" cy="40957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6" name="Picture 2" descr="https://kefalasofia.weebly.com/uploads/2/8/9/8/28984903/541343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5000636"/>
            <a:ext cx="2714644" cy="17383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Άρης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Σύμβολα: Δόρυ, σπαθί, γύπας.</a:t>
            </a:r>
            <a:br>
              <a:rPr lang="el-GR" dirty="0" smtClean="0"/>
            </a:br>
            <a:endParaRPr lang="el-GR" dirty="0"/>
          </a:p>
        </p:txBody>
      </p:sp>
      <p:pic>
        <p:nvPicPr>
          <p:cNvPr id="6" name="5 - Θέση περιεχομένου" descr="Άρης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29256" y="1428736"/>
            <a:ext cx="2857500" cy="37989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2" name="Picture 2" descr="https://kefalasofia.weebly.com/uploads/2/8/9/8/28984903/5408895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071942"/>
            <a:ext cx="2381250" cy="2381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262</TotalTime>
  <Words>274</Words>
  <Application>Microsoft Office PowerPoint</Application>
  <PresentationFormat>Προβολή στην οθόνη (4:3)</PresentationFormat>
  <Paragraphs>31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Ηλιοστάσιο</vt:lpstr>
      <vt:lpstr>ΟΙ ΘΕΟΙ ΤΟΥ ΟΛΥΜΠΟΥ</vt:lpstr>
      <vt:lpstr>Δίας</vt:lpstr>
      <vt:lpstr>Ήρα</vt:lpstr>
      <vt:lpstr>Ποσειδώνας</vt:lpstr>
      <vt:lpstr>Δήμητρα </vt:lpstr>
      <vt:lpstr>Εστία</vt:lpstr>
      <vt:lpstr>Αφροδίτη</vt:lpstr>
      <vt:lpstr>Απόλλων</vt:lpstr>
      <vt:lpstr>Άρης</vt:lpstr>
      <vt:lpstr>Άρτεμις</vt:lpstr>
      <vt:lpstr>Αθηνά</vt:lpstr>
      <vt:lpstr>Ήφαιστος</vt:lpstr>
      <vt:lpstr>Ερμής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ΘΕΟΙ ΤΟΥ ΟΛΥΜΠΟΥ</dc:title>
  <dc:creator>ΜΑΘΗΤΗΣ</dc:creator>
  <cp:lastModifiedBy>ΜΑΘΗΤΗΣ</cp:lastModifiedBy>
  <cp:revision>33</cp:revision>
  <dcterms:created xsi:type="dcterms:W3CDTF">2023-11-10T08:56:53Z</dcterms:created>
  <dcterms:modified xsi:type="dcterms:W3CDTF">2024-11-22T08:47:37Z</dcterms:modified>
</cp:coreProperties>
</file>