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88" r:id="rId1"/>
  </p:sldMasterIdLst>
  <p:sldIdLst>
    <p:sldId id="259" r:id="rId2"/>
    <p:sldId id="258" r:id="rId3"/>
    <p:sldId id="270" r:id="rId4"/>
    <p:sldId id="260" r:id="rId5"/>
    <p:sldId id="268" r:id="rId6"/>
    <p:sldId id="269" r:id="rId7"/>
    <p:sldId id="261" r:id="rId8"/>
    <p:sldId id="264" r:id="rId9"/>
    <p:sldId id="262" r:id="rId10"/>
    <p:sldId id="263" r:id="rId11"/>
    <p:sldId id="266" r:id="rId12"/>
    <p:sldId id="265" r:id="rId13"/>
    <p:sldId id="267" r:id="rId14"/>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19" autoAdjust="0"/>
    <p:restoredTop sz="94624" autoAdjust="0"/>
  </p:normalViewPr>
  <p:slideViewPr>
    <p:cSldViewPr>
      <p:cViewPr varScale="1">
        <p:scale>
          <a:sx n="103" d="100"/>
          <a:sy n="103" d="100"/>
        </p:scale>
        <p:origin x="-204" y="-8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7" name="6 - Ισοσκελές τρίγωνο"/>
          <p:cNvSpPr/>
          <p:nvPr/>
        </p:nvSpPr>
        <p:spPr>
          <a:xfrm rot="16200000">
            <a:off x="7554353" y="5254283"/>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 Τίτλος"/>
          <p:cNvSpPr>
            <a:spLocks noGrp="1"/>
          </p:cNvSpPr>
          <p:nvPr>
            <p:ph type="ctrTitle"/>
          </p:nvPr>
        </p:nvSpPr>
        <p:spPr>
          <a:xfrm>
            <a:off x="540544" y="776288"/>
            <a:ext cx="8062912" cy="1470025"/>
          </a:xfrm>
        </p:spPr>
        <p:txBody>
          <a:bodyPr anchor="b">
            <a:normAutofit/>
          </a:bodyPr>
          <a:lstStyle>
            <a:lvl1pPr algn="r">
              <a:defRPr sz="4400"/>
            </a:lvl1pPr>
          </a:lstStyle>
          <a:p>
            <a:r>
              <a:rPr kumimoji="0" lang="el-GR" smtClean="0"/>
              <a:t>Kλικ για επεξεργασία του τίτλου</a:t>
            </a:r>
            <a:endParaRPr kumimoji="0" lang="en-US"/>
          </a:p>
        </p:txBody>
      </p:sp>
      <p:sp>
        <p:nvSpPr>
          <p:cNvPr id="9" name="8 - Υπότιτλος"/>
          <p:cNvSpPr>
            <a:spLocks noGrp="1"/>
          </p:cNvSpPr>
          <p:nvPr>
            <p:ph type="subTitle" idx="1"/>
          </p:nvPr>
        </p:nvSpPr>
        <p:spPr>
          <a:xfrm>
            <a:off x="540544" y="2250280"/>
            <a:ext cx="8062912" cy="1752600"/>
          </a:xfrm>
        </p:spPr>
        <p:txBody>
          <a:bodyPr/>
          <a:lstStyle>
            <a:lvl1pPr marL="0" marR="36576" indent="0" algn="r">
              <a:spcBef>
                <a:spcPts val="0"/>
              </a:spcBef>
              <a:buNone/>
              <a:defRPr>
                <a:ln>
                  <a:solidFill>
                    <a:schemeClr val="bg2"/>
                  </a:solidFill>
                </a:ln>
                <a:solidFill>
                  <a:schemeClr val="tx1">
                    <a:tint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l-GR" smtClean="0"/>
              <a:t>Κάντε κλικ για να επεξεργαστείτε τον υπότιτλο του υποδείγματος</a:t>
            </a:r>
            <a:endParaRPr kumimoji="0" lang="en-US"/>
          </a:p>
        </p:txBody>
      </p:sp>
      <p:sp>
        <p:nvSpPr>
          <p:cNvPr id="28" name="27 - Θέση ημερομηνίας"/>
          <p:cNvSpPr>
            <a:spLocks noGrp="1"/>
          </p:cNvSpPr>
          <p:nvPr>
            <p:ph type="dt" sz="half" idx="10"/>
          </p:nvPr>
        </p:nvSpPr>
        <p:spPr>
          <a:xfrm>
            <a:off x="1371600" y="6012656"/>
            <a:ext cx="5791200" cy="365125"/>
          </a:xfrm>
        </p:spPr>
        <p:txBody>
          <a:bodyPr tIns="0" bIns="0" anchor="t"/>
          <a:lstStyle>
            <a:lvl1pPr algn="r">
              <a:defRPr sz="1000"/>
            </a:lvl1pPr>
          </a:lstStyle>
          <a:p>
            <a:fld id="{F2A7FCB7-1F0B-4CAC-A6C9-0E932CF77A99}" type="datetimeFigureOut">
              <a:rPr lang="el-GR" smtClean="0"/>
              <a:pPr/>
              <a:t>22/11/2024</a:t>
            </a:fld>
            <a:endParaRPr lang="el-GR"/>
          </a:p>
        </p:txBody>
      </p:sp>
      <p:sp>
        <p:nvSpPr>
          <p:cNvPr id="17" name="16 - Θέση υποσέλιδου"/>
          <p:cNvSpPr>
            <a:spLocks noGrp="1"/>
          </p:cNvSpPr>
          <p:nvPr>
            <p:ph type="ftr" sz="quarter" idx="11"/>
          </p:nvPr>
        </p:nvSpPr>
        <p:spPr>
          <a:xfrm>
            <a:off x="1371600" y="5650704"/>
            <a:ext cx="5791200" cy="365125"/>
          </a:xfrm>
        </p:spPr>
        <p:txBody>
          <a:bodyPr tIns="0" bIns="0" anchor="b"/>
          <a:lstStyle>
            <a:lvl1pPr algn="r">
              <a:defRPr sz="1100"/>
            </a:lvl1pPr>
          </a:lstStyle>
          <a:p>
            <a:endParaRPr lang="el-GR"/>
          </a:p>
        </p:txBody>
      </p:sp>
      <p:sp>
        <p:nvSpPr>
          <p:cNvPr id="29" name="28 - Θέση αριθμού διαφάνειας"/>
          <p:cNvSpPr>
            <a:spLocks noGrp="1"/>
          </p:cNvSpPr>
          <p:nvPr>
            <p:ph type="sldNum" sz="quarter" idx="12"/>
          </p:nvPr>
        </p:nvSpPr>
        <p:spPr>
          <a:xfrm>
            <a:off x="8392247" y="5752307"/>
            <a:ext cx="502920" cy="365125"/>
          </a:xfrm>
        </p:spPr>
        <p:txBody>
          <a:bodyPr anchor="ctr"/>
          <a:lstStyle>
            <a:lvl1pPr algn="ctr">
              <a:defRPr sz="1300">
                <a:solidFill>
                  <a:srgbClr val="FFFFFF"/>
                </a:solidFill>
              </a:defRPr>
            </a:lvl1pPr>
          </a:lstStyle>
          <a:p>
            <a:fld id="{B365F4C1-49F2-4914-AACF-15974D4A41F8}" type="slidenum">
              <a:rPr lang="el-GR" smtClean="0"/>
              <a:pPr/>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F2A7FCB7-1F0B-4CAC-A6C9-0E932CF77A99}" type="datetimeFigureOut">
              <a:rPr lang="el-GR" smtClean="0"/>
              <a:pPr/>
              <a:t>22/11/2024</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B365F4C1-49F2-4914-AACF-15974D4A41F8}"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781800" y="381000"/>
            <a:ext cx="1905000" cy="5486400"/>
          </a:xfrm>
        </p:spPr>
        <p:txBody>
          <a:bodyPr vert="eaVer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457200" y="381000"/>
            <a:ext cx="6248400" cy="5486400"/>
          </a:xfrm>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F2A7FCB7-1F0B-4CAC-A6C9-0E932CF77A99}" type="datetimeFigureOut">
              <a:rPr lang="el-GR" smtClean="0"/>
              <a:pPr/>
              <a:t>22/11/2024</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B365F4C1-49F2-4914-AACF-15974D4A41F8}"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67494"/>
            <a:ext cx="8229600" cy="1399032"/>
          </a:xfrm>
        </p:spPr>
        <p:txBody>
          <a:bodyPr/>
          <a:lstStyle/>
          <a:p>
            <a:r>
              <a:rPr kumimoji="0" lang="el-GR" smtClean="0"/>
              <a:t>Kλικ για επεξεργασία του τίτλου</a:t>
            </a:r>
            <a:endParaRPr kumimoji="0" lang="en-US"/>
          </a:p>
        </p:txBody>
      </p:sp>
      <p:sp>
        <p:nvSpPr>
          <p:cNvPr id="3" name="2 - Θέση περιεχομένου"/>
          <p:cNvSpPr>
            <a:spLocks noGrp="1"/>
          </p:cNvSpPr>
          <p:nvPr>
            <p:ph idx="1"/>
          </p:nvPr>
        </p:nvSpPr>
        <p:spPr>
          <a:xfrm>
            <a:off x="457200" y="1882808"/>
            <a:ext cx="8229600" cy="4572000"/>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a:xfrm>
            <a:off x="4791456" y="6480048"/>
            <a:ext cx="2133600" cy="301752"/>
          </a:xfrm>
        </p:spPr>
        <p:txBody>
          <a:bodyPr/>
          <a:lstStyle/>
          <a:p>
            <a:fld id="{F2A7FCB7-1F0B-4CAC-A6C9-0E932CF77A99}" type="datetimeFigureOut">
              <a:rPr lang="el-GR" smtClean="0"/>
              <a:pPr/>
              <a:t>22/11/2024</a:t>
            </a:fld>
            <a:endParaRPr lang="el-GR"/>
          </a:p>
        </p:txBody>
      </p:sp>
      <p:sp>
        <p:nvSpPr>
          <p:cNvPr id="5" name="4 - Θέση υποσέλιδου"/>
          <p:cNvSpPr>
            <a:spLocks noGrp="1"/>
          </p:cNvSpPr>
          <p:nvPr>
            <p:ph type="ftr" sz="quarter" idx="11"/>
          </p:nvPr>
        </p:nvSpPr>
        <p:spPr>
          <a:xfrm>
            <a:off x="457200" y="6480969"/>
            <a:ext cx="4260056" cy="300831"/>
          </a:xfrm>
        </p:spPr>
        <p:txBody>
          <a:bodyPr/>
          <a:lstStyle/>
          <a:p>
            <a:endParaRPr lang="el-GR"/>
          </a:p>
        </p:txBody>
      </p:sp>
      <p:sp>
        <p:nvSpPr>
          <p:cNvPr id="6" name="5 - Θέση αριθμού διαφάνειας"/>
          <p:cNvSpPr>
            <a:spLocks noGrp="1"/>
          </p:cNvSpPr>
          <p:nvPr>
            <p:ph type="sldNum" sz="quarter" idx="12"/>
          </p:nvPr>
        </p:nvSpPr>
        <p:spPr/>
        <p:txBody>
          <a:bodyPr/>
          <a:lstStyle/>
          <a:p>
            <a:fld id="{B365F4C1-49F2-4914-AACF-15974D4A41F8}"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Κεφαλίδα ενότητας">
    <p:bg>
      <p:bgRef idx="1002">
        <a:schemeClr val="bg1"/>
      </p:bgRef>
    </p:bg>
    <p:spTree>
      <p:nvGrpSpPr>
        <p:cNvPr id="1" name=""/>
        <p:cNvGrpSpPr/>
        <p:nvPr/>
      </p:nvGrpSpPr>
      <p:grpSpPr>
        <a:xfrm>
          <a:off x="0" y="0"/>
          <a:ext cx="0" cy="0"/>
          <a:chOff x="0" y="0"/>
          <a:chExt cx="0" cy="0"/>
        </a:xfrm>
      </p:grpSpPr>
      <p:sp>
        <p:nvSpPr>
          <p:cNvPr id="9" name="8 - Ορθογώνιο τρίγωνο"/>
          <p:cNvSpPr/>
          <p:nvPr/>
        </p:nvSpPr>
        <p:spPr>
          <a:xfrm flipV="1">
            <a:off x="7034" y="7034"/>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algn="ctr" defTabSz="914400" rtl="0" eaLnBrk="1" latinLnBrk="0" hangingPunct="1"/>
            <a:endParaRPr kumimoji="0" lang="en-US" sz="1800" kern="1200">
              <a:solidFill>
                <a:schemeClr val="lt1"/>
              </a:solidFill>
              <a:latin typeface="+mn-lt"/>
              <a:ea typeface="+mn-ea"/>
              <a:cs typeface="+mn-cs"/>
            </a:endParaRPr>
          </a:p>
        </p:txBody>
      </p:sp>
      <p:sp>
        <p:nvSpPr>
          <p:cNvPr id="8" name="7 - Ισοσκελές τρίγωνο"/>
          <p:cNvSpPr/>
          <p:nvPr/>
        </p:nvSpPr>
        <p:spPr>
          <a:xfrm rot="5400000" flipV="1">
            <a:off x="7554353" y="309490"/>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 name="3 - Θέση ημερομηνίας"/>
          <p:cNvSpPr>
            <a:spLocks noGrp="1"/>
          </p:cNvSpPr>
          <p:nvPr>
            <p:ph type="dt" sz="half" idx="10"/>
          </p:nvPr>
        </p:nvSpPr>
        <p:spPr>
          <a:xfrm>
            <a:off x="6955632" y="6477000"/>
            <a:ext cx="2133600" cy="304800"/>
          </a:xfrm>
        </p:spPr>
        <p:txBody>
          <a:bodyPr/>
          <a:lstStyle/>
          <a:p>
            <a:fld id="{F2A7FCB7-1F0B-4CAC-A6C9-0E932CF77A99}" type="datetimeFigureOut">
              <a:rPr lang="el-GR" smtClean="0"/>
              <a:pPr/>
              <a:t>22/11/2024</a:t>
            </a:fld>
            <a:endParaRPr lang="el-GR"/>
          </a:p>
        </p:txBody>
      </p:sp>
      <p:sp>
        <p:nvSpPr>
          <p:cNvPr id="5" name="4 - Θέση υποσέλιδου"/>
          <p:cNvSpPr>
            <a:spLocks noGrp="1"/>
          </p:cNvSpPr>
          <p:nvPr>
            <p:ph type="ftr" sz="quarter" idx="11"/>
          </p:nvPr>
        </p:nvSpPr>
        <p:spPr>
          <a:xfrm>
            <a:off x="2619376" y="6480969"/>
            <a:ext cx="4260056" cy="300831"/>
          </a:xfrm>
        </p:spPr>
        <p:txBody>
          <a:bodyPr/>
          <a:lstStyle/>
          <a:p>
            <a:endParaRPr lang="el-GR"/>
          </a:p>
        </p:txBody>
      </p:sp>
      <p:sp>
        <p:nvSpPr>
          <p:cNvPr id="6" name="5 - Θέση αριθμού διαφάνειας"/>
          <p:cNvSpPr>
            <a:spLocks noGrp="1"/>
          </p:cNvSpPr>
          <p:nvPr>
            <p:ph type="sldNum" sz="quarter" idx="12"/>
          </p:nvPr>
        </p:nvSpPr>
        <p:spPr>
          <a:xfrm>
            <a:off x="8451056" y="809624"/>
            <a:ext cx="502920" cy="300831"/>
          </a:xfrm>
        </p:spPr>
        <p:txBody>
          <a:bodyPr/>
          <a:lstStyle/>
          <a:p>
            <a:fld id="{B365F4C1-49F2-4914-AACF-15974D4A41F8}" type="slidenum">
              <a:rPr lang="el-GR" smtClean="0"/>
              <a:pPr/>
              <a:t>‹#›</a:t>
            </a:fld>
            <a:endParaRPr lang="el-GR"/>
          </a:p>
        </p:txBody>
      </p:sp>
      <p:cxnSp>
        <p:nvCxnSpPr>
          <p:cNvPr id="11" name="10 - Ευθεία γραμμή σύνδεσης"/>
          <p:cNvCxnSpPr/>
          <p:nvPr/>
        </p:nvCxnSpPr>
        <p:spPr>
          <a:xfrm rot="10800000">
            <a:off x="6468794" y="9381"/>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0" name="9 - Ευθεία γραμμή σύνδεσης"/>
          <p:cNvCxnSpPr/>
          <p:nvPr/>
        </p:nvCxnSpPr>
        <p:spPr>
          <a:xfrm flipV="1">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 name="1 - Τίτλος"/>
          <p:cNvSpPr>
            <a:spLocks noGrp="1"/>
          </p:cNvSpPr>
          <p:nvPr>
            <p:ph type="title"/>
          </p:nvPr>
        </p:nvSpPr>
        <p:spPr>
          <a:xfrm>
            <a:off x="381000" y="271464"/>
            <a:ext cx="7239000" cy="1362075"/>
          </a:xfrm>
        </p:spPr>
        <p:txBody>
          <a:bodyPr anchor="ctr"/>
          <a:lstStyle>
            <a:lvl1pPr marL="0" algn="l">
              <a:buNone/>
              <a:defRPr sz="3600" b="1" cap="none" baseline="0"/>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381000" y="1633536"/>
            <a:ext cx="3886200" cy="2286000"/>
          </a:xfrm>
        </p:spPr>
        <p:txBody>
          <a:bodyPr anchor="t"/>
          <a:lstStyle>
            <a:lvl1pPr marL="54864" indent="0" algn="l">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l-GR" smtClean="0"/>
              <a:t>Kλικ για επεξεργασία των στυλ του υποδείγματος</a:t>
            </a: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marL="0" algn="l">
              <a:defRPr/>
            </a:lvl1pPr>
          </a:lstStyle>
          <a:p>
            <a:r>
              <a:rPr kumimoji="0" lang="el-GR" smtClean="0"/>
              <a:t>Kλικ για επεξεργασία του τίτλου</a:t>
            </a:r>
            <a:endParaRPr kumimoji="0" lang="en-US"/>
          </a:p>
        </p:txBody>
      </p:sp>
      <p:sp>
        <p:nvSpPr>
          <p:cNvPr id="3" name="2 - Θέση περιεχομένου"/>
          <p:cNvSpPr>
            <a:spLocks noGrp="1"/>
          </p:cNvSpPr>
          <p:nvPr>
            <p:ph sz="half" idx="1"/>
          </p:nvPr>
        </p:nvSpPr>
        <p:spPr>
          <a:xfrm>
            <a:off x="457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περιεχομένου"/>
          <p:cNvSpPr>
            <a:spLocks noGrp="1"/>
          </p:cNvSpPr>
          <p:nvPr>
            <p:ph sz="half" idx="2"/>
          </p:nvPr>
        </p:nvSpPr>
        <p:spPr>
          <a:xfrm>
            <a:off x="4648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a:xfrm>
            <a:off x="4791456" y="6480969"/>
            <a:ext cx="2133600" cy="301752"/>
          </a:xfrm>
        </p:spPr>
        <p:txBody>
          <a:bodyPr/>
          <a:lstStyle/>
          <a:p>
            <a:fld id="{F2A7FCB7-1F0B-4CAC-A6C9-0E932CF77A99}" type="datetimeFigureOut">
              <a:rPr lang="el-GR" smtClean="0"/>
              <a:pPr/>
              <a:t>22/11/2024</a:t>
            </a:fld>
            <a:endParaRPr lang="el-GR"/>
          </a:p>
        </p:txBody>
      </p:sp>
      <p:sp>
        <p:nvSpPr>
          <p:cNvPr id="6" name="5 - Θέση υποσέλιδου"/>
          <p:cNvSpPr>
            <a:spLocks noGrp="1"/>
          </p:cNvSpPr>
          <p:nvPr>
            <p:ph type="ftr" sz="quarter" idx="11"/>
          </p:nvPr>
        </p:nvSpPr>
        <p:spPr>
          <a:xfrm>
            <a:off x="457200" y="6480969"/>
            <a:ext cx="4260056" cy="301752"/>
          </a:xfrm>
        </p:spPr>
        <p:txBody>
          <a:bodyPr/>
          <a:lstStyle/>
          <a:p>
            <a:endParaRPr lang="el-GR"/>
          </a:p>
        </p:txBody>
      </p:sp>
      <p:sp>
        <p:nvSpPr>
          <p:cNvPr id="7" name="6 - Θέση αριθμού διαφάνειας"/>
          <p:cNvSpPr>
            <a:spLocks noGrp="1"/>
          </p:cNvSpPr>
          <p:nvPr>
            <p:ph type="sldNum" sz="quarter" idx="12"/>
          </p:nvPr>
        </p:nvSpPr>
        <p:spPr>
          <a:xfrm>
            <a:off x="7589520" y="6480969"/>
            <a:ext cx="502920" cy="301752"/>
          </a:xfrm>
        </p:spPr>
        <p:txBody>
          <a:bodyPr/>
          <a:lstStyle/>
          <a:p>
            <a:fld id="{B365F4C1-49F2-4914-AACF-15974D4A41F8}"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Σύγκριση">
    <p:bg>
      <p:bgRef idx="1002">
        <a:schemeClr val="bg2"/>
      </p:bgRef>
    </p:bg>
    <p:spTree>
      <p:nvGrpSpPr>
        <p:cNvPr id="1" name=""/>
        <p:cNvGrpSpPr/>
        <p:nvPr/>
      </p:nvGrpSpPr>
      <p:grpSpPr>
        <a:xfrm>
          <a:off x="0" y="0"/>
          <a:ext cx="0" cy="0"/>
          <a:chOff x="0" y="0"/>
          <a:chExt cx="0" cy="0"/>
        </a:xfrm>
      </p:grpSpPr>
      <p:sp>
        <p:nvSpPr>
          <p:cNvPr id="2" name="1 - Τίτλος"/>
          <p:cNvSpPr>
            <a:spLocks noGrp="1"/>
          </p:cNvSpPr>
          <p:nvPr>
            <p:ph type="title"/>
          </p:nvPr>
        </p:nvSpPr>
        <p:spPr>
          <a:xfrm>
            <a:off x="248198" y="290732"/>
            <a:ext cx="1066800" cy="6153912"/>
          </a:xfrm>
        </p:spPr>
        <p:txBody>
          <a:bodyPr vert="vert270" anchor="b"/>
          <a:lstStyle>
            <a:lvl1pPr marL="0" algn="ctr">
              <a:defRPr sz="3300" b="1">
                <a:ln w="6350">
                  <a:solidFill>
                    <a:schemeClr val="tx1"/>
                  </a:solidFill>
                </a:ln>
                <a:solidFill>
                  <a:schemeClr val="tx1"/>
                </a:solidFill>
              </a:defRPr>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1365006" y="290732"/>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p>
        </p:txBody>
      </p:sp>
      <p:sp>
        <p:nvSpPr>
          <p:cNvPr id="4" name="3 - Θέση κειμένου"/>
          <p:cNvSpPr>
            <a:spLocks noGrp="1"/>
          </p:cNvSpPr>
          <p:nvPr>
            <p:ph type="body" sz="half" idx="3"/>
          </p:nvPr>
        </p:nvSpPr>
        <p:spPr>
          <a:xfrm>
            <a:off x="1365006" y="3427124"/>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p>
        </p:txBody>
      </p:sp>
      <p:sp>
        <p:nvSpPr>
          <p:cNvPr id="5" name="4 - Θέση περιεχομένου"/>
          <p:cNvSpPr>
            <a:spLocks noGrp="1"/>
          </p:cNvSpPr>
          <p:nvPr>
            <p:ph sz="quarter" idx="2"/>
          </p:nvPr>
        </p:nvSpPr>
        <p:spPr>
          <a:xfrm>
            <a:off x="2022230" y="290732"/>
            <a:ext cx="6858000" cy="3017520"/>
          </a:xfrm>
        </p:spPr>
        <p:txBody>
          <a:bodyPr/>
          <a:lstStyle>
            <a:lvl1pPr algn="l">
              <a:defRPr sz="2400"/>
            </a:lvl1pPr>
            <a:lvl2pPr algn="l">
              <a:defRPr sz="2000"/>
            </a:lvl2pPr>
            <a:lvl3pPr algn="l">
              <a:defRPr sz="1800"/>
            </a:lvl3pPr>
            <a:lvl4pPr algn="l">
              <a:defRPr sz="1600"/>
            </a:lvl4pPr>
            <a:lvl5pPr algn="l">
              <a:defRPr sz="16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6" name="5 - Θέση περιεχομένου"/>
          <p:cNvSpPr>
            <a:spLocks noGrp="1"/>
          </p:cNvSpPr>
          <p:nvPr>
            <p:ph sz="quarter" idx="4"/>
          </p:nvPr>
        </p:nvSpPr>
        <p:spPr>
          <a:xfrm>
            <a:off x="2022230" y="3427124"/>
            <a:ext cx="6858000" cy="3017520"/>
          </a:xfrm>
        </p:spPr>
        <p:txBody>
          <a:bodyPr/>
          <a:lstStyle>
            <a:lvl1pPr>
              <a:defRPr sz="2400"/>
            </a:lvl1pPr>
            <a:lvl2pPr>
              <a:defRPr sz="2000"/>
            </a:lvl2pPr>
            <a:lvl3pPr>
              <a:defRPr sz="1800"/>
            </a:lvl3pPr>
            <a:lvl4pPr>
              <a:defRPr sz="1600"/>
            </a:lvl4pPr>
            <a:lvl5pPr>
              <a:defRPr sz="16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7" name="6 - Θέση ημερομηνίας"/>
          <p:cNvSpPr>
            <a:spLocks noGrp="1"/>
          </p:cNvSpPr>
          <p:nvPr>
            <p:ph type="dt" sz="half" idx="10"/>
          </p:nvPr>
        </p:nvSpPr>
        <p:spPr>
          <a:xfrm>
            <a:off x="4791456" y="6480969"/>
            <a:ext cx="2130552" cy="301752"/>
          </a:xfrm>
        </p:spPr>
        <p:txBody>
          <a:bodyPr/>
          <a:lstStyle/>
          <a:p>
            <a:fld id="{F2A7FCB7-1F0B-4CAC-A6C9-0E932CF77A99}" type="datetimeFigureOut">
              <a:rPr lang="el-GR" smtClean="0"/>
              <a:pPr/>
              <a:t>22/11/2024</a:t>
            </a:fld>
            <a:endParaRPr lang="el-GR"/>
          </a:p>
        </p:txBody>
      </p:sp>
      <p:sp>
        <p:nvSpPr>
          <p:cNvPr id="8" name="7 - Θέση υποσέλιδου"/>
          <p:cNvSpPr>
            <a:spLocks noGrp="1"/>
          </p:cNvSpPr>
          <p:nvPr>
            <p:ph type="ftr" sz="quarter" idx="11"/>
          </p:nvPr>
        </p:nvSpPr>
        <p:spPr>
          <a:xfrm>
            <a:off x="457200" y="6480969"/>
            <a:ext cx="4261104" cy="301752"/>
          </a:xfrm>
        </p:spPr>
        <p:txBody>
          <a:bodyPr/>
          <a:lstStyle/>
          <a:p>
            <a:endParaRPr lang="el-GR"/>
          </a:p>
        </p:txBody>
      </p:sp>
      <p:sp>
        <p:nvSpPr>
          <p:cNvPr id="9" name="8 - Θέση αριθμού διαφάνειας"/>
          <p:cNvSpPr>
            <a:spLocks noGrp="1"/>
          </p:cNvSpPr>
          <p:nvPr>
            <p:ph type="sldNum" sz="quarter" idx="12"/>
          </p:nvPr>
        </p:nvSpPr>
        <p:spPr>
          <a:xfrm>
            <a:off x="7589520" y="6483096"/>
            <a:ext cx="502920" cy="301752"/>
          </a:xfrm>
        </p:spPr>
        <p:txBody>
          <a:bodyPr/>
          <a:lstStyle>
            <a:lvl1pPr algn="ctr">
              <a:defRPr/>
            </a:lvl1pPr>
          </a:lstStyle>
          <a:p>
            <a:fld id="{B365F4C1-49F2-4914-AACF-15974D4A41F8}" type="slidenum">
              <a:rPr lang="el-GR" smtClean="0"/>
              <a:pPr/>
              <a:t>‹#›</a:t>
            </a:fld>
            <a:endParaRPr lang="el-GR"/>
          </a:p>
        </p:txBody>
      </p:sp>
    </p:spTree>
  </p:cSld>
  <p:clrMapOvr>
    <a:overrideClrMapping bg1="dk1" tx1="lt1" bg2="dk2" tx2="lt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b="0"/>
            </a:lvl1pPr>
          </a:lstStyle>
          <a:p>
            <a:r>
              <a:rPr kumimoji="0" lang="el-GR" smtClean="0"/>
              <a:t>Kλικ για επεξεργασία του τίτλου</a:t>
            </a:r>
            <a:endParaRPr kumimoji="0" lang="en-US"/>
          </a:p>
        </p:txBody>
      </p:sp>
      <p:sp>
        <p:nvSpPr>
          <p:cNvPr id="3" name="2 - Θέση ημερομηνίας"/>
          <p:cNvSpPr>
            <a:spLocks noGrp="1"/>
          </p:cNvSpPr>
          <p:nvPr>
            <p:ph type="dt" sz="half" idx="10"/>
          </p:nvPr>
        </p:nvSpPr>
        <p:spPr/>
        <p:txBody>
          <a:bodyPr/>
          <a:lstStyle/>
          <a:p>
            <a:fld id="{F2A7FCB7-1F0B-4CAC-A6C9-0E932CF77A99}" type="datetimeFigureOut">
              <a:rPr lang="el-GR" smtClean="0"/>
              <a:pPr/>
              <a:t>22/11/2024</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B365F4C1-49F2-4914-AACF-15974D4A41F8}"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a:xfrm>
            <a:off x="4791456" y="6480969"/>
            <a:ext cx="2133600" cy="301752"/>
          </a:xfrm>
        </p:spPr>
        <p:txBody>
          <a:bodyPr/>
          <a:lstStyle/>
          <a:p>
            <a:fld id="{F2A7FCB7-1F0B-4CAC-A6C9-0E932CF77A99}" type="datetimeFigureOut">
              <a:rPr lang="el-GR" smtClean="0"/>
              <a:pPr/>
              <a:t>22/11/2024</a:t>
            </a:fld>
            <a:endParaRPr lang="el-GR"/>
          </a:p>
        </p:txBody>
      </p:sp>
      <p:sp>
        <p:nvSpPr>
          <p:cNvPr id="3" name="2 - Θέση υποσέλιδου"/>
          <p:cNvSpPr>
            <a:spLocks noGrp="1"/>
          </p:cNvSpPr>
          <p:nvPr>
            <p:ph type="ftr" sz="quarter" idx="11"/>
          </p:nvPr>
        </p:nvSpPr>
        <p:spPr>
          <a:xfrm>
            <a:off x="457200" y="6481890"/>
            <a:ext cx="4260056" cy="300831"/>
          </a:xfrm>
        </p:spPr>
        <p:txBody>
          <a:bodyPr/>
          <a:lstStyle/>
          <a:p>
            <a:endParaRPr lang="el-GR"/>
          </a:p>
        </p:txBody>
      </p:sp>
      <p:sp>
        <p:nvSpPr>
          <p:cNvPr id="4" name="3 - Θέση αριθμού διαφάνειας"/>
          <p:cNvSpPr>
            <a:spLocks noGrp="1"/>
          </p:cNvSpPr>
          <p:nvPr>
            <p:ph type="sldNum" sz="quarter" idx="12"/>
          </p:nvPr>
        </p:nvSpPr>
        <p:spPr>
          <a:xfrm>
            <a:off x="7589520" y="6480969"/>
            <a:ext cx="502920" cy="301752"/>
          </a:xfrm>
        </p:spPr>
        <p:txBody>
          <a:bodyPr/>
          <a:lstStyle/>
          <a:p>
            <a:fld id="{B365F4C1-49F2-4914-AACF-15974D4A41F8}"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Περιεχόμενο με λεζάντα">
    <p:bg>
      <p:bgRef idx="1002">
        <a:schemeClr val="bg2"/>
      </p:bgRef>
    </p:bg>
    <p:spTree>
      <p:nvGrpSpPr>
        <p:cNvPr id="1" name=""/>
        <p:cNvGrpSpPr/>
        <p:nvPr/>
      </p:nvGrpSpPr>
      <p:grpSpPr>
        <a:xfrm>
          <a:off x="0" y="0"/>
          <a:ext cx="0" cy="0"/>
          <a:chOff x="0" y="0"/>
          <a:chExt cx="0" cy="0"/>
        </a:xfrm>
      </p:grpSpPr>
      <p:sp>
        <p:nvSpPr>
          <p:cNvPr id="2" name="1 - Τίτλος"/>
          <p:cNvSpPr>
            <a:spLocks noGrp="1"/>
          </p:cNvSpPr>
          <p:nvPr>
            <p:ph type="title"/>
          </p:nvPr>
        </p:nvSpPr>
        <p:spPr>
          <a:xfrm>
            <a:off x="219456" y="367664"/>
            <a:ext cx="914400" cy="5943600"/>
          </a:xfrm>
        </p:spPr>
        <p:txBody>
          <a:bodyPr vert="vert270" anchor="b"/>
          <a:lstStyle>
            <a:lvl1pPr marL="0" marR="18288" algn="r">
              <a:spcBef>
                <a:spcPts val="0"/>
              </a:spcBef>
              <a:buNone/>
              <a:defRPr sz="2900" b="0" cap="all" baseline="0"/>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2"/>
          </p:nvPr>
        </p:nvSpPr>
        <p:spPr>
          <a:xfrm>
            <a:off x="1135856" y="367664"/>
            <a:ext cx="2438400" cy="5943600"/>
          </a:xfrm>
        </p:spPr>
        <p:txBody>
          <a:bodyPr anchor="t"/>
          <a:lstStyle>
            <a:lvl1pPr marL="0" indent="0">
              <a:spcBef>
                <a:spcPts val="0"/>
              </a:spcBef>
              <a:buNone/>
              <a:defRPr sz="1400"/>
            </a:lvl1pPr>
            <a:lvl2pPr>
              <a:buNone/>
              <a:defRPr sz="1200"/>
            </a:lvl2pPr>
            <a:lvl3pPr>
              <a:buNone/>
              <a:defRPr sz="1000"/>
            </a:lvl3pPr>
            <a:lvl4pPr>
              <a:buNone/>
              <a:defRPr sz="900"/>
            </a:lvl4pPr>
            <a:lvl5pPr>
              <a:buNone/>
              <a:defRPr sz="900"/>
            </a:lvl5pPr>
          </a:lstStyle>
          <a:p>
            <a:pPr lvl="0" eaLnBrk="1" latinLnBrk="0" hangingPunct="1"/>
            <a:r>
              <a:rPr kumimoji="0" lang="el-GR" smtClean="0"/>
              <a:t>Kλικ για επεξεργασία των στυλ του υποδείγματος</a:t>
            </a:r>
          </a:p>
        </p:txBody>
      </p:sp>
      <p:sp>
        <p:nvSpPr>
          <p:cNvPr id="4" name="3 - Θέση περιεχομένου"/>
          <p:cNvSpPr>
            <a:spLocks noGrp="1"/>
          </p:cNvSpPr>
          <p:nvPr>
            <p:ph sz="half" idx="1"/>
          </p:nvPr>
        </p:nvSpPr>
        <p:spPr>
          <a:xfrm>
            <a:off x="3651250" y="320040"/>
            <a:ext cx="5276088" cy="5989320"/>
          </a:xfrm>
        </p:spPr>
        <p:txBody>
          <a:bodyPr/>
          <a:lstStyle>
            <a:lvl1pPr>
              <a:spcBef>
                <a:spcPts val="0"/>
              </a:spcBef>
              <a:defRPr sz="3000"/>
            </a:lvl1pPr>
            <a:lvl2pPr>
              <a:defRPr sz="2600"/>
            </a:lvl2pPr>
            <a:lvl3pPr>
              <a:defRPr sz="2400"/>
            </a:lvl3pPr>
            <a:lvl4pPr>
              <a:defRPr sz="2000"/>
            </a:lvl4pPr>
            <a:lvl5pPr>
              <a:defRPr sz="20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a:xfrm>
            <a:off x="6278976" y="6556248"/>
            <a:ext cx="2133600" cy="301752"/>
          </a:xfrm>
        </p:spPr>
        <p:txBody>
          <a:bodyPr/>
          <a:lstStyle>
            <a:lvl1pPr>
              <a:defRPr sz="900"/>
            </a:lvl1pPr>
          </a:lstStyle>
          <a:p>
            <a:fld id="{F2A7FCB7-1F0B-4CAC-A6C9-0E932CF77A99}" type="datetimeFigureOut">
              <a:rPr lang="el-GR" smtClean="0"/>
              <a:pPr/>
              <a:t>22/11/2024</a:t>
            </a:fld>
            <a:endParaRPr lang="el-GR"/>
          </a:p>
        </p:txBody>
      </p:sp>
      <p:sp>
        <p:nvSpPr>
          <p:cNvPr id="6" name="5 - Θέση υποσέλιδου"/>
          <p:cNvSpPr>
            <a:spLocks noGrp="1"/>
          </p:cNvSpPr>
          <p:nvPr>
            <p:ph type="ftr" sz="quarter" idx="11"/>
          </p:nvPr>
        </p:nvSpPr>
        <p:spPr>
          <a:xfrm>
            <a:off x="1135856" y="6556248"/>
            <a:ext cx="5143120" cy="301752"/>
          </a:xfrm>
        </p:spPr>
        <p:txBody>
          <a:bodyPr/>
          <a:lstStyle>
            <a:lvl1pPr>
              <a:defRPr sz="900"/>
            </a:lvl1pPr>
          </a:lstStyle>
          <a:p>
            <a:endParaRPr lang="el-GR"/>
          </a:p>
        </p:txBody>
      </p:sp>
      <p:sp>
        <p:nvSpPr>
          <p:cNvPr id="7" name="6 - Θέση αριθμού διαφάνειας"/>
          <p:cNvSpPr>
            <a:spLocks noGrp="1"/>
          </p:cNvSpPr>
          <p:nvPr>
            <p:ph type="sldNum" sz="quarter" idx="12"/>
          </p:nvPr>
        </p:nvSpPr>
        <p:spPr>
          <a:xfrm>
            <a:off x="8410576" y="6556248"/>
            <a:ext cx="502920" cy="301752"/>
          </a:xfrm>
        </p:spPr>
        <p:txBody>
          <a:bodyPr/>
          <a:lstStyle>
            <a:lvl1pPr>
              <a:defRPr sz="900"/>
            </a:lvl1pPr>
          </a:lstStyle>
          <a:p>
            <a:fld id="{B365F4C1-49F2-4914-AACF-15974D4A41F8}" type="slidenum">
              <a:rPr lang="el-GR" smtClean="0"/>
              <a:pPr/>
              <a:t>‹#›</a:t>
            </a:fld>
            <a:endParaRPr lang="el-GR"/>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bg>
      <p:bgRef idx="1002">
        <a:schemeClr val="bg1"/>
      </p:bgRef>
    </p:bg>
    <p:spTree>
      <p:nvGrpSpPr>
        <p:cNvPr id="1" name=""/>
        <p:cNvGrpSpPr/>
        <p:nvPr/>
      </p:nvGrpSpPr>
      <p:grpSpPr>
        <a:xfrm>
          <a:off x="0" y="0"/>
          <a:ext cx="0" cy="0"/>
          <a:chOff x="0" y="0"/>
          <a:chExt cx="0" cy="0"/>
        </a:xfrm>
      </p:grpSpPr>
      <p:sp>
        <p:nvSpPr>
          <p:cNvPr id="2" name="1 - Τίτλος"/>
          <p:cNvSpPr>
            <a:spLocks noGrp="1"/>
          </p:cNvSpPr>
          <p:nvPr>
            <p:ph type="title"/>
          </p:nvPr>
        </p:nvSpPr>
        <p:spPr>
          <a:xfrm>
            <a:off x="219456" y="150896"/>
            <a:ext cx="914400" cy="6400800"/>
          </a:xfrm>
        </p:spPr>
        <p:txBody>
          <a:bodyPr vert="vert270" anchor="b"/>
          <a:lstStyle>
            <a:lvl1pPr marL="0" algn="l">
              <a:buNone/>
              <a:defRPr sz="3000" b="0" cap="all" baseline="0"/>
            </a:lvl1pPr>
          </a:lstStyle>
          <a:p>
            <a:r>
              <a:rPr kumimoji="0" lang="el-GR" smtClean="0"/>
              <a:t>Kλικ για επεξεργασία του τίτλου</a:t>
            </a:r>
            <a:endParaRPr kumimoji="0" lang="en-US"/>
          </a:p>
        </p:txBody>
      </p:sp>
      <p:sp>
        <p:nvSpPr>
          <p:cNvPr id="3" name="2 - Θέση εικόνας"/>
          <p:cNvSpPr>
            <a:spLocks noGrp="1"/>
          </p:cNvSpPr>
          <p:nvPr>
            <p:ph type="pic" idx="1"/>
          </p:nvPr>
        </p:nvSpPr>
        <p:spPr>
          <a:xfrm>
            <a:off x="1138237" y="373966"/>
            <a:ext cx="7333488" cy="5486400"/>
          </a:xfrm>
          <a:solidFill>
            <a:schemeClr val="bg2">
              <a:shade val="50000"/>
            </a:schemeClr>
          </a:solidFill>
        </p:spPr>
        <p:txBody>
          <a:bodyPr/>
          <a:lstStyle>
            <a:lvl1pPr marL="0" indent="0">
              <a:buNone/>
              <a:defRPr sz="3200"/>
            </a:lvl1pPr>
          </a:lstStyle>
          <a:p>
            <a:r>
              <a:rPr kumimoji="0" lang="el-GR" smtClean="0"/>
              <a:t>Κάντε κλικ στο εικονίδιο για να προσθέσετε μια εικόνα</a:t>
            </a:r>
            <a:endParaRPr kumimoji="0" lang="en-US" dirty="0"/>
          </a:p>
        </p:txBody>
      </p:sp>
      <p:sp>
        <p:nvSpPr>
          <p:cNvPr id="4" name="3 - Θέση κειμένου"/>
          <p:cNvSpPr>
            <a:spLocks noGrp="1"/>
          </p:cNvSpPr>
          <p:nvPr>
            <p:ph type="body" sz="half" idx="2"/>
          </p:nvPr>
        </p:nvSpPr>
        <p:spPr>
          <a:xfrm>
            <a:off x="1143000" y="5867400"/>
            <a:ext cx="7333488" cy="685800"/>
          </a:xfrm>
          <a:solidFill>
            <a:schemeClr val="accent1">
              <a:alpha val="15000"/>
            </a:schemeClr>
          </a:solidFill>
          <a:ln>
            <a:solidFill>
              <a:schemeClr val="accent1"/>
            </a:solidFill>
            <a:miter lim="800000"/>
          </a:ln>
        </p:spPr>
        <p:txBody>
          <a:bodyPr/>
          <a:lstStyle>
            <a:lvl1pPr marL="0" indent="0">
              <a:spcBef>
                <a:spcPts val="0"/>
              </a:spcBef>
              <a:buNone/>
              <a:defRPr sz="1400"/>
            </a:lvl1pPr>
            <a:lvl2pPr>
              <a:defRPr sz="1200"/>
            </a:lvl2pPr>
            <a:lvl3pPr>
              <a:defRPr sz="1000"/>
            </a:lvl3pPr>
            <a:lvl4pPr>
              <a:defRPr sz="900"/>
            </a:lvl4pPr>
            <a:lvl5pPr>
              <a:defRPr sz="900"/>
            </a:lvl5pPr>
          </a:lstStyle>
          <a:p>
            <a:pPr lvl="0" eaLnBrk="1" latinLnBrk="0" hangingPunct="1"/>
            <a:r>
              <a:rPr kumimoji="0" lang="el-GR" smtClean="0"/>
              <a:t>Kλικ για επεξεργασία των στυλ του υποδείγματος</a:t>
            </a:r>
          </a:p>
        </p:txBody>
      </p:sp>
      <p:sp>
        <p:nvSpPr>
          <p:cNvPr id="5" name="4 - Θέση ημερομηνίας"/>
          <p:cNvSpPr>
            <a:spLocks noGrp="1"/>
          </p:cNvSpPr>
          <p:nvPr>
            <p:ph type="dt" sz="half" idx="10"/>
          </p:nvPr>
        </p:nvSpPr>
        <p:spPr>
          <a:xfrm>
            <a:off x="6108192" y="6556248"/>
            <a:ext cx="2103120" cy="301752"/>
          </a:xfrm>
        </p:spPr>
        <p:txBody>
          <a:bodyPr/>
          <a:lstStyle>
            <a:lvl1pPr>
              <a:defRPr sz="900"/>
            </a:lvl1pPr>
          </a:lstStyle>
          <a:p>
            <a:fld id="{F2A7FCB7-1F0B-4CAC-A6C9-0E932CF77A99}" type="datetimeFigureOut">
              <a:rPr lang="el-GR" smtClean="0"/>
              <a:pPr/>
              <a:t>22/11/2024</a:t>
            </a:fld>
            <a:endParaRPr lang="el-GR"/>
          </a:p>
        </p:txBody>
      </p:sp>
      <p:sp>
        <p:nvSpPr>
          <p:cNvPr id="6" name="5 - Θέση υποσέλιδου"/>
          <p:cNvSpPr>
            <a:spLocks noGrp="1"/>
          </p:cNvSpPr>
          <p:nvPr>
            <p:ph type="ftr" sz="quarter" idx="11"/>
          </p:nvPr>
        </p:nvSpPr>
        <p:spPr>
          <a:xfrm>
            <a:off x="1170432" y="6557169"/>
            <a:ext cx="4948072" cy="301752"/>
          </a:xfrm>
        </p:spPr>
        <p:txBody>
          <a:bodyPr/>
          <a:lstStyle>
            <a:lvl1pPr>
              <a:defRPr sz="900"/>
            </a:lvl1pPr>
          </a:lstStyle>
          <a:p>
            <a:endParaRPr lang="el-GR"/>
          </a:p>
        </p:txBody>
      </p:sp>
      <p:sp>
        <p:nvSpPr>
          <p:cNvPr id="7" name="6 - Θέση αριθμού διαφάνειας"/>
          <p:cNvSpPr>
            <a:spLocks noGrp="1"/>
          </p:cNvSpPr>
          <p:nvPr>
            <p:ph type="sldNum" sz="quarter" idx="12"/>
          </p:nvPr>
        </p:nvSpPr>
        <p:spPr>
          <a:xfrm>
            <a:off x="8217192" y="6556248"/>
            <a:ext cx="365760" cy="301752"/>
          </a:xfrm>
        </p:spPr>
        <p:txBody>
          <a:bodyPr/>
          <a:lstStyle>
            <a:lvl1pPr algn="ctr">
              <a:defRPr sz="900"/>
            </a:lvl1pPr>
          </a:lstStyle>
          <a:p>
            <a:fld id="{B365F4C1-49F2-4914-AACF-15974D4A41F8}" type="slidenum">
              <a:rPr lang="el-GR" smtClean="0"/>
              <a:pPr/>
              <a:t>‹#›</a:t>
            </a:fld>
            <a:endParaRPr lang="el-GR"/>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1" name="10 - Ορθογώνιο τρίγωνο"/>
          <p:cNvSpPr/>
          <p:nvPr/>
        </p:nvSpPr>
        <p:spPr>
          <a:xfrm>
            <a:off x="7034" y="14068"/>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cxnSp>
        <p:nvCxnSpPr>
          <p:cNvPr id="8" name="7 - Ευθεία γραμμή σύνδεσης"/>
          <p:cNvCxnSpPr/>
          <p:nvPr/>
        </p:nvCxnSpPr>
        <p:spPr>
          <a:xfrm>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9" name="8 - Ευθεία γραμμή σύνδεσης"/>
          <p:cNvCxnSpPr/>
          <p:nvPr/>
        </p:nvCxnSpPr>
        <p:spPr>
          <a:xfrm rot="10800000" flipV="1">
            <a:off x="6468794" y="4948410"/>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2" name="21 - Θέση τίτλου"/>
          <p:cNvSpPr>
            <a:spLocks noGrp="1"/>
          </p:cNvSpPr>
          <p:nvPr>
            <p:ph type="title"/>
          </p:nvPr>
        </p:nvSpPr>
        <p:spPr>
          <a:xfrm>
            <a:off x="457200" y="267494"/>
            <a:ext cx="8229600" cy="1399032"/>
          </a:xfrm>
          <a:prstGeom prst="rect">
            <a:avLst/>
          </a:prstGeom>
        </p:spPr>
        <p:txBody>
          <a:bodyPr vert="horz" anchor="ctr">
            <a:normAutofit/>
          </a:bodyPr>
          <a:lstStyle/>
          <a:p>
            <a:r>
              <a:rPr kumimoji="0" lang="el-GR" smtClean="0"/>
              <a:t>Kλικ για επεξεργασία του τίτλου</a:t>
            </a:r>
            <a:endParaRPr kumimoji="0" lang="en-US"/>
          </a:p>
        </p:txBody>
      </p:sp>
      <p:sp>
        <p:nvSpPr>
          <p:cNvPr id="13" name="12 - Θέση κειμένου"/>
          <p:cNvSpPr>
            <a:spLocks noGrp="1"/>
          </p:cNvSpPr>
          <p:nvPr>
            <p:ph type="body" idx="1"/>
          </p:nvPr>
        </p:nvSpPr>
        <p:spPr>
          <a:xfrm>
            <a:off x="457200" y="1882808"/>
            <a:ext cx="8229600" cy="4572000"/>
          </a:xfrm>
          <a:prstGeom prst="rect">
            <a:avLst/>
          </a:prstGeom>
        </p:spPr>
        <p:txBody>
          <a:bodyPr vert="horz" anchor="t">
            <a:normAutofit/>
          </a:bodyPr>
          <a:lstStyle/>
          <a:p>
            <a:pPr lvl="0" eaLnBrk="1" latinLnBrk="0" hangingPunct="1"/>
            <a:r>
              <a:rPr kumimoji="0" lang="el-GR" smtClean="0"/>
              <a:t>Kλικ για επεξεργασία των στυλ του υποδείγματος</a:t>
            </a:r>
          </a:p>
          <a:p>
            <a:pPr lvl="1" eaLnBrk="1" latinLnBrk="0" hangingPunct="1"/>
            <a:r>
              <a:rPr kumimoji="0" lang="el-GR" smtClean="0"/>
              <a:t>Δεύτερου επιπέδου</a:t>
            </a:r>
          </a:p>
          <a:p>
            <a:pPr lvl="2" eaLnBrk="1" latinLnBrk="0" hangingPunct="1"/>
            <a:r>
              <a:rPr kumimoji="0" lang="el-GR" smtClean="0"/>
              <a:t>Τρίτου επιπέδου</a:t>
            </a:r>
          </a:p>
          <a:p>
            <a:pPr lvl="3" eaLnBrk="1" latinLnBrk="0" hangingPunct="1"/>
            <a:r>
              <a:rPr kumimoji="0" lang="el-GR" smtClean="0"/>
              <a:t>Τέταρτου επιπέδου</a:t>
            </a:r>
          </a:p>
          <a:p>
            <a:pPr lvl="4" eaLnBrk="1" latinLnBrk="0" hangingPunct="1"/>
            <a:r>
              <a:rPr kumimoji="0" lang="el-GR" smtClean="0"/>
              <a:t>Πέμπτου επιπέδου</a:t>
            </a:r>
            <a:endParaRPr kumimoji="0" lang="en-US"/>
          </a:p>
        </p:txBody>
      </p:sp>
      <p:sp>
        <p:nvSpPr>
          <p:cNvPr id="14" name="13 - Θέση ημερομηνίας"/>
          <p:cNvSpPr>
            <a:spLocks noGrp="1"/>
          </p:cNvSpPr>
          <p:nvPr>
            <p:ph type="dt" sz="half" idx="2"/>
          </p:nvPr>
        </p:nvSpPr>
        <p:spPr>
          <a:xfrm>
            <a:off x="4791456" y="6480969"/>
            <a:ext cx="2133600" cy="301752"/>
          </a:xfrm>
          <a:prstGeom prst="rect">
            <a:avLst/>
          </a:prstGeom>
        </p:spPr>
        <p:txBody>
          <a:bodyPr vert="horz" anchor="b"/>
          <a:lstStyle>
            <a:lvl1pPr algn="l" eaLnBrk="1" latinLnBrk="0" hangingPunct="1">
              <a:defRPr kumimoji="0" sz="1000" b="0">
                <a:solidFill>
                  <a:schemeClr val="tx1"/>
                </a:solidFill>
              </a:defRPr>
            </a:lvl1pPr>
          </a:lstStyle>
          <a:p>
            <a:fld id="{F2A7FCB7-1F0B-4CAC-A6C9-0E932CF77A99}" type="datetimeFigureOut">
              <a:rPr lang="el-GR" smtClean="0"/>
              <a:pPr/>
              <a:t>22/11/2024</a:t>
            </a:fld>
            <a:endParaRPr lang="el-GR"/>
          </a:p>
        </p:txBody>
      </p:sp>
      <p:sp>
        <p:nvSpPr>
          <p:cNvPr id="3" name="2 - Θέση υποσέλιδου"/>
          <p:cNvSpPr>
            <a:spLocks noGrp="1"/>
          </p:cNvSpPr>
          <p:nvPr>
            <p:ph type="ftr" sz="quarter" idx="3"/>
          </p:nvPr>
        </p:nvSpPr>
        <p:spPr>
          <a:xfrm>
            <a:off x="457200" y="6481890"/>
            <a:ext cx="4260056" cy="300831"/>
          </a:xfrm>
          <a:prstGeom prst="rect">
            <a:avLst/>
          </a:prstGeom>
        </p:spPr>
        <p:txBody>
          <a:bodyPr vert="horz" anchor="b"/>
          <a:lstStyle>
            <a:lvl1pPr algn="r" eaLnBrk="1" latinLnBrk="0" hangingPunct="1">
              <a:defRPr kumimoji="0" sz="1000">
                <a:solidFill>
                  <a:schemeClr val="tx1"/>
                </a:solidFill>
              </a:defRPr>
            </a:lvl1pPr>
          </a:lstStyle>
          <a:p>
            <a:endParaRPr lang="el-GR"/>
          </a:p>
        </p:txBody>
      </p:sp>
      <p:sp>
        <p:nvSpPr>
          <p:cNvPr id="23" name="22 - Θέση αριθμού διαφάνειας"/>
          <p:cNvSpPr>
            <a:spLocks noGrp="1"/>
          </p:cNvSpPr>
          <p:nvPr>
            <p:ph type="sldNum" sz="quarter" idx="4"/>
          </p:nvPr>
        </p:nvSpPr>
        <p:spPr>
          <a:xfrm>
            <a:off x="7589520" y="6480969"/>
            <a:ext cx="502920" cy="301752"/>
          </a:xfrm>
          <a:prstGeom prst="rect">
            <a:avLst/>
          </a:prstGeom>
        </p:spPr>
        <p:txBody>
          <a:bodyPr vert="horz" anchor="b"/>
          <a:lstStyle>
            <a:lvl1pPr algn="ctr" eaLnBrk="1" latinLnBrk="0" hangingPunct="1">
              <a:defRPr kumimoji="0" sz="1200">
                <a:solidFill>
                  <a:schemeClr val="tx1"/>
                </a:solidFill>
              </a:defRPr>
            </a:lvl1pPr>
          </a:lstStyle>
          <a:p>
            <a:fld id="{B365F4C1-49F2-4914-AACF-15974D4A41F8}" type="slidenum">
              <a:rPr lang="el-GR" smtClean="0"/>
              <a:pPr/>
              <a:t>‹#›</a:t>
            </a:fld>
            <a:endParaRPr lang="el-GR"/>
          </a:p>
        </p:txBody>
      </p:sp>
    </p:spTree>
  </p:cSld>
  <p:clrMap bg1="dk1" tx1="lt1" bg2="dk2" tx2="lt2" accent1="accent1" accent2="accent2" accent3="accent3" accent4="accent4" accent5="accent5" accent6="accent6" hlink="hlink" folHlink="folHlink"/>
  <p:sldLayoutIdLst>
    <p:sldLayoutId id="2147483889" r:id="rId1"/>
    <p:sldLayoutId id="2147483890" r:id="rId2"/>
    <p:sldLayoutId id="2147483891" r:id="rId3"/>
    <p:sldLayoutId id="2147483892" r:id="rId4"/>
    <p:sldLayoutId id="2147483893" r:id="rId5"/>
    <p:sldLayoutId id="2147483894" r:id="rId6"/>
    <p:sldLayoutId id="2147483895" r:id="rId7"/>
    <p:sldLayoutId id="2147483896" r:id="rId8"/>
    <p:sldLayoutId id="2147483897" r:id="rId9"/>
    <p:sldLayoutId id="2147483898" r:id="rId10"/>
    <p:sldLayoutId id="2147483899" r:id="rId11"/>
  </p:sldLayoutIdLst>
  <p:txStyles>
    <p:titleStyle>
      <a:lvl1pPr marL="484632" algn="l" rtl="0" eaLnBrk="1" latinLnBrk="0" hangingPunct="1">
        <a:spcBef>
          <a:spcPct val="0"/>
        </a:spcBef>
        <a:buNone/>
        <a:defRPr kumimoji="0" sz="4200" kern="1200">
          <a:ln w="6350">
            <a:solidFill>
              <a:schemeClr val="accent1">
                <a:shade val="43000"/>
              </a:schemeClr>
            </a:solidFill>
          </a:ln>
          <a:solidFill>
            <a:schemeClr val="accent1">
              <a:tint val="83000"/>
              <a:satMod val="150000"/>
            </a:schemeClr>
          </a:solidFill>
          <a:effectLst>
            <a:outerShdw blurRad="26000" dist="26000" dir="14500000" algn="tl" rotWithShape="0">
              <a:srgbClr val="000000">
                <a:alpha val="40000"/>
              </a:srgbClr>
            </a:outerShdw>
          </a:effectLst>
          <a:latin typeface="+mj-lt"/>
          <a:ea typeface="+mj-ea"/>
          <a:cs typeface="+mj-cs"/>
        </a:defRPr>
      </a:lvl1pPr>
    </p:titleStyle>
    <p:bodyStyle>
      <a:lvl1pPr marL="448056"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822960" indent="-285750" algn="l" rtl="0" eaLnBrk="1" latinLnBrk="0" hangingPunct="1">
        <a:spcBef>
          <a:spcPct val="20000"/>
        </a:spcBef>
        <a:buClr>
          <a:schemeClr val="accent1"/>
        </a:buClr>
        <a:buSzPct val="95000"/>
        <a:buFont typeface="Verdana"/>
        <a:buChar char="›"/>
        <a:defRPr kumimoji="0" sz="2600" kern="1200">
          <a:solidFill>
            <a:schemeClr val="tx1"/>
          </a:solidFill>
          <a:latin typeface="+mn-lt"/>
          <a:ea typeface="+mn-ea"/>
          <a:cs typeface="+mn-cs"/>
        </a:defRPr>
      </a:lvl2pPr>
      <a:lvl3pPr marL="1106424" indent="-228600" algn="l" rtl="0" eaLnBrk="1" latinLnBrk="0" hangingPunct="1">
        <a:spcBef>
          <a:spcPct val="20000"/>
        </a:spcBef>
        <a:buClr>
          <a:schemeClr val="accent1"/>
        </a:buClr>
        <a:buFont typeface="Wingdings 2"/>
        <a:buChar char=""/>
        <a:defRPr kumimoji="0" sz="2400" kern="1200">
          <a:solidFill>
            <a:schemeClr val="tx1"/>
          </a:solidFill>
          <a:latin typeface="+mn-lt"/>
          <a:ea typeface="+mn-ea"/>
          <a:cs typeface="+mn-cs"/>
        </a:defRPr>
      </a:lvl3pPr>
      <a:lvl4pPr marL="1371600" indent="-210312" algn="l" rtl="0" eaLnBrk="1" latinLnBrk="0" hangingPunct="1">
        <a:spcBef>
          <a:spcPct val="20000"/>
        </a:spcBef>
        <a:buClr>
          <a:schemeClr val="accent1"/>
        </a:buClr>
        <a:buFont typeface="Wingdings 2"/>
        <a:buChar char=""/>
        <a:defRPr kumimoji="0" sz="2000" kern="1200">
          <a:solidFill>
            <a:schemeClr val="tx1"/>
          </a:solidFill>
          <a:latin typeface="+mn-lt"/>
          <a:ea typeface="+mn-ea"/>
          <a:cs typeface="+mn-cs"/>
        </a:defRPr>
      </a:lvl4pPr>
      <a:lvl5pPr marL="1600200" indent="-210312" algn="l" rtl="0" eaLnBrk="1" latinLnBrk="0" hangingPunct="1">
        <a:spcBef>
          <a:spcPct val="20000"/>
        </a:spcBef>
        <a:buClr>
          <a:schemeClr val="accent1">
            <a:tint val="75000"/>
          </a:schemeClr>
        </a:buClr>
        <a:buFont typeface="Wingdings 2"/>
        <a:buChar char=""/>
        <a:defRPr kumimoji="0" sz="1900" kern="1200">
          <a:solidFill>
            <a:schemeClr val="tx1"/>
          </a:solidFill>
          <a:latin typeface="+mn-lt"/>
          <a:ea typeface="+mn-ea"/>
          <a:cs typeface="+mn-cs"/>
        </a:defRPr>
      </a:lvl5pPr>
      <a:lvl6pPr marL="1828800" indent="-210312" algn="l" rtl="0" eaLnBrk="1" latinLnBrk="0" hangingPunct="1">
        <a:spcBef>
          <a:spcPct val="20000"/>
        </a:spcBef>
        <a:buClr>
          <a:schemeClr val="accent1">
            <a:tint val="75000"/>
          </a:schemeClr>
        </a:buClr>
        <a:buFont typeface="Wingdings 2"/>
        <a:buChar char=""/>
        <a:defRPr kumimoji="0" sz="1800" kern="1200">
          <a:solidFill>
            <a:schemeClr val="tx1"/>
          </a:solidFill>
          <a:latin typeface="+mn-lt"/>
          <a:ea typeface="+mn-ea"/>
          <a:cs typeface="+mn-cs"/>
        </a:defRPr>
      </a:lvl6pPr>
      <a:lvl7pPr marL="2084832" indent="-210312"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7pPr>
      <a:lvl8pPr marL="22860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8pPr>
      <a:lvl9pPr marL="25146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9.jpeg"/><Relationship Id="rId2" Type="http://schemas.openxmlformats.org/officeDocument/2006/relationships/image" Target="../media/image18.jpeg"/><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3" Type="http://schemas.openxmlformats.org/officeDocument/2006/relationships/image" Target="../media/image21.gif"/><Relationship Id="rId2" Type="http://schemas.openxmlformats.org/officeDocument/2006/relationships/image" Target="../media/image20.gif"/><Relationship Id="rId1" Type="http://schemas.openxmlformats.org/officeDocument/2006/relationships/slideLayout" Target="../slideLayouts/slideLayout4.xml"/><Relationship Id="rId4" Type="http://schemas.openxmlformats.org/officeDocument/2006/relationships/image" Target="../media/image22.png"/></Relationships>
</file>

<file path=ppt/slides/_rels/slide12.xml.rels><?xml version="1.0" encoding="UTF-8" standalone="yes"?>
<Relationships xmlns="http://schemas.openxmlformats.org/package/2006/relationships"><Relationship Id="rId3" Type="http://schemas.openxmlformats.org/officeDocument/2006/relationships/image" Target="../media/image24.png"/><Relationship Id="rId2" Type="http://schemas.openxmlformats.org/officeDocument/2006/relationships/image" Target="../media/image23.jpeg"/><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3" Type="http://schemas.openxmlformats.org/officeDocument/2006/relationships/image" Target="../media/image26.png"/><Relationship Id="rId2" Type="http://schemas.openxmlformats.org/officeDocument/2006/relationships/image" Target="../media/image25.gif"/><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jpe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jpe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10.jpe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jpeg"/><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image" Target="../media/image14.gif"/><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image" Target="../media/image16.jpe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a:xfrm rot="10800000" flipV="1">
            <a:off x="642910" y="3214686"/>
            <a:ext cx="4357718" cy="2286016"/>
          </a:xfrm>
        </p:spPr>
        <p:txBody>
          <a:bodyPr>
            <a:normAutofit/>
          </a:bodyPr>
          <a:lstStyle/>
          <a:p>
            <a:r>
              <a:rPr lang="el-GR" sz="1400" dirty="0" smtClean="0"/>
              <a:t/>
            </a:r>
            <a:br>
              <a:rPr lang="el-GR" sz="1400" dirty="0" smtClean="0"/>
            </a:br>
            <a:r>
              <a:rPr lang="el-GR" sz="2800" dirty="0" smtClean="0"/>
              <a:t>ΜΙΑ ΠΑΡΟΥΣΙΑΣΗ ΤΟΥ ΗΛΙΑ</a:t>
            </a:r>
            <a:br>
              <a:rPr lang="el-GR" sz="2800" dirty="0" smtClean="0"/>
            </a:br>
            <a:r>
              <a:rPr lang="el-GR" sz="2800" dirty="0" smtClean="0"/>
              <a:t>ΤΜΗΜΑ ΣΤ2 </a:t>
            </a:r>
            <a:br>
              <a:rPr lang="el-GR" sz="2800" dirty="0" smtClean="0"/>
            </a:br>
            <a:r>
              <a:rPr lang="el-GR" sz="2800" dirty="0" smtClean="0"/>
              <a:t>103</a:t>
            </a:r>
            <a:r>
              <a:rPr lang="el-GR" sz="2800" baseline="30000" dirty="0" smtClean="0"/>
              <a:t>Ο</a:t>
            </a:r>
            <a:r>
              <a:rPr lang="el-GR" sz="2800" dirty="0" smtClean="0"/>
              <a:t> ΔΣ ΑΘΗΝΩ </a:t>
            </a:r>
            <a:endParaRPr lang="el-GR" sz="3200" dirty="0"/>
          </a:p>
        </p:txBody>
      </p:sp>
      <p:sp>
        <p:nvSpPr>
          <p:cNvPr id="3" name="2 - Υπότιτλος"/>
          <p:cNvSpPr>
            <a:spLocks noGrp="1"/>
          </p:cNvSpPr>
          <p:nvPr>
            <p:ph type="subTitle" idx="1"/>
          </p:nvPr>
        </p:nvSpPr>
        <p:spPr>
          <a:xfrm>
            <a:off x="3428992" y="500042"/>
            <a:ext cx="5357850" cy="4071966"/>
          </a:xfrm>
        </p:spPr>
        <p:txBody>
          <a:bodyPr/>
          <a:lstStyle/>
          <a:p>
            <a:r>
              <a:rPr lang="el-GR" dirty="0" smtClean="0"/>
              <a:t> </a:t>
            </a:r>
            <a:r>
              <a:rPr lang="el-GR" sz="4000" dirty="0" smtClean="0"/>
              <a:t>ΟΙΘΕΟΙ ΤΟΥ ΟΛΥΜΠΟΥ</a:t>
            </a:r>
            <a:endParaRPr lang="el-GR" dirty="0" smtClean="0"/>
          </a:p>
          <a:p>
            <a:endParaRPr lang="el-GR" dirty="0"/>
          </a:p>
        </p:txBody>
      </p:sp>
    </p:spTree>
  </p:cSld>
  <p:clrMapOvr>
    <a:masterClrMapping/>
  </p:clrMapOvr>
  <p:transition spd="slow">
    <p:wipe dir="d"/>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	Αφροδίτη</a:t>
            </a:r>
            <a:endParaRPr lang="en-US" dirty="0"/>
          </a:p>
        </p:txBody>
      </p:sp>
      <p:sp>
        <p:nvSpPr>
          <p:cNvPr id="3" name="2 - Θέση περιεχομένου"/>
          <p:cNvSpPr>
            <a:spLocks noGrp="1"/>
          </p:cNvSpPr>
          <p:nvPr>
            <p:ph sz="half" idx="1"/>
          </p:nvPr>
        </p:nvSpPr>
        <p:spPr/>
        <p:txBody>
          <a:bodyPr/>
          <a:lstStyle/>
          <a:p>
            <a:r>
              <a:rPr lang="el-GR" dirty="0" smtClean="0"/>
              <a:t>Θεά της ομορφιάς και του έρωτα.</a:t>
            </a:r>
          </a:p>
          <a:p>
            <a:r>
              <a:rPr lang="el-GR" dirty="0" smtClean="0"/>
              <a:t>Σύμβολα: Καθρέφτης, περιστέρι, </a:t>
            </a:r>
            <a:r>
              <a:rPr lang="el-GR" dirty="0" err="1" smtClean="0"/>
              <a:t>κύκνος,ανεμώνη</a:t>
            </a:r>
            <a:endParaRPr lang="en-US" dirty="0"/>
          </a:p>
        </p:txBody>
      </p:sp>
      <p:pic>
        <p:nvPicPr>
          <p:cNvPr id="5" name="4 - Θέση περιεχομένου" descr="Αφροδίτη 1.jpg"/>
          <p:cNvPicPr>
            <a:picLocks noGrp="1" noChangeAspect="1"/>
          </p:cNvPicPr>
          <p:nvPr>
            <p:ph sz="half" idx="2"/>
          </p:nvPr>
        </p:nvPicPr>
        <p:blipFill>
          <a:blip r:embed="rId2"/>
          <a:stretch>
            <a:fillRect/>
          </a:stretch>
        </p:blipFill>
        <p:spPr>
          <a:xfrm>
            <a:off x="5838825" y="2604294"/>
            <a:ext cx="1657350" cy="2762250"/>
          </a:xfrm>
        </p:spPr>
      </p:pic>
      <p:pic>
        <p:nvPicPr>
          <p:cNvPr id="8194" name="Picture 2" descr="https://kefalasofia.weebly.com/uploads/2/8/9/8/28984903/5737536.jpg"/>
          <p:cNvPicPr>
            <a:picLocks noChangeAspect="1" noChangeArrowheads="1"/>
          </p:cNvPicPr>
          <p:nvPr/>
        </p:nvPicPr>
        <p:blipFill>
          <a:blip r:embed="rId3"/>
          <a:srcRect/>
          <a:stretch>
            <a:fillRect/>
          </a:stretch>
        </p:blipFill>
        <p:spPr bwMode="auto">
          <a:xfrm>
            <a:off x="500034" y="4357694"/>
            <a:ext cx="3810000" cy="2371726"/>
          </a:xfrm>
          <a:prstGeom prst="rect">
            <a:avLst/>
          </a:prstGeom>
          <a:noFill/>
        </p:spPr>
      </p:pic>
    </p:spTree>
  </p:cSld>
  <p:clrMapOvr>
    <a:masterClrMapping/>
  </p:clrMapOvr>
  <p:transition spd="slow">
    <p:newsflash/>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Άρτεμης </a:t>
            </a:r>
            <a:endParaRPr lang="en-US" dirty="0"/>
          </a:p>
        </p:txBody>
      </p:sp>
      <p:sp>
        <p:nvSpPr>
          <p:cNvPr id="3" name="2 - Θέση περιεχομένου"/>
          <p:cNvSpPr>
            <a:spLocks noGrp="1"/>
          </p:cNvSpPr>
          <p:nvPr>
            <p:ph sz="half" idx="1"/>
          </p:nvPr>
        </p:nvSpPr>
        <p:spPr/>
        <p:txBody>
          <a:bodyPr/>
          <a:lstStyle/>
          <a:p>
            <a:r>
              <a:rPr lang="el-GR" dirty="0" smtClean="0"/>
              <a:t>Σύμβολα: Τόξο &amp; βέλος, ελάφι, σκύλος</a:t>
            </a:r>
            <a:r>
              <a:rPr lang="el-GR" dirty="0" smtClean="0"/>
              <a:t>.</a:t>
            </a:r>
          </a:p>
          <a:p>
            <a:r>
              <a:rPr lang="el-GR" dirty="0" smtClean="0"/>
              <a:t>Θεά της </a:t>
            </a:r>
            <a:r>
              <a:rPr lang="el-GR" dirty="0" smtClean="0"/>
              <a:t>ά</a:t>
            </a:r>
            <a:r>
              <a:rPr lang="el-GR" dirty="0" smtClean="0"/>
              <a:t>γριας φύσης, του κυνηγιού, των ζώων και της γονιμότητας</a:t>
            </a:r>
            <a:endParaRPr lang="en-US" dirty="0"/>
          </a:p>
        </p:txBody>
      </p:sp>
      <p:pic>
        <p:nvPicPr>
          <p:cNvPr id="5" name="4 - Θέση περιεχομένου" descr="Άρτεμις 2.gif"/>
          <p:cNvPicPr>
            <a:picLocks noGrp="1" noChangeAspect="1"/>
          </p:cNvPicPr>
          <p:nvPr>
            <p:ph sz="half" idx="2"/>
          </p:nvPr>
        </p:nvPicPr>
        <p:blipFill>
          <a:blip r:embed="rId2"/>
          <a:stretch>
            <a:fillRect/>
          </a:stretch>
        </p:blipFill>
        <p:spPr>
          <a:xfrm>
            <a:off x="5429256" y="2313790"/>
            <a:ext cx="2285994" cy="3086092"/>
          </a:xfrm>
        </p:spPr>
      </p:pic>
      <p:pic>
        <p:nvPicPr>
          <p:cNvPr id="5122" name="Picture 2" descr="https://kefalasofia.weebly.com/uploads/2/8/9/8/28984903/229404.gif"/>
          <p:cNvPicPr>
            <a:picLocks noChangeAspect="1" noChangeArrowheads="1"/>
          </p:cNvPicPr>
          <p:nvPr/>
        </p:nvPicPr>
        <p:blipFill>
          <a:blip r:embed="rId3"/>
          <a:srcRect/>
          <a:stretch>
            <a:fillRect/>
          </a:stretch>
        </p:blipFill>
        <p:spPr bwMode="auto">
          <a:xfrm>
            <a:off x="928662" y="4714860"/>
            <a:ext cx="1866900" cy="2143140"/>
          </a:xfrm>
          <a:prstGeom prst="rect">
            <a:avLst/>
          </a:prstGeom>
          <a:noFill/>
        </p:spPr>
      </p:pic>
      <p:pic>
        <p:nvPicPr>
          <p:cNvPr id="5124" name="Picture 4" descr="https://kefalasofia.weebly.com/uploads/2/8/9/8/28984903/1462774.png"/>
          <p:cNvPicPr>
            <a:picLocks noChangeAspect="1" noChangeArrowheads="1"/>
          </p:cNvPicPr>
          <p:nvPr/>
        </p:nvPicPr>
        <p:blipFill>
          <a:blip r:embed="rId4"/>
          <a:srcRect/>
          <a:stretch>
            <a:fillRect/>
          </a:stretch>
        </p:blipFill>
        <p:spPr bwMode="auto">
          <a:xfrm>
            <a:off x="3214678" y="4214818"/>
            <a:ext cx="2309802" cy="2448391"/>
          </a:xfrm>
          <a:prstGeom prst="rect">
            <a:avLst/>
          </a:prstGeom>
          <a:noFill/>
        </p:spPr>
      </p:pic>
    </p:spTree>
  </p:cSld>
  <p:clrMapOvr>
    <a:masterClrMapping/>
  </p:clrMapOvr>
  <p:transition spd="slow">
    <p:strips dir="rd"/>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Άρης</a:t>
            </a:r>
            <a:endParaRPr lang="en-US" dirty="0"/>
          </a:p>
        </p:txBody>
      </p:sp>
      <p:sp>
        <p:nvSpPr>
          <p:cNvPr id="3" name="2 - Θέση περιεχομένου"/>
          <p:cNvSpPr>
            <a:spLocks noGrp="1"/>
          </p:cNvSpPr>
          <p:nvPr>
            <p:ph sz="half" idx="1"/>
          </p:nvPr>
        </p:nvSpPr>
        <p:spPr/>
        <p:txBody>
          <a:bodyPr/>
          <a:lstStyle/>
          <a:p>
            <a:r>
              <a:rPr lang="el-GR" dirty="0" smtClean="0"/>
              <a:t>Θεός της μάχης </a:t>
            </a:r>
          </a:p>
          <a:p>
            <a:r>
              <a:rPr lang="el-GR" dirty="0" smtClean="0"/>
              <a:t>Σύμβολα: Δόρυ, σπαθί, γύπας</a:t>
            </a:r>
            <a:endParaRPr lang="en-US" dirty="0"/>
          </a:p>
        </p:txBody>
      </p:sp>
      <p:pic>
        <p:nvPicPr>
          <p:cNvPr id="5" name="4 - Θέση περιεχομένου" descr="Άρης 1.jpg"/>
          <p:cNvPicPr>
            <a:picLocks noGrp="1" noChangeAspect="1"/>
          </p:cNvPicPr>
          <p:nvPr>
            <p:ph sz="half" idx="2"/>
          </p:nvPr>
        </p:nvPicPr>
        <p:blipFill>
          <a:blip r:embed="rId2"/>
          <a:stretch>
            <a:fillRect/>
          </a:stretch>
        </p:blipFill>
        <p:spPr>
          <a:xfrm>
            <a:off x="5238750" y="2542381"/>
            <a:ext cx="2857500" cy="3244073"/>
          </a:xfrm>
        </p:spPr>
      </p:pic>
      <p:pic>
        <p:nvPicPr>
          <p:cNvPr id="6146" name="Picture 2" descr="https://kefalasofia.weebly.com/uploads/2/8/9/8/28984903/4980336.png"/>
          <p:cNvPicPr>
            <a:picLocks noChangeAspect="1" noChangeArrowheads="1"/>
          </p:cNvPicPr>
          <p:nvPr/>
        </p:nvPicPr>
        <p:blipFill>
          <a:blip r:embed="rId3"/>
          <a:srcRect/>
          <a:stretch>
            <a:fillRect/>
          </a:stretch>
        </p:blipFill>
        <p:spPr bwMode="auto">
          <a:xfrm>
            <a:off x="2714612" y="4786322"/>
            <a:ext cx="1905000" cy="1914525"/>
          </a:xfrm>
          <a:prstGeom prst="rect">
            <a:avLst/>
          </a:prstGeom>
          <a:noFill/>
        </p:spPr>
      </p:pic>
    </p:spTree>
  </p:cSld>
  <p:clrMapOvr>
    <a:masterClrMapping/>
  </p:clrMapOvr>
  <p:transition spd="slow">
    <p:circl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Ερμής</a:t>
            </a:r>
            <a:endParaRPr lang="en-US" dirty="0"/>
          </a:p>
        </p:txBody>
      </p:sp>
      <p:sp>
        <p:nvSpPr>
          <p:cNvPr id="3" name="2 - Θέση περιεχομένου"/>
          <p:cNvSpPr>
            <a:spLocks noGrp="1"/>
          </p:cNvSpPr>
          <p:nvPr>
            <p:ph sz="half" idx="1"/>
          </p:nvPr>
        </p:nvSpPr>
        <p:spPr/>
        <p:txBody>
          <a:bodyPr>
            <a:normAutofit lnSpcReduction="10000"/>
          </a:bodyPr>
          <a:lstStyle/>
          <a:p>
            <a:r>
              <a:rPr lang="el-GR" dirty="0" smtClean="0"/>
              <a:t>Σύμβολα: Κηρύκειο, φτερωτά </a:t>
            </a:r>
            <a:r>
              <a:rPr lang="el-GR" dirty="0" smtClean="0"/>
              <a:t>σανδάλια φτερωτό κράνος</a:t>
            </a:r>
          </a:p>
          <a:p>
            <a:r>
              <a:rPr lang="el-GR" dirty="0" smtClean="0"/>
              <a:t>Ήταν ο αγγελιαφόρος των θεών, κήρυκας και ψυχοπομπός, προστάτης  του εμπορίου, των ταξιδιωτών αλλά και των ληστών  </a:t>
            </a:r>
          </a:p>
        </p:txBody>
      </p:sp>
      <p:pic>
        <p:nvPicPr>
          <p:cNvPr id="6" name="5 - Θέση περιεχομένου" descr="Ερμής 1.gif"/>
          <p:cNvPicPr>
            <a:picLocks noGrp="1" noChangeAspect="1"/>
          </p:cNvPicPr>
          <p:nvPr>
            <p:ph sz="half" idx="2"/>
          </p:nvPr>
        </p:nvPicPr>
        <p:blipFill>
          <a:blip r:embed="rId2"/>
          <a:stretch>
            <a:fillRect/>
          </a:stretch>
        </p:blipFill>
        <p:spPr>
          <a:xfrm>
            <a:off x="5619750" y="2504281"/>
            <a:ext cx="2095500" cy="2962275"/>
          </a:xfrm>
        </p:spPr>
      </p:pic>
      <p:pic>
        <p:nvPicPr>
          <p:cNvPr id="4098" name="Picture 2" descr="https://kefalasofia.weebly.com/uploads/2/8/9/8/28984903/4545814.jpg"/>
          <p:cNvPicPr>
            <a:picLocks noChangeAspect="1" noChangeArrowheads="1"/>
          </p:cNvPicPr>
          <p:nvPr/>
        </p:nvPicPr>
        <p:blipFill>
          <a:blip r:embed="rId3"/>
          <a:srcRect/>
          <a:stretch>
            <a:fillRect/>
          </a:stretch>
        </p:blipFill>
        <p:spPr bwMode="auto">
          <a:xfrm>
            <a:off x="4286248" y="5143512"/>
            <a:ext cx="1485900" cy="1619251"/>
          </a:xfrm>
          <a:prstGeom prst="rect">
            <a:avLst/>
          </a:prstGeom>
          <a:noFill/>
        </p:spPr>
      </p:pic>
    </p:spTree>
  </p:cSld>
  <p:clrMapOvr>
    <a:masterClrMapping/>
  </p:clrMapOvr>
  <p:transition spd="slow">
    <p:wheel spokes="8"/>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Autofit/>
          </a:bodyPr>
          <a:lstStyle/>
          <a:p>
            <a:r>
              <a:rPr lang="el-GR" sz="4400" dirty="0" smtClean="0">
                <a:solidFill>
                  <a:srgbClr val="FFFF00"/>
                </a:solidFill>
              </a:rPr>
              <a:t>ΔΙΑΣ </a:t>
            </a:r>
            <a:endParaRPr lang="el-GR" sz="4400" dirty="0">
              <a:solidFill>
                <a:srgbClr val="FFFF00"/>
              </a:solidFill>
            </a:endParaRPr>
          </a:p>
        </p:txBody>
      </p:sp>
      <p:sp>
        <p:nvSpPr>
          <p:cNvPr id="3" name="2 - Θέση περιεχομένου"/>
          <p:cNvSpPr>
            <a:spLocks noGrp="1"/>
          </p:cNvSpPr>
          <p:nvPr>
            <p:ph sz="half" idx="1"/>
          </p:nvPr>
        </p:nvSpPr>
        <p:spPr/>
        <p:txBody>
          <a:bodyPr/>
          <a:lstStyle/>
          <a:p>
            <a:r>
              <a:rPr lang="el-GR" dirty="0" smtClean="0"/>
              <a:t>Ο πατέρας των θεών και ο σπουδαιότερος από αυτούς . Θεός των καιρικών φαινομένων, προστάτης των ξένων , της οικογένειας και της </a:t>
            </a:r>
            <a:r>
              <a:rPr lang="el-GR" dirty="0" err="1" smtClean="0"/>
              <a:t>γονιμότιτας</a:t>
            </a:r>
            <a:r>
              <a:rPr lang="el-GR" dirty="0" smtClean="0"/>
              <a:t> </a:t>
            </a:r>
          </a:p>
        </p:txBody>
      </p:sp>
      <p:pic>
        <p:nvPicPr>
          <p:cNvPr id="5" name="4 - Θέση περιεχομένου" descr="Δίας 2.jpg"/>
          <p:cNvPicPr>
            <a:picLocks noGrp="1" noChangeAspect="1"/>
          </p:cNvPicPr>
          <p:nvPr>
            <p:ph sz="half" idx="2"/>
          </p:nvPr>
        </p:nvPicPr>
        <p:blipFill>
          <a:blip r:embed="rId2"/>
          <a:stretch>
            <a:fillRect/>
          </a:stretch>
        </p:blipFill>
        <p:spPr>
          <a:xfrm>
            <a:off x="5357818" y="1619422"/>
            <a:ext cx="2286016" cy="4187534"/>
          </a:xfrm>
          <a:prstGeom prst="rect">
            <a:avLst/>
          </a:prstGeom>
          <a:solidFill>
            <a:srgbClr val="FFFFFF">
              <a:shade val="85000"/>
            </a:srgbClr>
          </a:solidFill>
          <a:ln w="190500" cap="sq">
            <a:solidFill>
              <a:srgbClr val="FFFFFF"/>
            </a:solidFill>
            <a:miter lim="800000"/>
          </a:ln>
          <a:effectLst>
            <a:outerShdw blurRad="65000" dist="50800" dir="12900000" kx="195000" ky="145000" algn="tl" rotWithShape="0">
              <a:srgbClr val="000000">
                <a:alpha val="30000"/>
              </a:srgbClr>
            </a:outerShdw>
          </a:effectLst>
          <a:scene3d>
            <a:camera prst="orthographicFront">
              <a:rot lat="0" lon="0" rev="360000"/>
            </a:camera>
            <a:lightRig rig="twoPt" dir="t">
              <a:rot lat="0" lon="0" rev="7200000"/>
            </a:lightRig>
          </a:scene3d>
          <a:sp3d contourW="12700">
            <a:bevelT w="25400" h="19050"/>
            <a:contourClr>
              <a:srgbClr val="969696"/>
            </a:contourClr>
          </a:sp3d>
        </p:spPr>
      </p:pic>
      <p:pic>
        <p:nvPicPr>
          <p:cNvPr id="12290" name="Picture 2" descr="https://kefalasofia.weebly.com/uploads/2/8/9/8/28984903/2815738.png"/>
          <p:cNvPicPr>
            <a:picLocks noChangeAspect="1" noChangeArrowheads="1"/>
          </p:cNvPicPr>
          <p:nvPr/>
        </p:nvPicPr>
        <p:blipFill>
          <a:blip r:embed="rId3"/>
          <a:srcRect/>
          <a:stretch>
            <a:fillRect/>
          </a:stretch>
        </p:blipFill>
        <p:spPr bwMode="auto">
          <a:xfrm>
            <a:off x="5857884" y="3357562"/>
            <a:ext cx="2857500" cy="3362326"/>
          </a:xfrm>
          <a:prstGeom prst="rect">
            <a:avLst/>
          </a:prstGeom>
          <a:noFill/>
        </p:spPr>
      </p:pic>
    </p:spTree>
  </p:cSld>
  <p:clrMapOvr>
    <a:masterClrMapping/>
  </p:clrMapOvr>
  <p:transition spd="slow">
    <p:zoom/>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Αθηνά</a:t>
            </a:r>
            <a:endParaRPr lang="en-US" dirty="0"/>
          </a:p>
        </p:txBody>
      </p:sp>
      <p:sp>
        <p:nvSpPr>
          <p:cNvPr id="3" name="2 - Θέση περιεχομένου"/>
          <p:cNvSpPr>
            <a:spLocks noGrp="1"/>
          </p:cNvSpPr>
          <p:nvPr>
            <p:ph sz="half" idx="1"/>
          </p:nvPr>
        </p:nvSpPr>
        <p:spPr/>
        <p:txBody>
          <a:bodyPr/>
          <a:lstStyle/>
          <a:p>
            <a:r>
              <a:rPr lang="el-GR" dirty="0" smtClean="0"/>
              <a:t>Θεά της Σοφίας, των κυνηγιού και της σώφρονος πολέμου</a:t>
            </a:r>
            <a:endParaRPr lang="en-US" dirty="0"/>
          </a:p>
        </p:txBody>
      </p:sp>
      <p:pic>
        <p:nvPicPr>
          <p:cNvPr id="6" name="5 - Θέση περιεχομένου" descr="Αθηνά 2.jpg"/>
          <p:cNvPicPr>
            <a:picLocks noGrp="1" noChangeAspect="1"/>
          </p:cNvPicPr>
          <p:nvPr>
            <p:ph sz="half" idx="2"/>
          </p:nvPr>
        </p:nvPicPr>
        <p:blipFill>
          <a:blip r:embed="rId2"/>
          <a:stretch>
            <a:fillRect/>
          </a:stretch>
        </p:blipFill>
        <p:spPr>
          <a:xfrm>
            <a:off x="6215074" y="714356"/>
            <a:ext cx="2181225" cy="3810000"/>
          </a:xfrm>
        </p:spPr>
      </p:pic>
      <p:pic>
        <p:nvPicPr>
          <p:cNvPr id="1026" name="Picture 2" descr="https://kefalasofia.weebly.com/uploads/2/8/9/8/28984903/8416694.jpg"/>
          <p:cNvPicPr>
            <a:picLocks noChangeAspect="1" noChangeArrowheads="1"/>
          </p:cNvPicPr>
          <p:nvPr/>
        </p:nvPicPr>
        <p:blipFill>
          <a:blip r:embed="rId3"/>
          <a:srcRect/>
          <a:stretch>
            <a:fillRect/>
          </a:stretch>
        </p:blipFill>
        <p:spPr bwMode="auto">
          <a:xfrm>
            <a:off x="4643438" y="4714884"/>
            <a:ext cx="1714512" cy="2035983"/>
          </a:xfrm>
          <a:prstGeom prst="rect">
            <a:avLst/>
          </a:prstGeom>
          <a:noFill/>
        </p:spPr>
      </p:pic>
    </p:spTree>
  </p:cSld>
  <p:clrMapOvr>
    <a:masterClrMapping/>
  </p:clrMapOvr>
  <p:transition spd="slow">
    <p:dissolv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ΗΡΑ </a:t>
            </a:r>
            <a:endParaRPr lang="en-US" dirty="0"/>
          </a:p>
        </p:txBody>
      </p:sp>
      <p:sp>
        <p:nvSpPr>
          <p:cNvPr id="3" name="2 - Θέση περιεχομένου"/>
          <p:cNvSpPr>
            <a:spLocks noGrp="1"/>
          </p:cNvSpPr>
          <p:nvPr>
            <p:ph sz="half" idx="1"/>
          </p:nvPr>
        </p:nvSpPr>
        <p:spPr/>
        <p:txBody>
          <a:bodyPr/>
          <a:lstStyle/>
          <a:p>
            <a:r>
              <a:rPr lang="el-GR" dirty="0" smtClean="0"/>
              <a:t>Αδελφή  και σύζυγος του Δία. Ήταν προστάτιδα του γάμου και συζυγικής πίστης </a:t>
            </a:r>
            <a:endParaRPr lang="en-US" dirty="0"/>
          </a:p>
        </p:txBody>
      </p:sp>
      <p:pic>
        <p:nvPicPr>
          <p:cNvPr id="5" name="4 - Θέση περιεχομένου" descr="Ήρα 1.jpg"/>
          <p:cNvPicPr>
            <a:picLocks noGrp="1" noChangeAspect="1"/>
          </p:cNvPicPr>
          <p:nvPr>
            <p:ph sz="half" idx="2"/>
          </p:nvPr>
        </p:nvPicPr>
        <p:blipFill>
          <a:blip r:embed="rId2"/>
          <a:stretch>
            <a:fillRect/>
          </a:stretch>
        </p:blipFill>
        <p:spPr>
          <a:xfrm>
            <a:off x="5143504" y="470712"/>
            <a:ext cx="2362205" cy="5530056"/>
          </a:xfrm>
          <a:prstGeom prst="rect">
            <a:avLst/>
          </a:prstGeom>
          <a:ln w="228600" cap="sq" cmpd="thickThin">
            <a:solidFill>
              <a:srgbClr val="000000"/>
            </a:solidFill>
            <a:prstDash val="solid"/>
            <a:miter lim="800000"/>
          </a:ln>
          <a:effectLst>
            <a:innerShdw blurRad="76200">
              <a:srgbClr val="000000"/>
            </a:innerShdw>
          </a:effectLst>
        </p:spPr>
      </p:pic>
      <p:pic>
        <p:nvPicPr>
          <p:cNvPr id="11266" name="Picture 2" descr="https://kefalasofia.weebly.com/uploads/2/8/9/8/28984903/2628791.png"/>
          <p:cNvPicPr>
            <a:picLocks noChangeAspect="1" noChangeArrowheads="1"/>
          </p:cNvPicPr>
          <p:nvPr/>
        </p:nvPicPr>
        <p:blipFill>
          <a:blip r:embed="rId3"/>
          <a:srcRect/>
          <a:stretch>
            <a:fillRect/>
          </a:stretch>
        </p:blipFill>
        <p:spPr bwMode="auto">
          <a:xfrm>
            <a:off x="2357422" y="3500438"/>
            <a:ext cx="2011901" cy="2957495"/>
          </a:xfrm>
          <a:prstGeom prst="rect">
            <a:avLst/>
          </a:prstGeom>
          <a:noFill/>
        </p:spPr>
      </p:pic>
    </p:spTree>
  </p:cSld>
  <p:clrMapOvr>
    <a:masterClrMapping/>
  </p:clrMapOvr>
  <p:transition spd="slow">
    <p:cover dir="lu"/>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Ήφαιστος</a:t>
            </a:r>
            <a:endParaRPr lang="en-US" dirty="0"/>
          </a:p>
        </p:txBody>
      </p:sp>
      <p:sp>
        <p:nvSpPr>
          <p:cNvPr id="3" name="2 - Θέση περιεχομένου"/>
          <p:cNvSpPr>
            <a:spLocks noGrp="1"/>
          </p:cNvSpPr>
          <p:nvPr>
            <p:ph sz="half" idx="1"/>
          </p:nvPr>
        </p:nvSpPr>
        <p:spPr/>
        <p:txBody>
          <a:bodyPr>
            <a:normAutofit lnSpcReduction="10000"/>
          </a:bodyPr>
          <a:lstStyle/>
          <a:p>
            <a:r>
              <a:rPr lang="el-GR" dirty="0" smtClean="0"/>
              <a:t>Σύμβολα: Σφυρί και αμόνι, πέλεκυς, φωτιά</a:t>
            </a:r>
          </a:p>
          <a:p>
            <a:r>
              <a:rPr lang="el-GR" dirty="0" smtClean="0"/>
              <a:t>Ήταν ο θεός της φωτιάς του ουρανού, της γης και οποιασδήποτε τεχνικής ή τέχνης με αυτή, όπως της χαλκουργίας, και, εν γένει, μεταλλουργίας</a:t>
            </a:r>
            <a:endParaRPr lang="en-US" dirty="0"/>
          </a:p>
        </p:txBody>
      </p:sp>
      <p:pic>
        <p:nvPicPr>
          <p:cNvPr id="6" name="5 - Θέση περιεχομένου" descr="Ήφαιστος 2.jpg"/>
          <p:cNvPicPr>
            <a:picLocks noGrp="1" noChangeAspect="1"/>
          </p:cNvPicPr>
          <p:nvPr>
            <p:ph sz="half" idx="2"/>
          </p:nvPr>
        </p:nvPicPr>
        <p:blipFill>
          <a:blip r:embed="rId2"/>
          <a:stretch>
            <a:fillRect/>
          </a:stretch>
        </p:blipFill>
        <p:spPr>
          <a:xfrm>
            <a:off x="6572264" y="1285860"/>
            <a:ext cx="2071702" cy="3500462"/>
          </a:xfrm>
        </p:spPr>
      </p:pic>
      <p:pic>
        <p:nvPicPr>
          <p:cNvPr id="3074" name="Picture 2" descr="https://kefalasofia.weebly.com/uploads/2/8/9/8/28984903/3762413.jpg"/>
          <p:cNvPicPr>
            <a:picLocks noChangeAspect="1" noChangeArrowheads="1"/>
          </p:cNvPicPr>
          <p:nvPr/>
        </p:nvPicPr>
        <p:blipFill>
          <a:blip r:embed="rId3"/>
          <a:srcRect/>
          <a:stretch>
            <a:fillRect/>
          </a:stretch>
        </p:blipFill>
        <p:spPr bwMode="auto">
          <a:xfrm>
            <a:off x="4143372" y="4572008"/>
            <a:ext cx="2343150" cy="1952625"/>
          </a:xfrm>
          <a:prstGeom prst="rect">
            <a:avLst/>
          </a:prstGeom>
          <a:noFill/>
        </p:spPr>
      </p:pic>
    </p:spTree>
  </p:cSld>
  <p:clrMapOvr>
    <a:masterClrMapping/>
  </p:clrMapOvr>
  <p:transition>
    <p:wedg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ΕΣΤΙΑ</a:t>
            </a:r>
            <a:endParaRPr lang="en-US" dirty="0"/>
          </a:p>
        </p:txBody>
      </p:sp>
      <p:sp>
        <p:nvSpPr>
          <p:cNvPr id="3" name="2 - Θέση περιεχομένου"/>
          <p:cNvSpPr>
            <a:spLocks noGrp="1"/>
          </p:cNvSpPr>
          <p:nvPr>
            <p:ph sz="half" idx="1"/>
          </p:nvPr>
        </p:nvSpPr>
        <p:spPr/>
        <p:txBody>
          <a:bodyPr>
            <a:normAutofit fontScale="85000" lnSpcReduction="10000"/>
          </a:bodyPr>
          <a:lstStyle/>
          <a:p>
            <a:r>
              <a:rPr lang="el-GR" dirty="0" smtClean="0"/>
              <a:t>Σύμβολα: Λυχνάρι, πυρσός, πέπλο.</a:t>
            </a:r>
          </a:p>
          <a:p>
            <a:r>
              <a:rPr lang="el-GR" dirty="0" smtClean="0"/>
              <a:t>Η Εστία είναι η θεά της Οικίας, η ίδια ιδέα της πυρός που δε σβήνει. Οι πρώτοι Έλληνες έδωσαν το όνομα στη θεά όχι τόσο από τον ακίνητο λίθο που βρισκόταν στο κέντρο της οικίας τους που χρησίμευε για να </a:t>
            </a:r>
            <a:r>
              <a:rPr lang="el-GR" dirty="0" err="1" smtClean="0"/>
              <a:t>υποβαστάει</a:t>
            </a:r>
            <a:r>
              <a:rPr lang="el-GR" dirty="0" smtClean="0"/>
              <a:t> την φωτιά, αλλά από την ίδια την φωτιά.</a:t>
            </a:r>
            <a:endParaRPr lang="en-US" dirty="0"/>
          </a:p>
        </p:txBody>
      </p:sp>
      <p:pic>
        <p:nvPicPr>
          <p:cNvPr id="6" name="5 - Θέση περιεχομένου" descr="Εστία 1.JPG"/>
          <p:cNvPicPr>
            <a:picLocks noGrp="1" noChangeAspect="1"/>
          </p:cNvPicPr>
          <p:nvPr>
            <p:ph sz="half" idx="2"/>
          </p:nvPr>
        </p:nvPicPr>
        <p:blipFill>
          <a:blip r:embed="rId2"/>
          <a:stretch>
            <a:fillRect/>
          </a:stretch>
        </p:blipFill>
        <p:spPr>
          <a:xfrm>
            <a:off x="6733528" y="500042"/>
            <a:ext cx="2184693" cy="4214842"/>
          </a:xfrm>
        </p:spPr>
      </p:pic>
      <p:pic>
        <p:nvPicPr>
          <p:cNvPr id="2050" name="Picture 2" descr="https://blogger.googleusercontent.com/img/b/R29vZ2xl/AVvXsEjIy-vnQN3RGsIjOKikrVu5Zt8kzSFK_VbOCAD4VTDEKRKSh8Yo69l58ONlaIklqpm5bUx-xwiGD_eNfGnZhuwEPyugjUXkseJqPx4ji5VQ5K-PlL2p2Ya5gQuFTWpsipdVF3PDFAtXIV6_/s320/0632_Hestia.jpg"/>
          <p:cNvPicPr>
            <a:picLocks noChangeAspect="1" noChangeArrowheads="1"/>
          </p:cNvPicPr>
          <p:nvPr/>
        </p:nvPicPr>
        <p:blipFill>
          <a:blip r:embed="rId3"/>
          <a:srcRect/>
          <a:stretch>
            <a:fillRect/>
          </a:stretch>
        </p:blipFill>
        <p:spPr bwMode="auto">
          <a:xfrm>
            <a:off x="4500562" y="4786322"/>
            <a:ext cx="2743198" cy="1928811"/>
          </a:xfrm>
          <a:prstGeom prst="rect">
            <a:avLst/>
          </a:prstGeom>
          <a:noFill/>
        </p:spPr>
      </p:pic>
    </p:spTree>
  </p:cSld>
  <p:clrMapOvr>
    <a:masterClrMapping/>
  </p:clrMapOvr>
  <p:transition spd="slow">
    <p:wheel spokes="8"/>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Ποσειδώνας</a:t>
            </a:r>
            <a:endParaRPr lang="en-US" dirty="0"/>
          </a:p>
        </p:txBody>
      </p:sp>
      <p:sp>
        <p:nvSpPr>
          <p:cNvPr id="3" name="2 - Θέση περιεχομένου"/>
          <p:cNvSpPr>
            <a:spLocks noGrp="1"/>
          </p:cNvSpPr>
          <p:nvPr>
            <p:ph sz="half" idx="1"/>
          </p:nvPr>
        </p:nvSpPr>
        <p:spPr/>
        <p:txBody>
          <a:bodyPr/>
          <a:lstStyle/>
          <a:p>
            <a:r>
              <a:rPr lang="el-GR" dirty="0" smtClean="0"/>
              <a:t>Θεός της  θάλασσας, των ποταμών, των πηγών των πόσιμων νερών και  γενικά του  υγρού στοιχείου </a:t>
            </a:r>
            <a:endParaRPr lang="en-US" dirty="0"/>
          </a:p>
        </p:txBody>
      </p:sp>
      <p:pic>
        <p:nvPicPr>
          <p:cNvPr id="5" name="4 - Θέση περιεχομένου" descr="Ποσειδώνας 1.jpg"/>
          <p:cNvPicPr>
            <a:picLocks noGrp="1" noChangeAspect="1"/>
          </p:cNvPicPr>
          <p:nvPr>
            <p:ph sz="half" idx="2"/>
          </p:nvPr>
        </p:nvPicPr>
        <p:blipFill>
          <a:blip r:embed="rId2"/>
          <a:stretch>
            <a:fillRect/>
          </a:stretch>
        </p:blipFill>
        <p:spPr>
          <a:xfrm>
            <a:off x="5214942" y="2458948"/>
            <a:ext cx="2786082" cy="2803605"/>
          </a:xfrm>
        </p:spPr>
      </p:pic>
      <p:pic>
        <p:nvPicPr>
          <p:cNvPr id="10242" name="Picture 2" descr="https://kefalasofia.weebly.com/uploads/2/8/9/8/28984903/4601984.png"/>
          <p:cNvPicPr>
            <a:picLocks noChangeAspect="1" noChangeArrowheads="1"/>
          </p:cNvPicPr>
          <p:nvPr/>
        </p:nvPicPr>
        <p:blipFill>
          <a:blip r:embed="rId3"/>
          <a:srcRect/>
          <a:stretch>
            <a:fillRect/>
          </a:stretch>
        </p:blipFill>
        <p:spPr bwMode="auto">
          <a:xfrm>
            <a:off x="3286116" y="4500570"/>
            <a:ext cx="1434354" cy="1905003"/>
          </a:xfrm>
          <a:prstGeom prst="rect">
            <a:avLst/>
          </a:prstGeom>
          <a:noFill/>
        </p:spPr>
      </p:pic>
    </p:spTree>
  </p:cSld>
  <p:clrMapOvr>
    <a:masterClrMapping/>
  </p:clrMapOvr>
  <p:transition spd="slow" advClick="0">
    <p:wipe dir="u"/>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Απόλλων</a:t>
            </a:r>
            <a:endParaRPr lang="en-US" dirty="0"/>
          </a:p>
        </p:txBody>
      </p:sp>
      <p:sp>
        <p:nvSpPr>
          <p:cNvPr id="3" name="2 - Θέση περιεχομένου"/>
          <p:cNvSpPr>
            <a:spLocks noGrp="1"/>
          </p:cNvSpPr>
          <p:nvPr>
            <p:ph sz="half" idx="1"/>
          </p:nvPr>
        </p:nvSpPr>
        <p:spPr/>
        <p:txBody>
          <a:bodyPr/>
          <a:lstStyle/>
          <a:p>
            <a:pPr>
              <a:buNone/>
            </a:pPr>
            <a:r>
              <a:rPr lang="el-GR" dirty="0" smtClean="0"/>
              <a:t>Απόλλωνας</a:t>
            </a:r>
          </a:p>
          <a:p>
            <a:pPr>
              <a:buNone/>
            </a:pPr>
            <a:r>
              <a:rPr lang="el-GR" dirty="0" smtClean="0"/>
              <a:t>Σύμβολα: Λύρα, τόξο &amp; βέλος, τρίποδας</a:t>
            </a:r>
          </a:p>
          <a:p>
            <a:pPr>
              <a:buNone/>
            </a:pPr>
            <a:r>
              <a:rPr lang="el-GR" dirty="0" smtClean="0"/>
              <a:t>Θεός της μαντικής τέχνης,  </a:t>
            </a:r>
            <a:r>
              <a:rPr lang="el-GR" smtClean="0"/>
              <a:t>της μουσικής </a:t>
            </a:r>
            <a:endParaRPr lang="el-GR" dirty="0" smtClean="0"/>
          </a:p>
        </p:txBody>
      </p:sp>
      <p:pic>
        <p:nvPicPr>
          <p:cNvPr id="7" name="6 - Θέση περιεχομένου" descr="Απόλλων 1.gif"/>
          <p:cNvPicPr>
            <a:picLocks noGrp="1" noChangeAspect="1"/>
          </p:cNvPicPr>
          <p:nvPr>
            <p:ph sz="half" idx="2"/>
          </p:nvPr>
        </p:nvPicPr>
        <p:blipFill>
          <a:blip r:embed="rId2"/>
          <a:stretch>
            <a:fillRect/>
          </a:stretch>
        </p:blipFill>
        <p:spPr>
          <a:xfrm>
            <a:off x="5619750" y="2651919"/>
            <a:ext cx="2095500" cy="2667000"/>
          </a:xfrm>
        </p:spPr>
      </p:pic>
      <p:pic>
        <p:nvPicPr>
          <p:cNvPr id="7170" name="Picture 2" descr="https://kefalasofia.weebly.com/uploads/2/8/9/8/28984903/5413434.jpg"/>
          <p:cNvPicPr>
            <a:picLocks noChangeAspect="1" noChangeArrowheads="1"/>
          </p:cNvPicPr>
          <p:nvPr/>
        </p:nvPicPr>
        <p:blipFill>
          <a:blip r:embed="rId3"/>
          <a:srcRect/>
          <a:stretch>
            <a:fillRect/>
          </a:stretch>
        </p:blipFill>
        <p:spPr bwMode="auto">
          <a:xfrm>
            <a:off x="4500562" y="5214950"/>
            <a:ext cx="857256" cy="1318855"/>
          </a:xfrm>
          <a:prstGeom prst="rect">
            <a:avLst/>
          </a:prstGeom>
          <a:noFill/>
        </p:spPr>
      </p:pic>
    </p:spTree>
  </p:cSld>
  <p:clrMapOvr>
    <a:masterClrMapping/>
  </p:clrMapOvr>
  <p:transition spd="slow">
    <p:fade thruBlk="1"/>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ΔΗΜΗΤΡΑ </a:t>
            </a:r>
            <a:endParaRPr lang="en-US" dirty="0"/>
          </a:p>
        </p:txBody>
      </p:sp>
      <p:sp>
        <p:nvSpPr>
          <p:cNvPr id="3" name="2 - Θέση περιεχομένου"/>
          <p:cNvSpPr>
            <a:spLocks noGrp="1"/>
          </p:cNvSpPr>
          <p:nvPr>
            <p:ph sz="half" idx="1"/>
          </p:nvPr>
        </p:nvSpPr>
        <p:spPr/>
        <p:txBody>
          <a:bodyPr/>
          <a:lstStyle/>
          <a:p>
            <a:pPr>
              <a:buNone/>
            </a:pPr>
            <a:r>
              <a:rPr lang="el-GR" dirty="0" smtClean="0"/>
              <a:t>Θεά της γης , της γεωργίας, της χλωρίδας, της τροφής, του γάμου και προστάτιδα των γεωργών.</a:t>
            </a:r>
          </a:p>
          <a:p>
            <a:pPr>
              <a:buNone/>
            </a:pPr>
            <a:r>
              <a:rPr lang="el-GR" dirty="0" smtClean="0"/>
              <a:t>Σύμβολα: Δρεπάνι, στάχυα, αυλός, </a:t>
            </a:r>
            <a:r>
              <a:rPr lang="el-GR" dirty="0" err="1" smtClean="0"/>
              <a:t>δάδ</a:t>
            </a:r>
            <a:endParaRPr lang="en-US" dirty="0"/>
          </a:p>
        </p:txBody>
      </p:sp>
      <p:pic>
        <p:nvPicPr>
          <p:cNvPr id="5" name="4 - Θέση περιεχομένου" descr="Δήμητρα 1.jpg"/>
          <p:cNvPicPr>
            <a:picLocks noGrp="1" noChangeAspect="1"/>
          </p:cNvPicPr>
          <p:nvPr>
            <p:ph sz="half" idx="2"/>
          </p:nvPr>
        </p:nvPicPr>
        <p:blipFill>
          <a:blip r:embed="rId2"/>
          <a:stretch>
            <a:fillRect/>
          </a:stretch>
        </p:blipFill>
        <p:spPr>
          <a:xfrm>
            <a:off x="5286380" y="1534407"/>
            <a:ext cx="2500330" cy="4497591"/>
          </a:xfrm>
        </p:spPr>
      </p:pic>
      <p:pic>
        <p:nvPicPr>
          <p:cNvPr id="9218" name="Picture 2" descr="https://kefalasofia.weebly.com/uploads/2/8/9/8/28984903/9147007.png"/>
          <p:cNvPicPr>
            <a:picLocks noChangeAspect="1" noChangeArrowheads="1"/>
          </p:cNvPicPr>
          <p:nvPr/>
        </p:nvPicPr>
        <p:blipFill>
          <a:blip r:embed="rId3"/>
          <a:srcRect/>
          <a:stretch>
            <a:fillRect/>
          </a:stretch>
        </p:blipFill>
        <p:spPr bwMode="auto">
          <a:xfrm>
            <a:off x="2643174" y="4848224"/>
            <a:ext cx="2276475" cy="2009776"/>
          </a:xfrm>
          <a:prstGeom prst="rect">
            <a:avLst/>
          </a:prstGeom>
          <a:noFill/>
        </p:spPr>
      </p:pic>
    </p:spTree>
  </p:cSld>
  <p:clrMapOvr>
    <a:masterClrMapping/>
  </p:clrMapOvr>
  <p:transition spd="slow">
    <p:checker/>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Ζωντάνια">
  <a:themeElements>
    <a:clrScheme name="Ζωντάνια">
      <a:dk1>
        <a:sysClr val="windowText" lastClr="000000"/>
      </a:dk1>
      <a:lt1>
        <a:sysClr val="window" lastClr="FFFFFF"/>
      </a:lt1>
      <a:dk2>
        <a:srgbClr val="666666"/>
      </a:dk2>
      <a:lt2>
        <a:srgbClr val="D2D2D2"/>
      </a:lt2>
      <a:accent1>
        <a:srgbClr val="FF388C"/>
      </a:accent1>
      <a:accent2>
        <a:srgbClr val="E40059"/>
      </a:accent2>
      <a:accent3>
        <a:srgbClr val="9C007F"/>
      </a:accent3>
      <a:accent4>
        <a:srgbClr val="68007F"/>
      </a:accent4>
      <a:accent5>
        <a:srgbClr val="005BD3"/>
      </a:accent5>
      <a:accent6>
        <a:srgbClr val="00349E"/>
      </a:accent6>
      <a:hlink>
        <a:srgbClr val="17BBFD"/>
      </a:hlink>
      <a:folHlink>
        <a:srgbClr val="FF79C2"/>
      </a:folHlink>
    </a:clrScheme>
    <a:fontScheme name="Ζωντάνια">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Ζωντάνια">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0800" dist="38100" dir="14700000" algn="t" rotWithShape="0">
              <a:srgbClr val="000000">
                <a:alpha val="60000"/>
              </a:srgbClr>
            </a:outerShdw>
          </a:effectLst>
          <a:scene3d>
            <a:camera prst="orthographicFront" fov="0">
              <a:rot lat="0" lon="0" rev="0"/>
            </a:camera>
            <a:lightRig rig="contrasting" dir="t">
              <a:rot lat="0" lon="0" rev="3600000"/>
            </a:lightRig>
          </a:scene3d>
          <a:sp3d prstMaterial="plastic">
            <a:bevelT w="127000" h="38200" prst="relaxedInset"/>
            <a:contourClr>
              <a:schemeClr val="phClr"/>
            </a:contourClr>
          </a:sp3d>
        </a:effectStyle>
      </a:effectStyleLst>
      <a:bgFillStyleLst>
        <a:solidFill>
          <a:schemeClr val="phClr"/>
        </a:solidFill>
        <a:gradFill rotWithShape="1">
          <a:gsLst>
            <a:gs pos="0">
              <a:schemeClr val="phClr">
                <a:shade val="48000"/>
                <a:satMod val="230000"/>
              </a:schemeClr>
            </a:gs>
            <a:gs pos="60000">
              <a:schemeClr val="phClr">
                <a:shade val="92000"/>
                <a:satMod val="230000"/>
              </a:schemeClr>
            </a:gs>
            <a:gs pos="100000">
              <a:schemeClr val="phClr">
                <a:tint val="85000"/>
                <a:satMod val="400000"/>
              </a:schemeClr>
            </a:gs>
          </a:gsLst>
          <a:lin ang="5400000" scaled="0"/>
        </a:gradFill>
        <a:blipFill>
          <a:blip xmlns:r="http://schemas.openxmlformats.org/officeDocument/2006/relationships" r:embed="rId1">
            <a:duotone>
              <a:schemeClr val="phClr">
                <a:shade val="1200"/>
                <a:satMod val="150000"/>
              </a:schemeClr>
              <a:schemeClr val="phClr">
                <a:tint val="90000"/>
                <a:satMod val="150000"/>
              </a:schemeClr>
            </a:duotone>
          </a:blip>
          <a:tile tx="0" ty="0" sx="70000" sy="7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Verve</Template>
  <TotalTime>238</TotalTime>
  <Words>298</Words>
  <Application>Microsoft Office PowerPoint</Application>
  <PresentationFormat>Προβολή στην οθόνη (4:3)</PresentationFormat>
  <Paragraphs>35</Paragraphs>
  <Slides>13</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13</vt:i4>
      </vt:variant>
    </vt:vector>
  </HeadingPairs>
  <TitlesOfParts>
    <vt:vector size="14" baseType="lpstr">
      <vt:lpstr>Ζωντάνια</vt:lpstr>
      <vt:lpstr> ΜΙΑ ΠΑΡΟΥΣΙΑΣΗ ΤΟΥ ΗΛΙΑ ΤΜΗΜΑ ΣΤ2  103Ο ΔΣ ΑΘΗΝΩ </vt:lpstr>
      <vt:lpstr>ΔΙΑΣ </vt:lpstr>
      <vt:lpstr>Αθηνά</vt:lpstr>
      <vt:lpstr>ΗΡΑ </vt:lpstr>
      <vt:lpstr>Ήφαιστος</vt:lpstr>
      <vt:lpstr>ΕΣΤΙΑ</vt:lpstr>
      <vt:lpstr>Ποσειδώνας</vt:lpstr>
      <vt:lpstr>Απόλλων</vt:lpstr>
      <vt:lpstr>ΔΗΜΗΤΡΑ </vt:lpstr>
      <vt:lpstr> Αφροδίτη</vt:lpstr>
      <vt:lpstr>Άρτεμης </vt:lpstr>
      <vt:lpstr>Άρης</vt:lpstr>
      <vt:lpstr>Ερμής</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ΟΙ ΘΕΟΙ ΤΟΥ ΟΛΥΜΠΟΥ</dc:title>
  <dc:creator>ΜΑΘΗΤΗΣ</dc:creator>
  <cp:lastModifiedBy>ΜΑΘΗΤΗΣ</cp:lastModifiedBy>
  <cp:revision>29</cp:revision>
  <dcterms:created xsi:type="dcterms:W3CDTF">2023-11-10T08:56:53Z</dcterms:created>
  <dcterms:modified xsi:type="dcterms:W3CDTF">2024-11-22T08:46:21Z</dcterms:modified>
</cp:coreProperties>
</file>