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 varScale="1">
        <p:scale>
          <a:sx n="83" d="100"/>
          <a:sy n="83" d="100"/>
        </p:scale>
        <p:origin x="-9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6B18F-0150-406D-99A9-D1CEF73A7E5E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02D60-EF54-47DF-B510-5C3A2F2860E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2D60-EF54-47DF-B510-5C3A2F2860EC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A7FCB7-1F0B-4CAC-A6C9-0E932CF77A9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65F4C1-49F2-4914-AACF-15974D4A41F8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ΟΙ ΘΕΟΙ ΚΑΙ ΟΙ ΘΕΕΣ ΤΟΥ ΟΛΥΜΠΟΥ | ΦΩΤΟΔΕΝΤΡ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286676" cy="473073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00034" y="0"/>
            <a:ext cx="7858180" cy="1857388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CCFFFF"/>
                </a:solidFill>
              </a:rPr>
              <a:t>ΟΙ ΘΕΟΙ  ΤΟΥ ΟΛΥΜΠΟΥ </a:t>
            </a:r>
            <a:endParaRPr lang="el-GR" dirty="0">
              <a:solidFill>
                <a:srgbClr val="CCFFFF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5143488"/>
            <a:ext cx="9144000" cy="1714512"/>
          </a:xfrm>
        </p:spPr>
        <p:txBody>
          <a:bodyPr/>
          <a:lstStyle/>
          <a:p>
            <a:endParaRPr lang="el-G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l-GR" dirty="0" smtClean="0"/>
              <a:t>ΜΙΑ ΠΑΡΟΥΣΙΑΣΗ </a:t>
            </a:r>
            <a:r>
              <a:rPr lang="el-GR" dirty="0" smtClean="0"/>
              <a:t>ΤΟΥ ΝΙΚΗΤΑ ΚΑΙ ΤΟΥ ΚΩΝΣΤΑΝΤΙΝΟΥ  ΤΜΗΜΑ  ΣΤ2   103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ΑΡΤΕΜΙΣ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Θεά της άγριας φύσης , του κυνηγιού , των ζώων και της γονιμότητας </a:t>
            </a:r>
          </a:p>
          <a:p>
            <a:r>
              <a:rPr lang="el-GR" dirty="0" smtClean="0"/>
              <a:t>Σύμβολα: Λύρα, τόξο &amp; βέλος, τρίποδας.</a:t>
            </a:r>
            <a:br>
              <a:rPr lang="el-GR" dirty="0" smtClean="0"/>
            </a:br>
            <a:endParaRPr lang="el-GR" dirty="0" smtClean="0"/>
          </a:p>
          <a:p>
            <a:endParaRPr lang="el-GR" dirty="0"/>
          </a:p>
        </p:txBody>
      </p:sp>
      <p:pic>
        <p:nvPicPr>
          <p:cNvPr id="5" name="4 - Θέση περιεχομένου" descr="Άρτεμις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380" y="1428736"/>
            <a:ext cx="2955925" cy="44338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https://kefalasofia.weebly.com/uploads/2/8/9/8/28984903/11708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071942"/>
            <a:ext cx="3000375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ΑΘΗΝΑ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Θεά της σοφίας , των τεχνών και του σώφρονος πόλεμου</a:t>
            </a:r>
          </a:p>
          <a:p>
            <a:endParaRPr lang="el-GR" dirty="0" smtClean="0"/>
          </a:p>
          <a:p>
            <a:r>
              <a:rPr lang="el-GR" dirty="0" smtClean="0"/>
              <a:t>Σύμβολα: Λύρα, τόξο &amp; βέλος, τρίποδας.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4 - Θέση περιεχομένου" descr="Αθηνά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9322" y="1428736"/>
            <a:ext cx="2181225" cy="3810000"/>
          </a:xfrm>
        </p:spPr>
      </p:pic>
      <p:pic>
        <p:nvPicPr>
          <p:cNvPr id="1026" name="Picture 2" descr="https://kefalasofia.weebly.com/uploads/2/8/9/8/28984903/8416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14818"/>
            <a:ext cx="3048000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Ήφαιστος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Θεός της φωτιάς , των ηφαιστείων , της μεταλλουργίας και προστάτης των τεχνιτών . Ήταν ακόμα  ο κατασκευαστής των όπλων των θεών</a:t>
            </a:r>
          </a:p>
          <a:p>
            <a:r>
              <a:rPr lang="el-GR" dirty="0" smtClean="0"/>
              <a:t>Σύμβολα: Λύρα, τόξο &amp; βέλος, τρίποδας.</a:t>
            </a:r>
            <a:br>
              <a:rPr lang="el-GR" dirty="0" smtClean="0"/>
            </a:br>
            <a:endParaRPr lang="el-GR" dirty="0" smtClean="0"/>
          </a:p>
          <a:p>
            <a:endParaRPr lang="el-GR" dirty="0"/>
          </a:p>
        </p:txBody>
      </p:sp>
      <p:pic>
        <p:nvPicPr>
          <p:cNvPr id="5" name="4 - Θέση περιεχομένου" descr="Ήφαιστος 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0760" y="1500174"/>
            <a:ext cx="2495550" cy="2913865"/>
          </a:xfrm>
        </p:spPr>
      </p:pic>
      <p:pic>
        <p:nvPicPr>
          <p:cNvPr id="26626" name="Picture 2" descr="https://kefalasofia.weebly.com/uploads/2/8/9/8/28984903/38739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857760"/>
            <a:ext cx="12954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Ερμής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57158" y="2000240"/>
            <a:ext cx="4038600" cy="4434840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latin typeface="+mj-lt"/>
              </a:rPr>
              <a:t>Ήταν ο αγγελιοφόρος των θεών , κήρυκας και ψυχοπομπός, προστάτης του έμπορου , των ταξιδιωτών  αλλά και των ληστών </a:t>
            </a:r>
            <a:r>
              <a:rPr lang="el-GR" dirty="0" smtClean="0">
                <a:latin typeface="+mj-lt"/>
              </a:rPr>
              <a:t>.</a:t>
            </a:r>
          </a:p>
          <a:p>
            <a:pPr>
              <a:buNone/>
            </a:pPr>
            <a:r>
              <a:rPr lang="el-GR" dirty="0" smtClean="0">
                <a:latin typeface="+mj-lt"/>
              </a:rPr>
              <a:t>Σύμβολα: Κηρύκειο, φτερωτά σανδάλια, φτερωτό κράνος</a:t>
            </a:r>
            <a:r>
              <a:rPr lang="el-GR" b="1" dirty="0" smtClean="0">
                <a:latin typeface="+mj-lt"/>
              </a:rPr>
              <a:t>.</a:t>
            </a:r>
            <a:endParaRPr lang="el-GR" b="1" dirty="0">
              <a:latin typeface="+mj-lt"/>
            </a:endParaRPr>
          </a:p>
        </p:txBody>
      </p:sp>
      <p:pic>
        <p:nvPicPr>
          <p:cNvPr id="6" name="5 - Θέση περιεχομένου" descr="Ερμής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30570"/>
            <a:ext cx="4038600" cy="4214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ttps://kefalasofia.weebly.com/uploads/2/8/9/8/28984903/13219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071942"/>
            <a:ext cx="2143140" cy="962012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Ο πατέρας  των θεών και ο σπουδαιότερος από αυτούς. Θεός των καιρικών φαινόμενων, προστάτης των ξένων, της οικογένειας και της γονιμότητας .</a:t>
            </a:r>
          </a:p>
          <a:p>
            <a:r>
              <a:rPr lang="el-GR" dirty="0" smtClean="0"/>
              <a:t>Σύμβολα: Κεραυνός, αετός, κότινος, σκήπτρο</a:t>
            </a:r>
            <a:endParaRPr lang="el-GR" dirty="0"/>
          </a:p>
        </p:txBody>
      </p:sp>
      <p:pic>
        <p:nvPicPr>
          <p:cNvPr id="7" name="6 - Θέση περιεχομένου" descr="Δίας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1000108"/>
            <a:ext cx="3112804" cy="5214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2" name="Picture 2" descr="https://kefalasofia.weebly.com/uploads/2/8/9/8/28984903/281573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000636"/>
            <a:ext cx="2286016" cy="185736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0" y="5143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400" dirty="0" smtClean="0">
                <a:solidFill>
                  <a:schemeClr val="tx1"/>
                </a:solidFill>
              </a:rPr>
              <a:t>ΗΡΑ</a:t>
            </a:r>
            <a:endParaRPr lang="el-GR" sz="4400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Αδελφή και σύζυγος του Δία. Ήταν προστάτιδα του γάμου και της συζυγικής πίστης . </a:t>
            </a:r>
          </a:p>
          <a:p>
            <a:r>
              <a:rPr lang="el-GR" dirty="0" smtClean="0"/>
              <a:t> Σύμβολα: Διάδημα, σκήπτρο, αγελάδα, παγόνι, ρόδι</a:t>
            </a:r>
            <a:endParaRPr lang="el-GR" dirty="0"/>
          </a:p>
        </p:txBody>
      </p:sp>
      <p:pic>
        <p:nvPicPr>
          <p:cNvPr id="5" name="4 - Θέση περιεχομένου" descr="Ήρα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1500174"/>
            <a:ext cx="2857520" cy="43092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8" name="Picture 2" descr="https://kefalasofia.weebly.com/uploads/2/8/9/8/28984903/23970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500570"/>
            <a:ext cx="2190750" cy="2190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ΠΟΣΕΙΔΟΝΑΣ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Θεός της θάλασσας, των ποταμών , των πηγών των πόσιμων νερών και γενικά του υγρού στοιχείου. </a:t>
            </a:r>
          </a:p>
          <a:p>
            <a:r>
              <a:rPr lang="el-GR" dirty="0" smtClean="0"/>
              <a:t>Σύμβολα: Τρίαινα, δελφίνι, άλογο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4 - Θέση περιεχομένου" descr="Ποσειδώνας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1928802"/>
            <a:ext cx="3028950" cy="37330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4" name="Picture 2" descr="https://kefalasofia.weebly.com/uploads/2/8/9/8/28984903/5571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857760"/>
            <a:ext cx="3810000" cy="18573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ΔΗΜΗΤΡΑ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Θεά της γης, της γεωργίας, της χλωρίδας, της τροφής, του γάμου και προστάτιδα των γεωργών.</a:t>
            </a:r>
          </a:p>
          <a:p>
            <a:r>
              <a:rPr lang="el-GR" dirty="0" smtClean="0"/>
              <a:t>Σύμβολα: Τρίαινα, δελφίνι, άλογο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4 - Θέση περιεχομένου" descr="Δήμητρα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3570" y="1000108"/>
            <a:ext cx="2571768" cy="48544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0" name="Picture 2" descr="https://kefalasofia.weebly.com/uploads/2/8/9/8/28984903/91470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848224"/>
            <a:ext cx="2276475" cy="200977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ΕΣΤΙΑ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Προστάτιδα της οικογενειακής ευτυχίας , είχε ως ιερό της το κέντρο του σπιτιού και δεν της προσφέρονταν μόνο η πρώτη , αλλά και η τελευταία θυσία σε κάθε γιορταστική σύναξη του ανθρώπου   </a:t>
            </a:r>
          </a:p>
          <a:p>
            <a:r>
              <a:rPr lang="el-GR" dirty="0" smtClean="0"/>
              <a:t> Σύμβολα:</a:t>
            </a:r>
            <a:r>
              <a:rPr lang="el-GR" b="1" dirty="0" smtClean="0"/>
              <a:t> </a:t>
            </a:r>
            <a:r>
              <a:rPr lang="el-GR" dirty="0" smtClean="0"/>
              <a:t>Λυχνάρι, πυρσός, πέπλο. </a:t>
            </a:r>
            <a:endParaRPr lang="el-GR" dirty="0"/>
          </a:p>
        </p:txBody>
      </p:sp>
      <p:pic>
        <p:nvPicPr>
          <p:cNvPr id="5" name="4 - Θέση περιεχομένου" descr="Ήρα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72198" y="714356"/>
            <a:ext cx="1990718" cy="3880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https://blogger.googleusercontent.com/img/b/R29vZ2xl/AVvXsEjIy-vnQN3RGsIjOKikrVu5Zt8kzSFK_VbOCAD4VTDEKRKSh8Yo69l58ONlaIklqpm5bUx-xwiGD_eNfGnZhuwEPyugjUXkseJqPx4ji5VQ5K-PlL2p2Ya5gQuFTWpsipdVF3PDFAtXIV6_/s320/0632_Hest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929189"/>
            <a:ext cx="3048000" cy="192881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ΑΦΡΟΔΙΤΗ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Θεά της ομορφιάς και του έρωτα</a:t>
            </a:r>
          </a:p>
          <a:p>
            <a:r>
              <a:rPr lang="el-GR" dirty="0" smtClean="0"/>
              <a:t>Σύμβολα: Καθρέφτης, περιστέρι, </a:t>
            </a:r>
            <a:r>
              <a:rPr lang="el-GR" dirty="0" err="1" smtClean="0"/>
              <a:t>κύκνος,ανεμώνη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4 - Θέση περιεχομένου" descr="Αφροδίτη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1785926"/>
            <a:ext cx="2066919" cy="37330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2" name="Picture 2" descr="https://kefalasofia.weebly.com/uploads/2/8/9/8/28984903/86028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148138"/>
            <a:ext cx="3810000" cy="270986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ΑΠΟΛΛΩΝ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Θεός της μαντικής τέχνης , της μουσικής και του χορού , της ηθικής τάξης και της λογικής . Ήταν ακόμα θεραπευτής θεός .</a:t>
            </a:r>
          </a:p>
          <a:p>
            <a:r>
              <a:rPr lang="el-GR" dirty="0" smtClean="0"/>
              <a:t>Σύμβολα: Λύρα, τόξο &amp; βέλος, τρίποδας.</a:t>
            </a:r>
            <a:br>
              <a:rPr lang="el-GR" dirty="0" smtClean="0"/>
            </a:br>
            <a:endParaRPr lang="el-GR" dirty="0" smtClean="0"/>
          </a:p>
          <a:p>
            <a:endParaRPr lang="el-GR" dirty="0"/>
          </a:p>
        </p:txBody>
      </p:sp>
      <p:pic>
        <p:nvPicPr>
          <p:cNvPr id="5" name="4 - Θέση περιεχομένου" descr="Απόλλων 1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1714488"/>
            <a:ext cx="2643206" cy="33099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8" name="Picture 2" descr="https://kefalasofia.weebly.com/uploads/2/8/9/8/28984903/54134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857760"/>
            <a:ext cx="1571636" cy="1738318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Θεός της μάχης και του πολέμου.</a:t>
            </a:r>
          </a:p>
          <a:p>
            <a:r>
              <a:rPr lang="el-GR" dirty="0" smtClean="0"/>
              <a:t>Σύμβολα: Λύρα, τόξο &amp; βέλος, τρίποδας.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4 - Θέση περιεχομένου" descr="Άρης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1643051"/>
            <a:ext cx="2376483" cy="3728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https://kefalasofia.weebly.com/uploads/2/8/9/8/28984903/498033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143380"/>
            <a:ext cx="1905000" cy="19145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351</Words>
  <Application>Microsoft Office PowerPoint</Application>
  <PresentationFormat>Προβολή στην οθόνη (4:3)</PresentationFormat>
  <Paragraphs>42</Paragraphs>
  <Slides>13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Ροή</vt:lpstr>
      <vt:lpstr>ΟΙ ΘΕΟΙ  ΤΟΥ ΟΛΥΜΠΟΥ </vt:lpstr>
      <vt:lpstr>ΔΙΑΣ</vt:lpstr>
      <vt:lpstr>ΗΡΑ</vt:lpstr>
      <vt:lpstr>ΠΟΣΕΙΔΟΝΑΣ </vt:lpstr>
      <vt:lpstr>ΔΗΜΗΤΡΑ</vt:lpstr>
      <vt:lpstr>ΕΣΤΙΑ </vt:lpstr>
      <vt:lpstr>ΑΦΡΟΔΙΤΗ</vt:lpstr>
      <vt:lpstr>ΑΠΟΛΛΩΝ</vt:lpstr>
      <vt:lpstr>ΑΡΗΣ</vt:lpstr>
      <vt:lpstr>ΑΡΤΕΜΙΣ </vt:lpstr>
      <vt:lpstr>ΑΘΗΝΑ</vt:lpstr>
      <vt:lpstr>Ήφαιστος</vt:lpstr>
      <vt:lpstr>Ερμής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ΘΕΟΙ ΤΟΥ ΟΛΥΜΠΟΥ</dc:title>
  <dc:creator>ΜΑΘΗΤΗΣ</dc:creator>
  <cp:lastModifiedBy>ΜΑΘΗΤΗΣ</cp:lastModifiedBy>
  <cp:revision>31</cp:revision>
  <dcterms:created xsi:type="dcterms:W3CDTF">2023-11-10T08:56:53Z</dcterms:created>
  <dcterms:modified xsi:type="dcterms:W3CDTF">2024-11-22T08:33:44Z</dcterms:modified>
</cp:coreProperties>
</file>