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Μια παρουσίαση της </a:t>
            </a:r>
            <a:r>
              <a:rPr lang="el-GR" dirty="0" err="1" smtClean="0"/>
              <a:t>Ήλιας</a:t>
            </a:r>
            <a:endParaRPr lang="el-GR" dirty="0" smtClean="0"/>
          </a:p>
          <a:p>
            <a:r>
              <a:rPr lang="el-GR" dirty="0" smtClean="0"/>
              <a:t>Και του Δημήτρη</a:t>
            </a:r>
          </a:p>
          <a:p>
            <a:r>
              <a:rPr lang="el-GR" dirty="0" smtClean="0"/>
              <a:t>103</a:t>
            </a:r>
            <a:r>
              <a:rPr lang="el-GR" baseline="30000" dirty="0" smtClean="0"/>
              <a:t>ο</a:t>
            </a:r>
            <a:r>
              <a:rPr lang="el-GR" dirty="0" smtClean="0"/>
              <a:t> ΔΣ Αθηνών</a:t>
            </a:r>
          </a:p>
          <a:p>
            <a:r>
              <a:rPr lang="el-GR" dirty="0" smtClean="0"/>
              <a:t>Τμήμα ΣΤ2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ΘΕΟΙ ΤΟΥ ΟΛΥΜΠΟΥ</a:t>
            </a:r>
            <a:endParaRPr lang="el-GR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ΑΡΤΕΜΙΣ</a:t>
            </a:r>
            <a:endParaRPr lang="el-GR" dirty="0"/>
          </a:p>
        </p:txBody>
      </p:sp>
      <p:pic>
        <p:nvPicPr>
          <p:cNvPr id="5" name="4 - Θέση περιεχομένου" descr="Άρτεμι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819" y="1524000"/>
            <a:ext cx="3048000" cy="45720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Θεά της άγριας φύσης, του κυνηγιού, των ζώων και της </a:t>
            </a:r>
            <a:r>
              <a:rPr lang="el-GR" dirty="0" err="1" smtClean="0"/>
              <a:t>γονμότητας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074" name="Picture 2" descr="https://kefalasofia.weebly.com/uploads/2/8/9/8/28984903/11708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50"/>
            <a:ext cx="30003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ΑΘΗΝΑ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Θεά της </a:t>
            </a:r>
            <a:r>
              <a:rPr lang="el-GR" dirty="0" err="1" smtClean="0"/>
              <a:t>Σοφίας,των</a:t>
            </a:r>
            <a:r>
              <a:rPr lang="el-GR" dirty="0" smtClean="0"/>
              <a:t> </a:t>
            </a:r>
            <a:r>
              <a:rPr lang="el-GR" smtClean="0"/>
              <a:t>εχνών</a:t>
            </a:r>
          </a:p>
        </p:txBody>
      </p:sp>
      <p:pic>
        <p:nvPicPr>
          <p:cNvPr id="7" name="6 - Θέση περιεχομένου" descr="Αθηνά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1800000" cy="3144105"/>
          </a:xfrm>
        </p:spPr>
      </p:pic>
      <p:pic>
        <p:nvPicPr>
          <p:cNvPr id="2050" name="Picture 2" descr="https://kefalasofia.weebly.com/uploads/2/8/9/8/28984903/1591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23126"/>
            <a:ext cx="2666992" cy="2960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ΉΦΑΙΣΤΟΣ</a:t>
            </a:r>
            <a:endParaRPr lang="el-GR" dirty="0"/>
          </a:p>
        </p:txBody>
      </p:sp>
      <p:pic>
        <p:nvPicPr>
          <p:cNvPr id="5" name="4 - Θέση περιεχομένου" descr="Ήφαιστος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1789368" cy="269304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φωτιάς , των </a:t>
            </a:r>
            <a:r>
              <a:rPr lang="el-GR" dirty="0" smtClean="0"/>
              <a:t>ηφαιστείων</a:t>
            </a:r>
            <a:r>
              <a:rPr lang="el-GR" dirty="0" smtClean="0"/>
              <a:t>, της μεταλλουργίας και προστάτης των</a:t>
            </a:r>
            <a:endParaRPr lang="el-GR" dirty="0"/>
          </a:p>
        </p:txBody>
      </p:sp>
      <p:pic>
        <p:nvPicPr>
          <p:cNvPr id="1026" name="Picture 2" descr="Ήφαιστος - Ο θεός της φωτιάς - GRethe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2571768" cy="2585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dirty="0" smtClean="0">
                <a:solidFill>
                  <a:schemeClr val="tx1">
                    <a:lumMod val="75000"/>
                  </a:schemeClr>
                </a:solidFill>
              </a:rPr>
              <a:t>ΔΙΑΣ</a:t>
            </a:r>
            <a:endParaRPr lang="el-GR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4 - Θέση περιεχομένου" descr="Δίας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2526210" cy="4627522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059936" cy="4572000"/>
          </a:xfrm>
        </p:spPr>
        <p:txBody>
          <a:bodyPr/>
          <a:lstStyle/>
          <a:p>
            <a:r>
              <a:rPr lang="el-GR" dirty="0" smtClean="0"/>
              <a:t>Ο πατέρας των Θεών και ο σπουδαιότερος από αυτούς. Θεός  των καιρικών φαινομένων, προστάτης των ξένων, της οικογένειας και της </a:t>
            </a:r>
            <a:r>
              <a:rPr lang="el-GR" dirty="0" err="1" smtClean="0"/>
              <a:t>γοιμότητας</a:t>
            </a:r>
            <a:endParaRPr lang="el-GR" dirty="0"/>
          </a:p>
        </p:txBody>
      </p:sp>
      <p:pic>
        <p:nvPicPr>
          <p:cNvPr id="11266" name="Picture 2" descr="https://kefalasofia.weebly.com/uploads/2/8/9/8/28984903/22515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ΉΡΑ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Αδελφή  και σύζυγος του Δια. Ήταν προστάτιδα του γάμου και της </a:t>
            </a:r>
            <a:r>
              <a:rPr lang="el-GR" smtClean="0"/>
              <a:t>συζυγικής πίστης </a:t>
            </a:r>
            <a:endParaRPr lang="el-GR" dirty="0"/>
          </a:p>
        </p:txBody>
      </p:sp>
      <p:pic>
        <p:nvPicPr>
          <p:cNvPr id="7" name="6 - Θέση περιεχομένου" descr="Ήρα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2404282" cy="4044196"/>
          </a:xfrm>
        </p:spPr>
      </p:pic>
      <p:pic>
        <p:nvPicPr>
          <p:cNvPr id="10242" name="Picture 2" descr="https://kefalasofia.weebly.com/uploads/2/8/9/8/28984903/2397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ΠΟΣΕΙΔΩΝΑΣ </a:t>
            </a:r>
            <a:endParaRPr lang="el-GR" dirty="0"/>
          </a:p>
        </p:txBody>
      </p:sp>
      <p:pic>
        <p:nvPicPr>
          <p:cNvPr id="5" name="4 - Θέση περιεχομένου" descr="Ποσειδώνα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691559" cy="3714776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θάλασσας, των ποταμών, των πηγών των πόσιμων νερών και γενικά του υγρού στοιχείου</a:t>
            </a:r>
            <a:endParaRPr lang="el-GR" dirty="0"/>
          </a:p>
        </p:txBody>
      </p:sp>
      <p:pic>
        <p:nvPicPr>
          <p:cNvPr id="9218" name="Picture 2" descr="https://kefalasofia.weebly.com/uploads/2/8/9/8/28984903/9667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810000" cy="33242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ΔΗΜΗΤΡΑ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Θεά της γης, της γεωργίας, χλωρίδας, της τροφής, του γάμου και προστάτιδα των γεωργών</a:t>
            </a:r>
            <a:endParaRPr lang="el-GR" dirty="0"/>
          </a:p>
        </p:txBody>
      </p:sp>
      <p:pic>
        <p:nvPicPr>
          <p:cNvPr id="7" name="6 - Θέση περιεχομένου" descr="Δήμητρα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2286016" cy="4112082"/>
          </a:xfrm>
        </p:spPr>
      </p:pic>
      <p:pic>
        <p:nvPicPr>
          <p:cNvPr id="8194" name="Picture 2" descr="https://kefalasofia.weebly.com/uploads/2/8/9/8/28984903/75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7528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ΕΣΤΙΑ</a:t>
            </a:r>
            <a:endParaRPr lang="el-GR" dirty="0"/>
          </a:p>
        </p:txBody>
      </p:sp>
      <p:pic>
        <p:nvPicPr>
          <p:cNvPr id="5" name="4 - Θέση περιεχομένου" descr="Εστία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909" y="1524000"/>
            <a:ext cx="2369820" cy="45720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Προστάτιδα της οικογενειακής ευτυχίας, είχε ως ιερό της το κέντρο του σπιτιού και δεν της </a:t>
            </a:r>
            <a:r>
              <a:rPr lang="el-GR" dirty="0" err="1" smtClean="0"/>
              <a:t>πρσφερόταν</a:t>
            </a:r>
            <a:r>
              <a:rPr lang="el-GR" dirty="0" smtClean="0"/>
              <a:t> μόνο η πρώτη, αλλά και η </a:t>
            </a:r>
            <a:r>
              <a:rPr lang="el-GR" dirty="0" err="1" smtClean="0"/>
              <a:t>τελυταία</a:t>
            </a:r>
            <a:r>
              <a:rPr lang="el-GR" dirty="0" smtClean="0"/>
              <a:t> θυσία σε κάθε γιορταστική σύναξη του ανθρώπου</a:t>
            </a:r>
          </a:p>
          <a:p>
            <a:r>
              <a:rPr lang="el-GR" dirty="0" smtClean="0"/>
              <a:t>Σύμβολα:</a:t>
            </a:r>
            <a:r>
              <a:rPr lang="el-GR" b="1" dirty="0" smtClean="0"/>
              <a:t> </a:t>
            </a:r>
            <a:r>
              <a:rPr lang="el-GR" dirty="0" smtClean="0"/>
              <a:t>Λυχνάρι, πυρσός, πέπλο.</a:t>
            </a:r>
            <a:endParaRPr lang="el-GR" dirty="0"/>
          </a:p>
        </p:txBody>
      </p:sp>
      <p:pic>
        <p:nvPicPr>
          <p:cNvPr id="7170" name="Picture 2" descr="Πυρσός μπρούντζινος, περίπου 100 ετώ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4786322"/>
            <a:ext cx="1214446" cy="1743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ΑΦΡΟΔΙΤΗ </a:t>
            </a:r>
            <a:endParaRPr lang="el-GR" dirty="0"/>
          </a:p>
        </p:txBody>
      </p:sp>
      <p:pic>
        <p:nvPicPr>
          <p:cNvPr id="5" name="4 - Θέση περιεχομένου" descr="Αφροδίτη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2270914" cy="3784857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Θεά της ομορφιάς και του έρωτα.</a:t>
            </a:r>
            <a:endParaRPr lang="el-GR" dirty="0"/>
          </a:p>
        </p:txBody>
      </p:sp>
      <p:pic>
        <p:nvPicPr>
          <p:cNvPr id="6146" name="Picture 2" descr="https://kefalasofia.weebly.com/uploads/2/8/9/8/28984903/5737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810000" cy="2371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ΑΠΟΛΛΩΝ</a:t>
            </a:r>
            <a:endParaRPr lang="el-GR" dirty="0"/>
          </a:p>
        </p:txBody>
      </p:sp>
      <p:pic>
        <p:nvPicPr>
          <p:cNvPr id="5" name="4 - Θέση περιεχομένου" descr="Απόλλων 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3103298" cy="364333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μαντικής τέχνης, της μουσικής και ου χορού, της ηθικής τάξης και της λογικής . Ήταν ακόμα θεραπευτής θεός.</a:t>
            </a:r>
            <a:endParaRPr lang="el-GR" dirty="0"/>
          </a:p>
        </p:txBody>
      </p:sp>
      <p:pic>
        <p:nvPicPr>
          <p:cNvPr id="5122" name="Picture 2" descr="https://kefalasofia.weebly.com/uploads/2/8/9/8/28984903/541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1643074" cy="25278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ΑΡΗΣ</a:t>
            </a:r>
            <a:endParaRPr lang="el-GR" dirty="0"/>
          </a:p>
        </p:txBody>
      </p:sp>
      <p:pic>
        <p:nvPicPr>
          <p:cNvPr id="5" name="4 - Θέση περιεχομένου" descr="Άρη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3149860" cy="3181359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Θεός της μάχης και του πολέμου.</a:t>
            </a:r>
            <a:endParaRPr lang="el-GR" dirty="0"/>
          </a:p>
        </p:txBody>
      </p:sp>
      <p:pic>
        <p:nvPicPr>
          <p:cNvPr id="4098" name="Picture 2" descr="https://kefalasofia.weebly.com/uploads/2/8/9/8/28984903/1717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810000" cy="2124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234</TotalTime>
  <Words>207</Words>
  <Application>Microsoft Office PowerPoint</Application>
  <PresentationFormat>Προβολή στην οθόνη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Χαρτί</vt:lpstr>
      <vt:lpstr>ΟΙ ΘΕΟΙ ΤΟΥ ΟΛΥΜΠΟΥ</vt:lpstr>
      <vt:lpstr>ΔΙΑΣ</vt:lpstr>
      <vt:lpstr>ΉΡΑ</vt:lpstr>
      <vt:lpstr>ΠΟΣΕΙΔΩΝΑΣ </vt:lpstr>
      <vt:lpstr>ΔΗΜΗΤΡΑ</vt:lpstr>
      <vt:lpstr>ΕΣΤΙΑ</vt:lpstr>
      <vt:lpstr>ΑΦΡΟΔΙΤΗ </vt:lpstr>
      <vt:lpstr>ΑΠΟΛΛΩΝ</vt:lpstr>
      <vt:lpstr>ΑΡΗΣ</vt:lpstr>
      <vt:lpstr>ΑΡΤΕΜΙΣ</vt:lpstr>
      <vt:lpstr>ΑΘΗΝΑ</vt:lpstr>
      <vt:lpstr>ΉΦΑΙΣΤΟΣ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ΘΕΟΙ ΤΟΥ ΟΛΥΜΠΟΥ</dc:title>
  <dc:creator>ΜΑΘΗΤΗΣ</dc:creator>
  <cp:lastModifiedBy>ΜΑΘΗΤΗΣ</cp:lastModifiedBy>
  <cp:revision>29</cp:revision>
  <dcterms:created xsi:type="dcterms:W3CDTF">2023-11-10T08:56:53Z</dcterms:created>
  <dcterms:modified xsi:type="dcterms:W3CDTF">2024-11-22T08:35:12Z</dcterms:modified>
</cp:coreProperties>
</file>