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358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158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078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546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61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727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33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37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137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197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75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477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74421" y="1097279"/>
            <a:ext cx="8637073" cy="1188721"/>
          </a:xfrm>
        </p:spPr>
        <p:txBody>
          <a:bodyPr>
            <a:noAutofit/>
          </a:bodyPr>
          <a:lstStyle/>
          <a:p>
            <a:r>
              <a:rPr lang="en-US" sz="9600" b="1" dirty="0" smtClean="0"/>
              <a:t>Verbs of senses</a:t>
            </a:r>
            <a:endParaRPr lang="el-GR" sz="96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1969476"/>
            <a:ext cx="9144000" cy="3288323"/>
          </a:xfrm>
        </p:spPr>
        <p:txBody>
          <a:bodyPr>
            <a:normAutofit/>
          </a:bodyPr>
          <a:lstStyle/>
          <a:p>
            <a:r>
              <a:rPr lang="en-US" sz="5400" dirty="0" smtClean="0"/>
              <a:t>UNIT </a:t>
            </a:r>
            <a:r>
              <a:rPr lang="en-US" sz="5400" dirty="0" smtClean="0"/>
              <a:t>4</a:t>
            </a:r>
            <a:r>
              <a:rPr lang="el-GR" sz="5400" dirty="0" smtClean="0"/>
              <a:t> – </a:t>
            </a:r>
            <a:r>
              <a:rPr lang="en-US" sz="5400" dirty="0"/>
              <a:t>L</a:t>
            </a:r>
            <a:r>
              <a:rPr lang="en-US" sz="5400" dirty="0" smtClean="0"/>
              <a:t>esson 2</a:t>
            </a:r>
            <a:endParaRPr lang="el-GR" sz="54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188" y="2729132"/>
            <a:ext cx="7385538" cy="385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43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721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VERBS OF SENSES</a:t>
            </a:r>
            <a:endParaRPr lang="el-GR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306286"/>
            <a:ext cx="10515600" cy="4870677"/>
          </a:xfrm>
        </p:spPr>
        <p:txBody>
          <a:bodyPr>
            <a:normAutofit fontScale="92500" lnSpcReduction="20000"/>
          </a:bodyPr>
          <a:lstStyle/>
          <a:p>
            <a:endParaRPr lang="en-US" sz="4400" b="1" dirty="0" smtClean="0"/>
          </a:p>
          <a:p>
            <a:r>
              <a:rPr lang="en-US" sz="6600" b="1" dirty="0" smtClean="0"/>
              <a:t>Look </a:t>
            </a:r>
            <a:r>
              <a:rPr lang="en-US" sz="4000" b="1" dirty="0" smtClean="0"/>
              <a:t>=</a:t>
            </a:r>
            <a:r>
              <a:rPr lang="el-GR" sz="4000" b="1" dirty="0" smtClean="0"/>
              <a:t>φαίνομαι</a:t>
            </a:r>
            <a:endParaRPr lang="en-US" sz="6000" b="1" dirty="0" smtClean="0"/>
          </a:p>
          <a:p>
            <a:r>
              <a:rPr lang="en-US" sz="6600" b="1" dirty="0" smtClean="0"/>
              <a:t>Taste</a:t>
            </a:r>
            <a:r>
              <a:rPr lang="el-GR" sz="6600" b="1" dirty="0" smtClean="0"/>
              <a:t> </a:t>
            </a:r>
            <a:r>
              <a:rPr lang="el-GR" sz="4000" b="1" dirty="0" smtClean="0"/>
              <a:t>= έχει γεύση</a:t>
            </a:r>
            <a:endParaRPr lang="en-US" sz="6600" b="1" dirty="0" smtClean="0"/>
          </a:p>
          <a:p>
            <a:r>
              <a:rPr lang="en-US" sz="6600" b="1" dirty="0" smtClean="0"/>
              <a:t>Smell</a:t>
            </a:r>
            <a:r>
              <a:rPr lang="el-GR" sz="6600" b="1" dirty="0" smtClean="0"/>
              <a:t> </a:t>
            </a:r>
            <a:r>
              <a:rPr lang="el-GR" sz="4000" b="1" dirty="0" smtClean="0"/>
              <a:t>= μυρίζει</a:t>
            </a:r>
            <a:endParaRPr lang="en-US" sz="4000" b="1" dirty="0" smtClean="0"/>
          </a:p>
          <a:p>
            <a:r>
              <a:rPr lang="en-US" sz="6600" b="1" dirty="0" smtClean="0"/>
              <a:t>Feel</a:t>
            </a:r>
            <a:r>
              <a:rPr lang="el-GR" sz="6600" b="1" dirty="0" smtClean="0"/>
              <a:t> = </a:t>
            </a:r>
            <a:r>
              <a:rPr lang="el-GR" sz="3000" b="1" dirty="0" smtClean="0"/>
              <a:t>αισθάνομαι, </a:t>
            </a:r>
          </a:p>
          <a:p>
            <a:pPr marL="0" indent="0">
              <a:buNone/>
            </a:pPr>
            <a:r>
              <a:rPr lang="el-GR" sz="3000" b="1" dirty="0" smtClean="0"/>
              <a:t>έχει αίσθηση (στην αφή) </a:t>
            </a:r>
          </a:p>
          <a:p>
            <a:r>
              <a:rPr lang="en-US" sz="6000" b="1" dirty="0" smtClean="0"/>
              <a:t>Sound</a:t>
            </a:r>
            <a:r>
              <a:rPr lang="en-US" sz="4000" b="1" dirty="0" smtClean="0"/>
              <a:t> = </a:t>
            </a:r>
            <a:r>
              <a:rPr lang="el-GR" sz="4000" b="1" dirty="0" smtClean="0"/>
              <a:t>ακούγομαι</a:t>
            </a:r>
            <a:endParaRPr lang="en-US" sz="4000" b="1" dirty="0" smtClean="0"/>
          </a:p>
          <a:p>
            <a:endParaRPr lang="en-US" dirty="0" smtClean="0"/>
          </a:p>
          <a:p>
            <a:endParaRPr lang="el-GR" dirty="0"/>
          </a:p>
        </p:txBody>
      </p:sp>
      <p:sp>
        <p:nvSpPr>
          <p:cNvPr id="4" name="Δεξί άγκιστρο 3"/>
          <p:cNvSpPr/>
          <p:nvPr/>
        </p:nvSpPr>
        <p:spPr>
          <a:xfrm>
            <a:off x="5626742" y="1998617"/>
            <a:ext cx="1983545" cy="3997234"/>
          </a:xfrm>
          <a:prstGeom prst="rightBrac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/>
          <p:cNvSpPr txBox="1"/>
          <p:nvPr/>
        </p:nvSpPr>
        <p:spPr>
          <a:xfrm>
            <a:off x="7866184" y="3443236"/>
            <a:ext cx="42343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6600" dirty="0" smtClean="0"/>
              <a:t>+ επίθετο</a:t>
            </a:r>
            <a:endParaRPr lang="el-GR" sz="6600" dirty="0"/>
          </a:p>
        </p:txBody>
      </p:sp>
    </p:spTree>
    <p:extLst>
      <p:ext uri="{BB962C8B-B14F-4D97-AF65-F5344CB8AC3E}">
        <p14:creationId xmlns:p14="http://schemas.microsoft.com/office/powerpoint/2010/main" val="122512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51579" y="216690"/>
            <a:ext cx="10168335" cy="1049235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b="1" dirty="0" smtClean="0"/>
              <a:t>Verbs of senses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51579" y="1265925"/>
            <a:ext cx="10280876" cy="5275552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Δεν μπαίνουν σε χρόνους διαρκείας γιατί εκφράζουν κατάσταση και όχι πράξη.</a:t>
            </a:r>
          </a:p>
          <a:p>
            <a:r>
              <a:rPr lang="el-GR" dirty="0" smtClean="0"/>
              <a:t>Αν μπουν σε χρόνους διαρκείας αλλάζει η σημασία τους.</a:t>
            </a:r>
            <a:endParaRPr lang="el-GR" dirty="0" smtClean="0"/>
          </a:p>
          <a:p>
            <a:r>
              <a:rPr lang="el-GR" dirty="0" smtClean="0"/>
              <a:t>Ακολουθούνται από επίθετα.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sz="3900" b="1" dirty="0" smtClean="0"/>
              <a:t>√ </a:t>
            </a:r>
            <a:r>
              <a:rPr lang="en-US" sz="3900" b="1" dirty="0" smtClean="0"/>
              <a:t>You</a:t>
            </a:r>
            <a:r>
              <a:rPr lang="en-US" sz="3900" b="1" u="sng" dirty="0" smtClean="0">
                <a:solidFill>
                  <a:srgbClr val="FF0000"/>
                </a:solidFill>
              </a:rPr>
              <a:t> </a:t>
            </a:r>
            <a:r>
              <a:rPr lang="en-US" sz="3900" b="1" u="sng" dirty="0">
                <a:solidFill>
                  <a:srgbClr val="FF0000"/>
                </a:solidFill>
              </a:rPr>
              <a:t>look </a:t>
            </a:r>
            <a:r>
              <a:rPr lang="en-US" sz="3900" b="1" dirty="0">
                <a:solidFill>
                  <a:srgbClr val="00B0F0"/>
                </a:solidFill>
              </a:rPr>
              <a:t>nice</a:t>
            </a:r>
            <a:r>
              <a:rPr lang="en-US" sz="3900" b="1" dirty="0"/>
              <a:t> in your new coat! </a:t>
            </a:r>
            <a:endParaRPr lang="en-US" sz="3900" b="1" dirty="0" smtClean="0"/>
          </a:p>
          <a:p>
            <a:pPr marL="0" indent="0">
              <a:buNone/>
            </a:pPr>
            <a:r>
              <a:rPr lang="en-US" sz="3900" b="1" dirty="0" smtClean="0">
                <a:solidFill>
                  <a:srgbClr val="FF0000"/>
                </a:solidFill>
              </a:rPr>
              <a:t>x</a:t>
            </a:r>
            <a:r>
              <a:rPr lang="en-US" sz="3900" b="1" dirty="0" smtClean="0"/>
              <a:t>  You </a:t>
            </a:r>
            <a:r>
              <a:rPr lang="en-US" sz="3900" b="1" strike="sngStrike" dirty="0" smtClean="0"/>
              <a:t>are looking nice </a:t>
            </a:r>
            <a:r>
              <a:rPr lang="en-US" sz="3900" b="1" dirty="0" smtClean="0"/>
              <a:t>in your new coat!</a:t>
            </a:r>
          </a:p>
          <a:p>
            <a:pPr marL="0" indent="0">
              <a:buNone/>
            </a:pPr>
            <a:endParaRPr lang="el-GR" sz="3900" b="1" dirty="0"/>
          </a:p>
          <a:p>
            <a:pPr marL="0" indent="0">
              <a:buNone/>
            </a:pPr>
            <a:r>
              <a:rPr lang="en-US" sz="3900" b="1" dirty="0" smtClean="0"/>
              <a:t>√ The soup </a:t>
            </a:r>
            <a:r>
              <a:rPr lang="en-US" sz="3900" b="1" u="sng" dirty="0">
                <a:solidFill>
                  <a:srgbClr val="FF0000"/>
                </a:solidFill>
              </a:rPr>
              <a:t>tastes</a:t>
            </a:r>
            <a:r>
              <a:rPr lang="en-US" sz="3900" b="1" dirty="0"/>
              <a:t> </a:t>
            </a:r>
            <a:r>
              <a:rPr lang="en-US" sz="3900" b="1" dirty="0">
                <a:solidFill>
                  <a:srgbClr val="00B0F0"/>
                </a:solidFill>
              </a:rPr>
              <a:t>delicious.</a:t>
            </a:r>
            <a:r>
              <a:rPr lang="en-US" sz="3900" b="1" dirty="0"/>
              <a:t> </a:t>
            </a:r>
            <a:endParaRPr lang="en-US" sz="3900" b="1" dirty="0" smtClean="0"/>
          </a:p>
          <a:p>
            <a:pPr marL="0" indent="0">
              <a:buNone/>
            </a:pPr>
            <a:r>
              <a:rPr lang="en-US" sz="3900" b="1" dirty="0" smtClean="0">
                <a:solidFill>
                  <a:srgbClr val="FF0000"/>
                </a:solidFill>
              </a:rPr>
              <a:t>x</a:t>
            </a:r>
            <a:r>
              <a:rPr lang="en-US" sz="3900" b="1" dirty="0" smtClean="0"/>
              <a:t> The soup </a:t>
            </a:r>
            <a:r>
              <a:rPr lang="en-US" sz="3900" b="1" strike="sngStrike" dirty="0" smtClean="0"/>
              <a:t>is tasting </a:t>
            </a:r>
            <a:r>
              <a:rPr lang="en-US" sz="3900" b="1" dirty="0" smtClean="0"/>
              <a:t>delicious.</a:t>
            </a:r>
          </a:p>
          <a:p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428490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11" y="506437"/>
            <a:ext cx="10982681" cy="5724544"/>
          </a:xfrm>
        </p:spPr>
      </p:pic>
      <p:sp>
        <p:nvSpPr>
          <p:cNvPr id="5" name="TextBox 4"/>
          <p:cNvSpPr txBox="1"/>
          <p:nvPr/>
        </p:nvSpPr>
        <p:spPr>
          <a:xfrm>
            <a:off x="973685" y="5062359"/>
            <a:ext cx="20769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p.55 pupil’s book </a:t>
            </a:r>
            <a:endParaRPr lang="el-G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89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/>
              <a:t>Let’s </a:t>
            </a:r>
            <a:r>
              <a:rPr lang="en-US" sz="6000" b="1" dirty="0" err="1" smtClean="0"/>
              <a:t>practise</a:t>
            </a:r>
            <a:r>
              <a:rPr lang="en-US" sz="6000" b="1" dirty="0" smtClean="0"/>
              <a:t>!</a:t>
            </a:r>
            <a:endParaRPr lang="el-GR" sz="6000" b="1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907" y="1398496"/>
            <a:ext cx="1051643" cy="1230375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907" y="3062198"/>
            <a:ext cx="990600" cy="1400175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878" y="4895700"/>
            <a:ext cx="1409700" cy="15335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16712" y="2068126"/>
            <a:ext cx="9909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The watermelon ………………………………….</a:t>
            </a:r>
            <a:endParaRPr lang="el-GR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416712" y="3268130"/>
            <a:ext cx="8232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The bride………………………………….............</a:t>
            </a:r>
            <a:endParaRPr lang="el-GR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416712" y="4692966"/>
            <a:ext cx="86554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The bear……..........................………….</a:t>
            </a:r>
            <a:endParaRPr lang="el-GR" sz="4000" b="1" dirty="0"/>
          </a:p>
        </p:txBody>
      </p:sp>
    </p:spTree>
    <p:extLst>
      <p:ext uri="{BB962C8B-B14F-4D97-AF65-F5344CB8AC3E}">
        <p14:creationId xmlns:p14="http://schemas.microsoft.com/office/powerpoint/2010/main" val="195874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/>
              <a:t>Let’s </a:t>
            </a:r>
            <a:r>
              <a:rPr lang="en-US" sz="6000" b="1" dirty="0" err="1" smtClean="0"/>
              <a:t>practise</a:t>
            </a:r>
            <a:r>
              <a:rPr lang="en-US" sz="6000" b="1" dirty="0" smtClean="0"/>
              <a:t>!</a:t>
            </a:r>
            <a:endParaRPr lang="el-GR" sz="6000" b="1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907" y="1398496"/>
            <a:ext cx="1051643" cy="1230375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907" y="3062198"/>
            <a:ext cx="990600" cy="1400175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878" y="4895700"/>
            <a:ext cx="1409700" cy="15335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16712" y="2068126"/>
            <a:ext cx="9909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The watermelon ………………………………….</a:t>
            </a:r>
            <a:endParaRPr lang="el-GR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416712" y="3268130"/>
            <a:ext cx="8232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The bride………………………………….............</a:t>
            </a:r>
            <a:endParaRPr lang="el-GR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416712" y="4692966"/>
            <a:ext cx="86554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The bear……..........................………….</a:t>
            </a:r>
            <a:endParaRPr lang="el-GR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908431" y="2011680"/>
            <a:ext cx="4417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</a:t>
            </a:r>
            <a:r>
              <a:rPr lang="en-US" sz="3200" b="1" dirty="0" smtClean="0">
                <a:solidFill>
                  <a:srgbClr val="FF0000"/>
                </a:solidFill>
              </a:rPr>
              <a:t>astes great</a:t>
            </a:r>
            <a:endParaRPr lang="el-GR" sz="32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45723" y="3200574"/>
            <a:ext cx="3629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l</a:t>
            </a:r>
            <a:r>
              <a:rPr lang="en-US" sz="3200" b="1" dirty="0" smtClean="0">
                <a:solidFill>
                  <a:srgbClr val="FF0000"/>
                </a:solidFill>
              </a:rPr>
              <a:t>ooks fantastic</a:t>
            </a:r>
            <a:endParaRPr lang="el-GR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69280" y="4656406"/>
            <a:ext cx="3502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feels sick</a:t>
            </a:r>
            <a:endParaRPr lang="el-GR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17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130</Words>
  <Application>Microsoft Office PowerPoint</Application>
  <PresentationFormat>Ευρεία οθόνη</PresentationFormat>
  <Paragraphs>33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Verbs of senses</vt:lpstr>
      <vt:lpstr>VERBS OF SENSES</vt:lpstr>
      <vt:lpstr>Verbs of senses</vt:lpstr>
      <vt:lpstr>Παρουσίαση του PowerPoint</vt:lpstr>
      <vt:lpstr>Let’s practise!</vt:lpstr>
      <vt:lpstr>Let’s practise!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Verbs of senses</dc:title>
  <dc:creator>User</dc:creator>
  <cp:lastModifiedBy>User</cp:lastModifiedBy>
  <cp:revision>19</cp:revision>
  <dcterms:created xsi:type="dcterms:W3CDTF">2020-12-02T10:28:03Z</dcterms:created>
  <dcterms:modified xsi:type="dcterms:W3CDTF">2020-12-03T12:52:17Z</dcterms:modified>
</cp:coreProperties>
</file>