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823A00-D24F-4357-8720-A5ACC66EB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5B5A4F5-A33C-4809-8BF7-B26C9CE3F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7EB209F-0EA2-4216-B10E-169BA07D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F3004E0-93B6-44D0-B651-3CC30DBC5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C42FC9-7E0A-4D6C-B13D-72995C118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24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AA6477-7BA4-4A7B-AF5F-9D43322EB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BA28301-D0AA-401B-A8B4-D76D93673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4327F7A-65A3-438A-B629-B8B3011D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4AAA9D0-E30E-4C99-ACBF-BC031D24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A28BA9-CF09-440B-9464-428B11F91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966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361B6A9-C123-445C-B17E-534CF93E18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2DC840D-510E-469F-808B-C95816C8E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6784EE3-5536-4575-8CD5-16EC99D7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38D493B-2771-43FA-B438-A8A8DA58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F9B986C-19FD-4545-9377-DF24827EF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808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98E152-C22E-48E2-8DC3-675A5FC42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162123-B07B-4B7E-9F3A-51F8EA9B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23A9802-E706-4D75-AB1C-E1306AE9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9B494A3-4165-4D8E-809C-EDE15918D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368E19E-8A68-45BE-A65E-52C43256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752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656436-311D-41F2-88B4-1EC82160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1C856B4-A649-493F-8813-27BEDBBD8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9CD5668-D69B-4F32-98C0-CDEB43683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3D5139-D1B8-4201-AF13-DAC417ABB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93EA8DD-C984-461A-93FE-4D2627C4D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329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1D6616-A83D-486E-B84D-0EC5CBF02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FE9BE9-471F-42DA-8540-DA359BEA0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8E26E2B-ACD5-4A96-8D0F-94E079634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C3DC2CC-0AC3-4E8E-8406-02C50E76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D644099-217F-4F46-BE89-019D58535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85FD557-7A57-455E-A56C-0DF64591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851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DF713A-0B38-432E-AF32-BDC84639E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80FEA99-535B-4856-BD86-87482AF10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37D363F-5B06-4DF6-A860-A707B3DAE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5641947-F8AD-4794-A31F-96291455C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5739CF2-63FE-484F-9C06-B9474FD23C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228C368-2A25-445E-8FEF-7A7F9B2B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D4B83F3-015E-434A-9605-B6C9A461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5E4418D-D169-4B7D-8184-DE0D291E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622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49B008-8EE5-4F48-AADE-FB9BE9FDD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4A49FD8-F599-41DB-9A6E-03CFEF3B9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9295BD6-BF76-4580-9B8B-765B1DEF9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89C8180-DB31-4BF4-8E33-97A007C67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559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BBEF2EF-875C-4565-8327-C2C49504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CAD269F-9257-4F49-A599-B45E54FF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2889168-179D-4D5C-97B9-E36AAA50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048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D27443-FF45-4B5B-B981-D6934BE13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3B4209-C360-4DF8-B4CB-CD36F8411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B3F4D09-523D-4FCA-B057-2119597E9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DF7EDC1-A74B-4B91-98EB-32758541F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D6730B1-0707-40AC-BC07-6A2D67E6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512D72D-1B2B-44FA-8CBA-5738690B5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059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65C4BC-5EA9-4C2A-B451-5D297CEFD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0E40E25-0ECC-4DFD-B7BC-9710DAF4A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FDAA0B6-C311-4B02-A765-382F08401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8B84D65-9212-4132-9D26-887C525E6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39B8719-4653-4544-A1E7-9AB2D5A2F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37064FD-04B6-4104-B0B6-8CCE405E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387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51DCD4F-78D8-4843-A8E5-F05D3B6B2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BDA6883-0C98-4989-97D5-CB37142AF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4CA795E-85F9-4CA7-A2DC-61D5DBB90C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11C31-0AE4-48CE-8E11-3C3977E90B2A}" type="datetimeFigureOut">
              <a:rPr lang="el-GR" smtClean="0"/>
              <a:t>20/11/2020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CC3B939-D4EE-4FBD-998E-E6CCD8E14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212C59D-FAC1-488B-82CB-0832197D2F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C5692-4B71-4873-BF4F-98BAFFF760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46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F111AD-172C-46F6-BE4F-6790F75DD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Γράφω τι βλέπω</a:t>
            </a:r>
          </a:p>
        </p:txBody>
      </p:sp>
    </p:spTree>
    <p:extLst>
      <p:ext uri="{BB962C8B-B14F-4D97-AF65-F5344CB8AC3E}">
        <p14:creationId xmlns:p14="http://schemas.microsoft.com/office/powerpoint/2010/main" val="4155475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D877BD49-881C-4696-AA8C-0766FA5D6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51" y="1266824"/>
            <a:ext cx="2066925" cy="220980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B6EC4A8-C73C-4303-8D63-4B9FEDBEDF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456" y="1219200"/>
            <a:ext cx="2095500" cy="2181225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DB88C3E7-A0B1-49A8-AA21-94F9FFAE2B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436" y="1390649"/>
            <a:ext cx="2486025" cy="1838325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C5F11023-F302-467D-AA08-8DF461A20F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39" y="1343023"/>
            <a:ext cx="2362200" cy="20574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504AF8F-1E0F-4662-871B-8651E2031C3F}"/>
              </a:ext>
            </a:extLst>
          </p:cNvPr>
          <p:cNvSpPr txBox="1"/>
          <p:nvPr/>
        </p:nvSpPr>
        <p:spPr>
          <a:xfrm>
            <a:off x="1381760" y="609600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91DEAC-D6CD-430D-93F7-765E3C816355}"/>
              </a:ext>
            </a:extLst>
          </p:cNvPr>
          <p:cNvSpPr txBox="1"/>
          <p:nvPr/>
        </p:nvSpPr>
        <p:spPr>
          <a:xfrm>
            <a:off x="4064000" y="567441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E33D74-DB56-472B-928D-1C22B9FEDC97}"/>
              </a:ext>
            </a:extLst>
          </p:cNvPr>
          <p:cNvSpPr txBox="1"/>
          <p:nvPr/>
        </p:nvSpPr>
        <p:spPr>
          <a:xfrm>
            <a:off x="6863082" y="511314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A3E9D5-173B-4341-9BCF-24731F2EF0CD}"/>
              </a:ext>
            </a:extLst>
          </p:cNvPr>
          <p:cNvSpPr txBox="1"/>
          <p:nvPr/>
        </p:nvSpPr>
        <p:spPr>
          <a:xfrm>
            <a:off x="9847132" y="568393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7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E093E06E-F8A9-4A3D-867A-0CB4C9661E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14" y="1135380"/>
            <a:ext cx="2133600" cy="184404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5DFD9000-F3E3-4140-AC02-561DC1389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672" y="1094422"/>
            <a:ext cx="2314575" cy="1971675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F246AE8E-9878-490D-99ED-56B00D4BE7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524" y="1135380"/>
            <a:ext cx="2066925" cy="2209800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387F3C63-2B5E-4327-A820-86C6C9B26F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628" y="1135380"/>
            <a:ext cx="1666875" cy="2238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99FA63B-3730-45EE-89AD-214938BAAE7F}"/>
              </a:ext>
            </a:extLst>
          </p:cNvPr>
          <p:cNvSpPr txBox="1"/>
          <p:nvPr/>
        </p:nvSpPr>
        <p:spPr>
          <a:xfrm>
            <a:off x="1391974" y="427494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9A07D7-3369-4907-AD99-DFF901622309}"/>
              </a:ext>
            </a:extLst>
          </p:cNvPr>
          <p:cNvSpPr txBox="1"/>
          <p:nvPr/>
        </p:nvSpPr>
        <p:spPr>
          <a:xfrm>
            <a:off x="4075468" y="425519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2C76CC-8D1F-4CDE-BB7E-6D4641D6FD96}"/>
              </a:ext>
            </a:extLst>
          </p:cNvPr>
          <p:cNvSpPr txBox="1"/>
          <p:nvPr/>
        </p:nvSpPr>
        <p:spPr>
          <a:xfrm>
            <a:off x="6758962" y="425519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2D009E-8890-423F-AE05-050A02B0C2EE}"/>
              </a:ext>
            </a:extLst>
          </p:cNvPr>
          <p:cNvSpPr txBox="1"/>
          <p:nvPr/>
        </p:nvSpPr>
        <p:spPr>
          <a:xfrm>
            <a:off x="10117346" y="427494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49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8E60720-1D96-454C-AD64-99D87C572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57" y="1085850"/>
            <a:ext cx="1952625" cy="234315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9BD9EF82-DADB-4EDB-A505-C8772093C7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548" y="1145061"/>
            <a:ext cx="2247900" cy="203835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5ABBDE7-EAE8-4BFF-9E92-737C8A8812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914" y="1145061"/>
            <a:ext cx="1857375" cy="245745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7C768F5B-D58F-421F-99F0-A024870CD9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618" y="1085850"/>
            <a:ext cx="2066925" cy="2209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3D242A-00E5-4491-9BF1-DA17EE5F1A84}"/>
              </a:ext>
            </a:extLst>
          </p:cNvPr>
          <p:cNvSpPr txBox="1"/>
          <p:nvPr/>
        </p:nvSpPr>
        <p:spPr>
          <a:xfrm>
            <a:off x="1223129" y="377964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B87494-E24B-453F-B7C7-1F6663777C79}"/>
              </a:ext>
            </a:extLst>
          </p:cNvPr>
          <p:cNvSpPr txBox="1"/>
          <p:nvPr/>
        </p:nvSpPr>
        <p:spPr>
          <a:xfrm>
            <a:off x="4110244" y="377964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44E3F-F7CB-40AF-9B36-84F90F5076AA}"/>
              </a:ext>
            </a:extLst>
          </p:cNvPr>
          <p:cNvSpPr txBox="1"/>
          <p:nvPr/>
        </p:nvSpPr>
        <p:spPr>
          <a:xfrm>
            <a:off x="6896794" y="437175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7466F3-3168-4C89-B368-693E3AE876DE}"/>
              </a:ext>
            </a:extLst>
          </p:cNvPr>
          <p:cNvSpPr txBox="1"/>
          <p:nvPr/>
        </p:nvSpPr>
        <p:spPr>
          <a:xfrm>
            <a:off x="10068440" y="377964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968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94BBF31-3ADF-4401-B788-88DCAE9D7E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59" y="1338604"/>
            <a:ext cx="2476500" cy="184785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C61C176E-5B67-4110-B750-1A097F20A8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827" y="1285875"/>
            <a:ext cx="2143125" cy="2143125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CAC48411-0A33-470D-9208-51A6B15BCC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671" y="1285875"/>
            <a:ext cx="2724150" cy="167640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D9216D38-8930-4A22-BFE8-882199B38D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6541" y="1285875"/>
            <a:ext cx="2514600" cy="18192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ADA7F9-5D90-43A3-95CD-FD93BFFF1D41}"/>
              </a:ext>
            </a:extLst>
          </p:cNvPr>
          <p:cNvSpPr txBox="1"/>
          <p:nvPr/>
        </p:nvSpPr>
        <p:spPr>
          <a:xfrm>
            <a:off x="1381760" y="619760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A06FA7-386E-45B7-BCB0-C852B60C4C6D}"/>
              </a:ext>
            </a:extLst>
          </p:cNvPr>
          <p:cNvSpPr txBox="1"/>
          <p:nvPr/>
        </p:nvSpPr>
        <p:spPr>
          <a:xfrm>
            <a:off x="4233749" y="536091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7475BC-9484-44C3-8B58-66BEB0A76C60}"/>
              </a:ext>
            </a:extLst>
          </p:cNvPr>
          <p:cNvSpPr txBox="1"/>
          <p:nvPr/>
        </p:nvSpPr>
        <p:spPr>
          <a:xfrm>
            <a:off x="7018428" y="768114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FADC44-DC88-4E02-B35A-715E88DB7BF2}"/>
              </a:ext>
            </a:extLst>
          </p:cNvPr>
          <p:cNvSpPr txBox="1"/>
          <p:nvPr/>
        </p:nvSpPr>
        <p:spPr>
          <a:xfrm>
            <a:off x="10182201" y="525931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03092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576B946F-A23E-4CF5-B9F0-F3EA614E9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51" y="1323878"/>
            <a:ext cx="2085975" cy="219075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AE14583-6335-4B08-99D2-409104A40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213" y="1323878"/>
            <a:ext cx="1733550" cy="2638425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0F53291D-B86F-4D24-99FB-2A516A25EB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637" y="1285875"/>
            <a:ext cx="2143125" cy="2143125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5A6137D0-3F7A-4C47-84D9-70DEE7EBAF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404" y="1285874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A07852-176E-46A4-AF55-00271634DA89}"/>
              </a:ext>
            </a:extLst>
          </p:cNvPr>
          <p:cNvSpPr txBox="1"/>
          <p:nvPr/>
        </p:nvSpPr>
        <p:spPr>
          <a:xfrm>
            <a:off x="1381760" y="609600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511B52-331A-4D53-93E4-F6B1D1B02A7D}"/>
              </a:ext>
            </a:extLst>
          </p:cNvPr>
          <p:cNvSpPr txBox="1"/>
          <p:nvPr/>
        </p:nvSpPr>
        <p:spPr>
          <a:xfrm>
            <a:off x="4022458" y="615992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EE2312-D5FB-4E60-9547-ECDE3A592970}"/>
              </a:ext>
            </a:extLst>
          </p:cNvPr>
          <p:cNvSpPr txBox="1"/>
          <p:nvPr/>
        </p:nvSpPr>
        <p:spPr>
          <a:xfrm>
            <a:off x="6597066" y="615992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424DF2-4EC2-4BBA-A9B6-BC0E50A20101}"/>
              </a:ext>
            </a:extLst>
          </p:cNvPr>
          <p:cNvSpPr txBox="1"/>
          <p:nvPr/>
        </p:nvSpPr>
        <p:spPr>
          <a:xfrm>
            <a:off x="9914326" y="615992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63712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DA5D4F01-3127-4353-94CD-6EA302536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19" y="1317486"/>
            <a:ext cx="2562225" cy="1781175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444781B2-0B49-4B5C-ACB9-8F1BB74BFE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226" y="1264193"/>
            <a:ext cx="1990725" cy="2295525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C7F5B081-B353-47E8-91DF-2E5FD07335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080" y="1479411"/>
            <a:ext cx="1619250" cy="16192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BD67B0-4044-41E6-B3A0-99B6152D1A4B}"/>
              </a:ext>
            </a:extLst>
          </p:cNvPr>
          <p:cNvSpPr txBox="1"/>
          <p:nvPr/>
        </p:nvSpPr>
        <p:spPr>
          <a:xfrm>
            <a:off x="1381760" y="609600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CF080-44B6-4C8D-B44F-7150A20EA579}"/>
              </a:ext>
            </a:extLst>
          </p:cNvPr>
          <p:cNvSpPr txBox="1"/>
          <p:nvPr/>
        </p:nvSpPr>
        <p:spPr>
          <a:xfrm>
            <a:off x="4569447" y="599440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3238E4-BEE4-4665-A9AF-94DB52011846}"/>
              </a:ext>
            </a:extLst>
          </p:cNvPr>
          <p:cNvSpPr txBox="1"/>
          <p:nvPr/>
        </p:nvSpPr>
        <p:spPr>
          <a:xfrm>
            <a:off x="7416496" y="556307"/>
            <a:ext cx="84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63917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33</Words>
  <Application>Microsoft Office PowerPoint</Application>
  <PresentationFormat>Ευρεία οθόνη</PresentationFormat>
  <Paragraphs>24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Θέμα του Office</vt:lpstr>
      <vt:lpstr>Γράφω τι βλέπω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Helen</dc:creator>
  <cp:lastModifiedBy>Helen</cp:lastModifiedBy>
  <cp:revision>7</cp:revision>
  <dcterms:created xsi:type="dcterms:W3CDTF">2020-11-19T22:26:50Z</dcterms:created>
  <dcterms:modified xsi:type="dcterms:W3CDTF">2020-11-20T14:07:53Z</dcterms:modified>
</cp:coreProperties>
</file>