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70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900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315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75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181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085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842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661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453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685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387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703F62-59CF-4FBB-BC8B-63535D126BA5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C5BDB75-DE3F-43F7-975F-3BFE126999C9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902031" y="1157989"/>
            <a:ext cx="9622971" cy="2387600"/>
          </a:xfrm>
        </p:spPr>
        <p:txBody>
          <a:bodyPr/>
          <a:lstStyle/>
          <a:p>
            <a:r>
              <a:rPr lang="el-GR" dirty="0" smtClean="0"/>
              <a:t>Μαθαίνω τα ζευγαράκια του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061" y="1728006"/>
            <a:ext cx="1941470" cy="194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212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571805" y="2443037"/>
            <a:ext cx="6285720" cy="1775153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r>
              <a:rPr lang="el-GR" sz="8000" b="1" dirty="0" smtClean="0">
                <a:solidFill>
                  <a:srgbClr val="FF0000"/>
                </a:solidFill>
              </a:rPr>
              <a:t>8</a:t>
            </a:r>
            <a:r>
              <a:rPr lang="el-GR" sz="8000" b="1" dirty="0" smtClean="0"/>
              <a:t>+</a:t>
            </a:r>
            <a:r>
              <a:rPr lang="el-GR" sz="8000" b="1" dirty="0" smtClean="0">
                <a:solidFill>
                  <a:srgbClr val="0070C0"/>
                </a:solidFill>
              </a:rPr>
              <a:t>1</a:t>
            </a:r>
            <a:r>
              <a:rPr lang="el-GR" sz="8000" b="1" dirty="0" smtClean="0"/>
              <a:t>=9</a:t>
            </a:r>
            <a:br>
              <a:rPr lang="el-GR" sz="8000" b="1" dirty="0" smtClean="0"/>
            </a:br>
            <a:r>
              <a:rPr lang="el-GR" sz="8000" b="1" dirty="0" smtClean="0"/>
              <a:t> </a:t>
            </a:r>
            <a:r>
              <a:rPr lang="el-GR" sz="8000" b="1" dirty="0" smtClean="0">
                <a:solidFill>
                  <a:srgbClr val="0070C0"/>
                </a:solidFill>
              </a:rPr>
              <a:t>1</a:t>
            </a:r>
            <a:r>
              <a:rPr lang="el-GR" sz="8000" b="1" dirty="0" smtClean="0"/>
              <a:t>+</a:t>
            </a:r>
            <a:r>
              <a:rPr lang="el-GR" sz="8000" b="1" dirty="0" smtClean="0">
                <a:solidFill>
                  <a:srgbClr val="FF0000"/>
                </a:solidFill>
              </a:rPr>
              <a:t>8</a:t>
            </a:r>
            <a:r>
              <a:rPr lang="el-GR" sz="8000" b="1" dirty="0" smtClean="0"/>
              <a:t>=9</a:t>
            </a:r>
            <a:endParaRPr lang="el-GR" sz="8000" b="1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2304" y="2443037"/>
            <a:ext cx="2926334" cy="1621677"/>
          </a:xfrm>
          <a:prstGeom prst="rect">
            <a:avLst/>
          </a:prstGeom>
        </p:spPr>
      </p:pic>
      <p:sp>
        <p:nvSpPr>
          <p:cNvPr id="5" name="Έλλειψη 4"/>
          <p:cNvSpPr/>
          <p:nvPr/>
        </p:nvSpPr>
        <p:spPr>
          <a:xfrm>
            <a:off x="3146579" y="2590197"/>
            <a:ext cx="391886" cy="3443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Ευθεία γραμμή σύνδεσης 6"/>
          <p:cNvCxnSpPr>
            <a:stCxn id="4" idx="0"/>
            <a:endCxn id="4" idx="2"/>
          </p:cNvCxnSpPr>
          <p:nvPr/>
        </p:nvCxnSpPr>
        <p:spPr>
          <a:xfrm>
            <a:off x="3645471" y="2443037"/>
            <a:ext cx="0" cy="16216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Έλλειψη 7"/>
          <p:cNvSpPr/>
          <p:nvPr/>
        </p:nvSpPr>
        <p:spPr>
          <a:xfrm>
            <a:off x="2307694" y="2578321"/>
            <a:ext cx="380010" cy="35626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Έλλειψη 8"/>
          <p:cNvSpPr/>
          <p:nvPr/>
        </p:nvSpPr>
        <p:spPr>
          <a:xfrm>
            <a:off x="4593489" y="2615148"/>
            <a:ext cx="376829" cy="39334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2316243" y="3602264"/>
            <a:ext cx="380010" cy="3516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3852463" y="3539494"/>
            <a:ext cx="382717" cy="3627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>
            <a:off x="2744525" y="3081683"/>
            <a:ext cx="368135" cy="3443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Έλλειψη 12"/>
          <p:cNvSpPr/>
          <p:nvPr/>
        </p:nvSpPr>
        <p:spPr>
          <a:xfrm>
            <a:off x="3856626" y="2631329"/>
            <a:ext cx="410558" cy="3771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3145824" y="3602264"/>
            <a:ext cx="397494" cy="3578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Έλλειψη 14"/>
          <p:cNvSpPr/>
          <p:nvPr/>
        </p:nvSpPr>
        <p:spPr>
          <a:xfrm>
            <a:off x="4603239" y="3553066"/>
            <a:ext cx="382110" cy="35789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8" name="Εικόνα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3049" y="1280262"/>
            <a:ext cx="3084843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31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65789" y="2631153"/>
            <a:ext cx="5544154" cy="173303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           </a:t>
            </a:r>
            <a:r>
              <a:rPr lang="el-GR" sz="7200" b="1" dirty="0" smtClean="0">
                <a:solidFill>
                  <a:srgbClr val="FF0000"/>
                </a:solidFill>
              </a:rPr>
              <a:t>7</a:t>
            </a:r>
            <a:r>
              <a:rPr lang="el-GR" sz="7200" b="1" dirty="0" smtClean="0"/>
              <a:t>+</a:t>
            </a:r>
            <a:r>
              <a:rPr lang="el-GR" sz="7200" b="1" dirty="0" smtClean="0">
                <a:solidFill>
                  <a:srgbClr val="0070C0"/>
                </a:solidFill>
              </a:rPr>
              <a:t>2</a:t>
            </a:r>
            <a:r>
              <a:rPr lang="el-GR" sz="7200" b="1" dirty="0" smtClean="0"/>
              <a:t>=9</a:t>
            </a:r>
            <a:br>
              <a:rPr lang="el-GR" sz="7200" b="1" dirty="0" smtClean="0"/>
            </a:br>
            <a:r>
              <a:rPr lang="el-GR" sz="7200" b="1" dirty="0" smtClean="0"/>
              <a:t>       </a:t>
            </a:r>
            <a:r>
              <a:rPr lang="el-GR" sz="7200" b="1" dirty="0" smtClean="0">
                <a:solidFill>
                  <a:srgbClr val="0070C0"/>
                </a:solidFill>
              </a:rPr>
              <a:t>2</a:t>
            </a:r>
            <a:r>
              <a:rPr lang="el-GR" sz="7200" b="1" dirty="0" smtClean="0"/>
              <a:t>+</a:t>
            </a:r>
            <a:r>
              <a:rPr lang="el-GR" sz="7200" b="1" dirty="0" smtClean="0">
                <a:solidFill>
                  <a:srgbClr val="FF0000"/>
                </a:solidFill>
              </a:rPr>
              <a:t>7</a:t>
            </a:r>
            <a:r>
              <a:rPr lang="el-GR" sz="7200" b="1" dirty="0" smtClean="0"/>
              <a:t>=9</a:t>
            </a:r>
            <a:endParaRPr lang="el-GR" sz="7200" b="1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9811" y="2631152"/>
            <a:ext cx="2926334" cy="1621677"/>
          </a:xfrm>
          <a:prstGeom prst="rect">
            <a:avLst/>
          </a:prstGeom>
          <a:ln>
            <a:solidFill>
              <a:srgbClr val="C00000"/>
            </a:solidFill>
          </a:ln>
        </p:spPr>
      </p:pic>
      <p:cxnSp>
        <p:nvCxnSpPr>
          <p:cNvPr id="6" name="Ευθεία γραμμή σύνδεσης 5"/>
          <p:cNvCxnSpPr>
            <a:stCxn id="4" idx="0"/>
            <a:endCxn id="4" idx="2"/>
          </p:cNvCxnSpPr>
          <p:nvPr/>
        </p:nvCxnSpPr>
        <p:spPr>
          <a:xfrm>
            <a:off x="3952978" y="2631152"/>
            <a:ext cx="0" cy="16216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Έλλειψη 6"/>
          <p:cNvSpPr/>
          <p:nvPr/>
        </p:nvSpPr>
        <p:spPr>
          <a:xfrm>
            <a:off x="4825317" y="3740727"/>
            <a:ext cx="368135" cy="35626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4096733" y="2789022"/>
            <a:ext cx="391886" cy="38001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Έλλειψη 8"/>
          <p:cNvSpPr/>
          <p:nvPr/>
        </p:nvSpPr>
        <p:spPr>
          <a:xfrm>
            <a:off x="4089545" y="3705833"/>
            <a:ext cx="427512" cy="38001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3077422" y="3264144"/>
            <a:ext cx="439387" cy="38001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3450219" y="3717708"/>
            <a:ext cx="416633" cy="3681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>
            <a:off x="4825316" y="2835059"/>
            <a:ext cx="368136" cy="36740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0070C0"/>
              </a:solidFill>
            </a:endParaRPr>
          </a:p>
        </p:txBody>
      </p:sp>
      <p:sp>
        <p:nvSpPr>
          <p:cNvPr id="13" name="Έλλειψη 12"/>
          <p:cNvSpPr/>
          <p:nvPr/>
        </p:nvSpPr>
        <p:spPr>
          <a:xfrm>
            <a:off x="2664363" y="2846205"/>
            <a:ext cx="409698" cy="3562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3431460" y="2835060"/>
            <a:ext cx="427512" cy="37927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Έλλειψη 14"/>
          <p:cNvSpPr/>
          <p:nvPr/>
        </p:nvSpPr>
        <p:spPr>
          <a:xfrm>
            <a:off x="2688112" y="3693959"/>
            <a:ext cx="385949" cy="39188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6" name="Εικόνα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556" y="1460961"/>
            <a:ext cx="3084843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8444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911439" y="2622950"/>
            <a:ext cx="5474525" cy="1831720"/>
          </a:xfrm>
        </p:spPr>
        <p:txBody>
          <a:bodyPr>
            <a:noAutofit/>
          </a:bodyPr>
          <a:lstStyle/>
          <a:p>
            <a:r>
              <a:rPr lang="el-GR" sz="7200" b="1" dirty="0" smtClean="0">
                <a:solidFill>
                  <a:srgbClr val="FF0000"/>
                </a:solidFill>
              </a:rPr>
              <a:t>6</a:t>
            </a:r>
            <a:r>
              <a:rPr lang="el-GR" sz="7200" b="1" dirty="0" smtClean="0"/>
              <a:t>+</a:t>
            </a:r>
            <a:r>
              <a:rPr lang="el-GR" sz="7200" b="1" dirty="0" smtClean="0">
                <a:solidFill>
                  <a:srgbClr val="0070C0"/>
                </a:solidFill>
              </a:rPr>
              <a:t>3</a:t>
            </a:r>
            <a:r>
              <a:rPr lang="el-GR" sz="7200" b="1" dirty="0" smtClean="0"/>
              <a:t>=9</a:t>
            </a:r>
            <a:br>
              <a:rPr lang="el-GR" sz="7200" b="1" dirty="0" smtClean="0"/>
            </a:br>
            <a:r>
              <a:rPr lang="el-GR" sz="7200" b="1" dirty="0" smtClean="0">
                <a:solidFill>
                  <a:srgbClr val="0070C0"/>
                </a:solidFill>
              </a:rPr>
              <a:t>3</a:t>
            </a:r>
            <a:r>
              <a:rPr lang="el-GR" sz="7200" b="1" dirty="0" smtClean="0"/>
              <a:t>+</a:t>
            </a:r>
            <a:r>
              <a:rPr lang="el-GR" sz="7200" b="1" dirty="0" smtClean="0">
                <a:solidFill>
                  <a:srgbClr val="FF0000"/>
                </a:solidFill>
              </a:rPr>
              <a:t>6</a:t>
            </a:r>
            <a:r>
              <a:rPr lang="el-GR" sz="7200" b="1" dirty="0" smtClean="0"/>
              <a:t>=9</a:t>
            </a:r>
            <a:endParaRPr lang="el-GR" sz="7200" b="1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6051" y="2761779"/>
            <a:ext cx="2926334" cy="1621677"/>
          </a:xfrm>
          <a:prstGeom prst="rect">
            <a:avLst/>
          </a:prstGeom>
          <a:ln>
            <a:solidFill>
              <a:srgbClr val="C00000"/>
            </a:solidFill>
          </a:ln>
        </p:spPr>
      </p:pic>
      <p:cxnSp>
        <p:nvCxnSpPr>
          <p:cNvPr id="6" name="Ευθεία γραμμή σύνδεσης 5"/>
          <p:cNvCxnSpPr>
            <a:stCxn id="4" idx="0"/>
            <a:endCxn id="4" idx="2"/>
          </p:cNvCxnSpPr>
          <p:nvPr/>
        </p:nvCxnSpPr>
        <p:spPr>
          <a:xfrm>
            <a:off x="3549218" y="2761779"/>
            <a:ext cx="0" cy="16216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Έλλειψη 6"/>
          <p:cNvSpPr/>
          <p:nvPr/>
        </p:nvSpPr>
        <p:spPr>
          <a:xfrm>
            <a:off x="2292072" y="2992580"/>
            <a:ext cx="332509" cy="32063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Έλλειψη 8"/>
          <p:cNvSpPr/>
          <p:nvPr/>
        </p:nvSpPr>
        <p:spPr>
          <a:xfrm>
            <a:off x="3081338" y="2986642"/>
            <a:ext cx="320634" cy="3265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2337730" y="3798124"/>
            <a:ext cx="320634" cy="3265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>
            <a:off x="2736645" y="3375524"/>
            <a:ext cx="320634" cy="3265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Έλλειψη 12"/>
          <p:cNvSpPr/>
          <p:nvPr/>
        </p:nvSpPr>
        <p:spPr>
          <a:xfrm>
            <a:off x="3776464" y="2986642"/>
            <a:ext cx="320634" cy="3265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4502017" y="2986642"/>
            <a:ext cx="320634" cy="32657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Έλλειψη 14"/>
          <p:cNvSpPr/>
          <p:nvPr/>
        </p:nvSpPr>
        <p:spPr>
          <a:xfrm>
            <a:off x="3776464" y="3798124"/>
            <a:ext cx="320634" cy="32657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Έλλειψη 15"/>
          <p:cNvSpPr/>
          <p:nvPr/>
        </p:nvSpPr>
        <p:spPr>
          <a:xfrm>
            <a:off x="4465453" y="3789387"/>
            <a:ext cx="320634" cy="32657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Έλλειψη 17"/>
          <p:cNvSpPr/>
          <p:nvPr/>
        </p:nvSpPr>
        <p:spPr>
          <a:xfrm>
            <a:off x="3111336" y="3798124"/>
            <a:ext cx="320634" cy="3343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796" y="1590290"/>
            <a:ext cx="3084843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33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959732" y="3238353"/>
            <a:ext cx="5232268" cy="1375942"/>
          </a:xfrm>
        </p:spPr>
        <p:txBody>
          <a:bodyPr>
            <a:noAutofit/>
          </a:bodyPr>
          <a:lstStyle/>
          <a:p>
            <a:r>
              <a:rPr lang="el-GR" sz="7200" b="1" dirty="0" smtClean="0">
                <a:solidFill>
                  <a:srgbClr val="FF0000"/>
                </a:solidFill>
              </a:rPr>
              <a:t>5</a:t>
            </a:r>
            <a:r>
              <a:rPr lang="el-GR" sz="7200" b="1" dirty="0" smtClean="0"/>
              <a:t>+</a:t>
            </a:r>
            <a:r>
              <a:rPr lang="el-GR" sz="7200" b="1" dirty="0" smtClean="0">
                <a:solidFill>
                  <a:srgbClr val="0070C0"/>
                </a:solidFill>
              </a:rPr>
              <a:t>4</a:t>
            </a:r>
            <a:r>
              <a:rPr lang="el-GR" sz="7200" b="1" dirty="0" smtClean="0"/>
              <a:t>=9</a:t>
            </a:r>
            <a:br>
              <a:rPr lang="el-GR" sz="7200" b="1" dirty="0" smtClean="0"/>
            </a:br>
            <a:r>
              <a:rPr lang="el-GR" sz="7200" b="1" dirty="0" smtClean="0">
                <a:solidFill>
                  <a:srgbClr val="0070C0"/>
                </a:solidFill>
              </a:rPr>
              <a:t>4</a:t>
            </a:r>
            <a:r>
              <a:rPr lang="el-GR" sz="7200" b="1" dirty="0" smtClean="0"/>
              <a:t>+</a:t>
            </a:r>
            <a:r>
              <a:rPr lang="el-GR" sz="7200" b="1" dirty="0" smtClean="0">
                <a:solidFill>
                  <a:srgbClr val="FF0000"/>
                </a:solidFill>
              </a:rPr>
              <a:t>5</a:t>
            </a:r>
            <a:r>
              <a:rPr lang="el-GR" sz="7200" b="1" dirty="0" smtClean="0"/>
              <a:t>=9</a:t>
            </a:r>
            <a:endParaRPr lang="el-GR" sz="7200" b="1" dirty="0"/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234" y="2939592"/>
            <a:ext cx="2950720" cy="1646063"/>
          </a:xfrm>
          <a:prstGeom prst="rect">
            <a:avLst/>
          </a:prstGeom>
        </p:spPr>
      </p:pic>
      <p:cxnSp>
        <p:nvCxnSpPr>
          <p:cNvPr id="8" name="Ευθεία γραμμή σύνδεσης 7"/>
          <p:cNvCxnSpPr>
            <a:stCxn id="6" idx="0"/>
            <a:endCxn id="6" idx="2"/>
          </p:cNvCxnSpPr>
          <p:nvPr/>
        </p:nvCxnSpPr>
        <p:spPr>
          <a:xfrm>
            <a:off x="3608594" y="2939592"/>
            <a:ext cx="0" cy="1646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Έλλειψη 8"/>
          <p:cNvSpPr/>
          <p:nvPr/>
        </p:nvSpPr>
        <p:spPr>
          <a:xfrm>
            <a:off x="2363190" y="3194462"/>
            <a:ext cx="356259" cy="3443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3106807" y="3194462"/>
            <a:ext cx="356259" cy="3443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2747646" y="3570633"/>
            <a:ext cx="356259" cy="3443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>
            <a:off x="2337460" y="3926324"/>
            <a:ext cx="356259" cy="3443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Έλλειψη 12"/>
          <p:cNvSpPr/>
          <p:nvPr/>
        </p:nvSpPr>
        <p:spPr>
          <a:xfrm>
            <a:off x="3140224" y="3909401"/>
            <a:ext cx="356259" cy="3443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3823042" y="3926324"/>
            <a:ext cx="356259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Έλλειψη 14"/>
          <p:cNvSpPr/>
          <p:nvPr/>
        </p:nvSpPr>
        <p:spPr>
          <a:xfrm>
            <a:off x="4497740" y="3915018"/>
            <a:ext cx="356259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Έλλειψη 15"/>
          <p:cNvSpPr/>
          <p:nvPr/>
        </p:nvSpPr>
        <p:spPr>
          <a:xfrm>
            <a:off x="4537765" y="3230088"/>
            <a:ext cx="356259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Έλλειψη 16"/>
          <p:cNvSpPr/>
          <p:nvPr/>
        </p:nvSpPr>
        <p:spPr>
          <a:xfrm>
            <a:off x="3811830" y="3230088"/>
            <a:ext cx="356259" cy="34438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172" y="1802072"/>
            <a:ext cx="3084843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1929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95899" y="3049147"/>
            <a:ext cx="5636029" cy="1439725"/>
          </a:xfrm>
        </p:spPr>
        <p:txBody>
          <a:bodyPr>
            <a:noAutofit/>
          </a:bodyPr>
          <a:lstStyle/>
          <a:p>
            <a:r>
              <a:rPr lang="el-GR" sz="7200" b="1" dirty="0" smtClean="0">
                <a:solidFill>
                  <a:srgbClr val="FF0000"/>
                </a:solidFill>
              </a:rPr>
              <a:t>9</a:t>
            </a:r>
            <a:r>
              <a:rPr lang="el-GR" sz="7200" b="1" dirty="0" smtClean="0"/>
              <a:t>+</a:t>
            </a:r>
            <a:r>
              <a:rPr lang="el-GR" sz="7200" b="1" dirty="0" smtClean="0">
                <a:solidFill>
                  <a:srgbClr val="0070C0"/>
                </a:solidFill>
              </a:rPr>
              <a:t>0</a:t>
            </a:r>
            <a:r>
              <a:rPr lang="el-GR" sz="7200" b="1" dirty="0" smtClean="0"/>
              <a:t>=9</a:t>
            </a:r>
            <a:br>
              <a:rPr lang="el-GR" sz="7200" b="1" dirty="0" smtClean="0"/>
            </a:br>
            <a:r>
              <a:rPr lang="el-GR" sz="7200" b="1" dirty="0" smtClean="0">
                <a:solidFill>
                  <a:srgbClr val="0070C0"/>
                </a:solidFill>
              </a:rPr>
              <a:t>0</a:t>
            </a:r>
            <a:r>
              <a:rPr lang="el-GR" sz="7200" b="1" dirty="0" smtClean="0"/>
              <a:t>+</a:t>
            </a:r>
            <a:r>
              <a:rPr lang="el-GR" sz="7200" b="1" dirty="0" smtClean="0">
                <a:solidFill>
                  <a:srgbClr val="FF0000"/>
                </a:solidFill>
              </a:rPr>
              <a:t>9</a:t>
            </a:r>
            <a:r>
              <a:rPr lang="el-GR" sz="7200" b="1" dirty="0" smtClean="0"/>
              <a:t>=9</a:t>
            </a:r>
            <a:endParaRPr lang="el-GR" sz="7200" b="1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1354" y="2820839"/>
            <a:ext cx="2990103" cy="1668033"/>
          </a:xfrm>
          <a:prstGeom prst="rect">
            <a:avLst/>
          </a:prstGeom>
        </p:spPr>
      </p:pic>
      <p:cxnSp>
        <p:nvCxnSpPr>
          <p:cNvPr id="6" name="Ευθεία γραμμή σύνδεσης 5"/>
          <p:cNvCxnSpPr>
            <a:stCxn id="4" idx="0"/>
            <a:endCxn id="4" idx="2"/>
          </p:cNvCxnSpPr>
          <p:nvPr/>
        </p:nvCxnSpPr>
        <p:spPr>
          <a:xfrm>
            <a:off x="3426406" y="2820839"/>
            <a:ext cx="0" cy="1668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Έλλειψη 6"/>
          <p:cNvSpPr/>
          <p:nvPr/>
        </p:nvSpPr>
        <p:spPr>
          <a:xfrm>
            <a:off x="2104905" y="3026226"/>
            <a:ext cx="391886" cy="3681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2496791" y="3459717"/>
            <a:ext cx="391886" cy="3681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Έλλειψη 8"/>
          <p:cNvSpPr/>
          <p:nvPr/>
        </p:nvSpPr>
        <p:spPr>
          <a:xfrm>
            <a:off x="2868879" y="3028204"/>
            <a:ext cx="391886" cy="3681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2091051" y="3868386"/>
            <a:ext cx="391886" cy="3681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2841796" y="3868386"/>
            <a:ext cx="391886" cy="3681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>
            <a:off x="4313462" y="3893123"/>
            <a:ext cx="391886" cy="3681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Έλλειψη 12"/>
          <p:cNvSpPr/>
          <p:nvPr/>
        </p:nvSpPr>
        <p:spPr>
          <a:xfrm>
            <a:off x="3631017" y="3893123"/>
            <a:ext cx="391886" cy="3681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4313462" y="3026226"/>
            <a:ext cx="391886" cy="3681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Έλλειψη 14"/>
          <p:cNvSpPr/>
          <p:nvPr/>
        </p:nvSpPr>
        <p:spPr>
          <a:xfrm>
            <a:off x="3601318" y="3026227"/>
            <a:ext cx="391886" cy="3681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Ισοσκελές τρίγωνο 15"/>
          <p:cNvSpPr/>
          <p:nvPr/>
        </p:nvSpPr>
        <p:spPr>
          <a:xfrm>
            <a:off x="1931354" y="1710047"/>
            <a:ext cx="2990103" cy="1110792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27780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</TotalTime>
  <Words>11</Words>
  <Application>Microsoft Office PowerPoint</Application>
  <PresentationFormat>Ευρεία οθόνη</PresentationFormat>
  <Paragraphs>6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Ανασκόπηση</vt:lpstr>
      <vt:lpstr>Μαθαίνω τα ζευγαράκια του</vt:lpstr>
      <vt:lpstr> 8+1=9  1+8=9</vt:lpstr>
      <vt:lpstr>           7+2=9        2+7=9</vt:lpstr>
      <vt:lpstr>6+3=9 3+6=9</vt:lpstr>
      <vt:lpstr>5+4=9 4+5=9</vt:lpstr>
      <vt:lpstr>9+0=9 0+9=9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Μαθαίνω τα ζευγαράκια του</dc:title>
  <dc:creator>Σταύρος</dc:creator>
  <cp:lastModifiedBy>Σταύρος</cp:lastModifiedBy>
  <cp:revision>5</cp:revision>
  <dcterms:created xsi:type="dcterms:W3CDTF">2020-11-17T10:42:22Z</dcterms:created>
  <dcterms:modified xsi:type="dcterms:W3CDTF">2020-11-17T11:20:27Z</dcterms:modified>
</cp:coreProperties>
</file>