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962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340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1159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117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7930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141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846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156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88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38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24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235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040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995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42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327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rgbClr val="AEDAE9"/>
            </a:gs>
            <a:gs pos="84700">
              <a:schemeClr val="accent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D0E1F-AEEA-4652-8A0C-03D4F6A42BAF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9B7402E-5535-46C1-B947-23A768C6A3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015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55668" y="2457112"/>
            <a:ext cx="7555712" cy="933293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Μαθαίνω τα ζευγαράκια του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6488" y="2011789"/>
            <a:ext cx="2609994" cy="1799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5494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501335" y="2546544"/>
            <a:ext cx="3646154" cy="1567543"/>
          </a:xfrm>
        </p:spPr>
        <p:txBody>
          <a:bodyPr>
            <a:noAutofit/>
          </a:bodyPr>
          <a:lstStyle/>
          <a:p>
            <a:r>
              <a:rPr lang="el-GR" sz="4800" b="1" dirty="0" smtClean="0">
                <a:solidFill>
                  <a:srgbClr val="0070C0"/>
                </a:solidFill>
              </a:rPr>
              <a:t>9+</a:t>
            </a:r>
            <a:r>
              <a:rPr lang="el-GR" sz="4800" b="1" dirty="0" smtClean="0">
                <a:solidFill>
                  <a:srgbClr val="C00000"/>
                </a:solidFill>
              </a:rPr>
              <a:t>1</a:t>
            </a:r>
            <a:r>
              <a:rPr lang="el-GR" sz="4800" b="1" dirty="0" smtClean="0">
                <a:solidFill>
                  <a:srgbClr val="0070C0"/>
                </a:solidFill>
              </a:rPr>
              <a:t>=10</a:t>
            </a:r>
            <a:br>
              <a:rPr lang="el-GR" sz="4800" b="1" dirty="0" smtClean="0">
                <a:solidFill>
                  <a:srgbClr val="0070C0"/>
                </a:solidFill>
              </a:rPr>
            </a:br>
            <a:r>
              <a:rPr lang="el-GR" sz="4800" b="1" dirty="0" smtClean="0">
                <a:solidFill>
                  <a:srgbClr val="C00000"/>
                </a:solidFill>
              </a:rPr>
              <a:t>1</a:t>
            </a:r>
            <a:r>
              <a:rPr lang="el-GR" sz="4800" b="1" dirty="0" smtClean="0">
                <a:solidFill>
                  <a:srgbClr val="0070C0"/>
                </a:solidFill>
              </a:rPr>
              <a:t>+9=10</a:t>
            </a:r>
            <a:endParaRPr lang="el-GR" sz="4800" b="1" dirty="0"/>
          </a:p>
        </p:txBody>
      </p:sp>
      <p:sp>
        <p:nvSpPr>
          <p:cNvPr id="4" name="Ορθογώνιο 3"/>
          <p:cNvSpPr/>
          <p:nvPr/>
        </p:nvSpPr>
        <p:spPr>
          <a:xfrm>
            <a:off x="2398387" y="2508306"/>
            <a:ext cx="3728852" cy="15675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Ευθεία γραμμή σύνδεσης 5"/>
          <p:cNvCxnSpPr>
            <a:stCxn id="4" idx="0"/>
          </p:cNvCxnSpPr>
          <p:nvPr/>
        </p:nvCxnSpPr>
        <p:spPr>
          <a:xfrm>
            <a:off x="4262813" y="2508306"/>
            <a:ext cx="11875" cy="1603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Έλλειψη 6"/>
          <p:cNvSpPr/>
          <p:nvPr/>
        </p:nvSpPr>
        <p:spPr>
          <a:xfrm>
            <a:off x="2679903" y="2710542"/>
            <a:ext cx="380011" cy="34438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ysClr val="windowText" lastClr="000000"/>
              </a:solidFill>
            </a:endParaRPr>
          </a:p>
        </p:txBody>
      </p:sp>
      <p:sp>
        <p:nvSpPr>
          <p:cNvPr id="8" name="Έλλειψη 7"/>
          <p:cNvSpPr/>
          <p:nvPr/>
        </p:nvSpPr>
        <p:spPr>
          <a:xfrm>
            <a:off x="3687869" y="2686791"/>
            <a:ext cx="385753" cy="36813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Έλλειψη 8"/>
          <p:cNvSpPr/>
          <p:nvPr/>
        </p:nvSpPr>
        <p:spPr>
          <a:xfrm>
            <a:off x="3185846" y="3108049"/>
            <a:ext cx="380010" cy="32657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2728258" y="3577086"/>
            <a:ext cx="380011" cy="34438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3693515" y="3571148"/>
            <a:ext cx="403761" cy="35626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>
            <a:off x="4503817" y="2686791"/>
            <a:ext cx="368135" cy="3918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Έλλειψη 12"/>
          <p:cNvSpPr/>
          <p:nvPr/>
        </p:nvSpPr>
        <p:spPr>
          <a:xfrm>
            <a:off x="5445027" y="2698351"/>
            <a:ext cx="362393" cy="40969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4514639" y="3499897"/>
            <a:ext cx="326377" cy="34438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5392404" y="3431298"/>
            <a:ext cx="373879" cy="38891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Έλλειψη 15"/>
          <p:cNvSpPr/>
          <p:nvPr/>
        </p:nvSpPr>
        <p:spPr>
          <a:xfrm>
            <a:off x="4962861" y="3093205"/>
            <a:ext cx="368135" cy="35626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924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99061" y="2801339"/>
            <a:ext cx="4973183" cy="1501239"/>
          </a:xfrm>
        </p:spPr>
        <p:txBody>
          <a:bodyPr>
            <a:noAutofit/>
          </a:bodyPr>
          <a:lstStyle/>
          <a:p>
            <a:r>
              <a:rPr lang="el-GR" sz="4800" b="1" dirty="0" smtClean="0">
                <a:solidFill>
                  <a:srgbClr val="0070C0"/>
                </a:solidFill>
              </a:rPr>
              <a:t>8+</a:t>
            </a:r>
            <a:r>
              <a:rPr lang="el-GR" sz="4800" b="1" dirty="0" smtClean="0">
                <a:solidFill>
                  <a:srgbClr val="C00000"/>
                </a:solidFill>
              </a:rPr>
              <a:t>2</a:t>
            </a:r>
            <a:r>
              <a:rPr lang="el-GR" sz="4800" b="1" dirty="0" smtClean="0">
                <a:solidFill>
                  <a:srgbClr val="0070C0"/>
                </a:solidFill>
              </a:rPr>
              <a:t>=10</a:t>
            </a:r>
            <a:br>
              <a:rPr lang="el-GR" sz="4800" b="1" dirty="0" smtClean="0">
                <a:solidFill>
                  <a:srgbClr val="0070C0"/>
                </a:solidFill>
              </a:rPr>
            </a:br>
            <a:r>
              <a:rPr lang="el-GR" sz="4800" b="1" dirty="0" smtClean="0">
                <a:solidFill>
                  <a:srgbClr val="C00000"/>
                </a:solidFill>
              </a:rPr>
              <a:t>2</a:t>
            </a:r>
            <a:r>
              <a:rPr lang="el-GR" sz="4800" b="1" dirty="0" smtClean="0">
                <a:solidFill>
                  <a:srgbClr val="0070C0"/>
                </a:solidFill>
              </a:rPr>
              <a:t>+8=10</a:t>
            </a:r>
            <a:endParaRPr lang="el-GR" sz="4800" b="1" dirty="0">
              <a:solidFill>
                <a:srgbClr val="0070C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2798910" y="2731324"/>
            <a:ext cx="3586348" cy="16625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Ευθεία γραμμή σύνδεσης 6"/>
          <p:cNvCxnSpPr>
            <a:stCxn id="5" idx="0"/>
            <a:endCxn id="5" idx="2"/>
          </p:cNvCxnSpPr>
          <p:nvPr/>
        </p:nvCxnSpPr>
        <p:spPr>
          <a:xfrm>
            <a:off x="4592084" y="2731324"/>
            <a:ext cx="0" cy="1662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Έλλειψη 8"/>
          <p:cNvSpPr/>
          <p:nvPr/>
        </p:nvSpPr>
        <p:spPr>
          <a:xfrm>
            <a:off x="3101842" y="2994888"/>
            <a:ext cx="389615" cy="37473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70C0"/>
              </a:solidFill>
            </a:endParaRPr>
          </a:p>
        </p:txBody>
      </p:sp>
      <p:sp>
        <p:nvSpPr>
          <p:cNvPr id="13" name="Έλλειψη 12"/>
          <p:cNvSpPr/>
          <p:nvPr/>
        </p:nvSpPr>
        <p:spPr>
          <a:xfrm>
            <a:off x="3872192" y="3716977"/>
            <a:ext cx="384153" cy="3562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5261096" y="3384468"/>
            <a:ext cx="391886" cy="39188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4845460" y="3006598"/>
            <a:ext cx="415636" cy="3513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Έλλειψη 15"/>
          <p:cNvSpPr/>
          <p:nvPr/>
        </p:nvSpPr>
        <p:spPr>
          <a:xfrm>
            <a:off x="5704588" y="3006104"/>
            <a:ext cx="380010" cy="36813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Έλλειψη 17"/>
          <p:cNvSpPr/>
          <p:nvPr/>
        </p:nvSpPr>
        <p:spPr>
          <a:xfrm>
            <a:off x="5725257" y="3750292"/>
            <a:ext cx="409699" cy="35626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Έλλειψη 18"/>
          <p:cNvSpPr/>
          <p:nvPr/>
        </p:nvSpPr>
        <p:spPr>
          <a:xfrm>
            <a:off x="3531513" y="3386941"/>
            <a:ext cx="373747" cy="33003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Έλλειψη 19"/>
          <p:cNvSpPr/>
          <p:nvPr/>
        </p:nvSpPr>
        <p:spPr>
          <a:xfrm>
            <a:off x="3137468" y="3716977"/>
            <a:ext cx="353989" cy="35626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Έλλειψη 20"/>
          <p:cNvSpPr/>
          <p:nvPr/>
        </p:nvSpPr>
        <p:spPr>
          <a:xfrm>
            <a:off x="4853668" y="3835235"/>
            <a:ext cx="407428" cy="34603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Έλλειψη 21"/>
          <p:cNvSpPr/>
          <p:nvPr/>
        </p:nvSpPr>
        <p:spPr>
          <a:xfrm>
            <a:off x="3905260" y="3006104"/>
            <a:ext cx="351085" cy="36351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073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35360" y="2945080"/>
            <a:ext cx="4869949" cy="1567543"/>
          </a:xfrm>
        </p:spPr>
        <p:txBody>
          <a:bodyPr>
            <a:normAutofit/>
          </a:bodyPr>
          <a:lstStyle/>
          <a:p>
            <a:r>
              <a:rPr lang="el-GR" sz="4800" b="1" dirty="0" smtClean="0">
                <a:solidFill>
                  <a:srgbClr val="0070C0"/>
                </a:solidFill>
              </a:rPr>
              <a:t>7+</a:t>
            </a:r>
            <a:r>
              <a:rPr lang="el-GR" sz="4800" b="1" dirty="0" smtClean="0">
                <a:solidFill>
                  <a:srgbClr val="C00000"/>
                </a:solidFill>
              </a:rPr>
              <a:t>3</a:t>
            </a:r>
            <a:r>
              <a:rPr lang="el-GR" sz="4800" b="1" dirty="0" smtClean="0">
                <a:solidFill>
                  <a:srgbClr val="0070C0"/>
                </a:solidFill>
              </a:rPr>
              <a:t>=10</a:t>
            </a:r>
            <a:br>
              <a:rPr lang="el-GR" sz="4800" b="1" dirty="0" smtClean="0">
                <a:solidFill>
                  <a:srgbClr val="0070C0"/>
                </a:solidFill>
              </a:rPr>
            </a:br>
            <a:r>
              <a:rPr lang="el-GR" sz="4800" b="1" dirty="0" smtClean="0">
                <a:solidFill>
                  <a:srgbClr val="C00000"/>
                </a:solidFill>
              </a:rPr>
              <a:t>3</a:t>
            </a:r>
            <a:r>
              <a:rPr lang="el-GR" sz="4800" b="1" dirty="0" smtClean="0">
                <a:solidFill>
                  <a:srgbClr val="0070C0"/>
                </a:solidFill>
              </a:rPr>
              <a:t>+7=10</a:t>
            </a:r>
            <a:endParaRPr lang="el-GR" sz="4800" b="1" dirty="0">
              <a:solidFill>
                <a:srgbClr val="0070C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2735429" y="2945081"/>
            <a:ext cx="3123210" cy="15675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Ευθεία γραμμή σύνδεσης 5"/>
          <p:cNvCxnSpPr>
            <a:stCxn id="4" idx="0"/>
            <a:endCxn id="4" idx="2"/>
          </p:cNvCxnSpPr>
          <p:nvPr/>
        </p:nvCxnSpPr>
        <p:spPr>
          <a:xfrm>
            <a:off x="4297034" y="2945081"/>
            <a:ext cx="0" cy="1567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Έλλειψη 6"/>
          <p:cNvSpPr/>
          <p:nvPr/>
        </p:nvSpPr>
        <p:spPr>
          <a:xfrm>
            <a:off x="2958019" y="3182587"/>
            <a:ext cx="391886" cy="39188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4536374" y="3182587"/>
            <a:ext cx="391886" cy="39188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3690477" y="3182587"/>
            <a:ext cx="391886" cy="39188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3328427" y="3552701"/>
            <a:ext cx="391886" cy="39188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>
            <a:off x="3690477" y="3990109"/>
            <a:ext cx="391886" cy="39188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Έλλειψη 12"/>
          <p:cNvSpPr/>
          <p:nvPr/>
        </p:nvSpPr>
        <p:spPr>
          <a:xfrm>
            <a:off x="2958019" y="3990109"/>
            <a:ext cx="391886" cy="39188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5183579" y="3974275"/>
            <a:ext cx="391886" cy="39188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4551327" y="3974275"/>
            <a:ext cx="391886" cy="39188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Έλλειψη 15"/>
          <p:cNvSpPr/>
          <p:nvPr/>
        </p:nvSpPr>
        <p:spPr>
          <a:xfrm>
            <a:off x="4881894" y="3583379"/>
            <a:ext cx="391886" cy="39188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Έλλειψη 16"/>
          <p:cNvSpPr/>
          <p:nvPr/>
        </p:nvSpPr>
        <p:spPr>
          <a:xfrm>
            <a:off x="5197506" y="3182587"/>
            <a:ext cx="391886" cy="39188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311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89292" y="2416623"/>
            <a:ext cx="4973183" cy="1584700"/>
          </a:xfrm>
        </p:spPr>
        <p:txBody>
          <a:bodyPr>
            <a:normAutofit/>
          </a:bodyPr>
          <a:lstStyle/>
          <a:p>
            <a:r>
              <a:rPr lang="el-GR" sz="4800" b="1" dirty="0" smtClean="0">
                <a:solidFill>
                  <a:srgbClr val="0070C0"/>
                </a:solidFill>
              </a:rPr>
              <a:t>6+</a:t>
            </a:r>
            <a:r>
              <a:rPr lang="el-GR" sz="4800" b="1" dirty="0" smtClean="0">
                <a:solidFill>
                  <a:srgbClr val="C00000"/>
                </a:solidFill>
              </a:rPr>
              <a:t>4</a:t>
            </a:r>
            <a:r>
              <a:rPr lang="el-GR" sz="4800" b="1" dirty="0" smtClean="0">
                <a:solidFill>
                  <a:srgbClr val="0070C0"/>
                </a:solidFill>
              </a:rPr>
              <a:t>=10</a:t>
            </a:r>
            <a:br>
              <a:rPr lang="el-GR" sz="4800" b="1" dirty="0" smtClean="0">
                <a:solidFill>
                  <a:srgbClr val="0070C0"/>
                </a:solidFill>
              </a:rPr>
            </a:br>
            <a:r>
              <a:rPr lang="el-GR" sz="4800" b="1" dirty="0" smtClean="0">
                <a:solidFill>
                  <a:srgbClr val="C00000"/>
                </a:solidFill>
              </a:rPr>
              <a:t>4</a:t>
            </a:r>
            <a:r>
              <a:rPr lang="el-GR" sz="4800" b="1" dirty="0" smtClean="0">
                <a:solidFill>
                  <a:srgbClr val="0070C0"/>
                </a:solidFill>
              </a:rPr>
              <a:t>+6=10</a:t>
            </a:r>
            <a:endParaRPr lang="el-GR" sz="4800" b="1" dirty="0">
              <a:solidFill>
                <a:srgbClr val="0070C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2821131" y="2423224"/>
            <a:ext cx="3087585" cy="1579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4343153" y="2423224"/>
            <a:ext cx="0" cy="157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Έλλειψη 12"/>
          <p:cNvSpPr/>
          <p:nvPr/>
        </p:nvSpPr>
        <p:spPr>
          <a:xfrm>
            <a:off x="4501984" y="2698333"/>
            <a:ext cx="380010" cy="3443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4" name="Έλλειψη 13"/>
          <p:cNvSpPr/>
          <p:nvPr/>
        </p:nvSpPr>
        <p:spPr>
          <a:xfrm>
            <a:off x="5292687" y="2680520"/>
            <a:ext cx="380010" cy="3443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5" name="Έλλειψη 14"/>
          <p:cNvSpPr/>
          <p:nvPr/>
        </p:nvSpPr>
        <p:spPr>
          <a:xfrm>
            <a:off x="4622223" y="3408871"/>
            <a:ext cx="380010" cy="3443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7" name="Έλλειψη 16"/>
          <p:cNvSpPr/>
          <p:nvPr/>
        </p:nvSpPr>
        <p:spPr>
          <a:xfrm>
            <a:off x="5276357" y="3408870"/>
            <a:ext cx="380010" cy="3443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127049" y="2670628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24" name="Έλλειψη 23"/>
          <p:cNvSpPr/>
          <p:nvPr/>
        </p:nvSpPr>
        <p:spPr>
          <a:xfrm>
            <a:off x="4913171" y="2999177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25" name="Έλλειψη 24"/>
          <p:cNvSpPr/>
          <p:nvPr/>
        </p:nvSpPr>
        <p:spPr>
          <a:xfrm>
            <a:off x="3817056" y="2654792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26" name="Έλλειψη 25"/>
          <p:cNvSpPr/>
          <p:nvPr/>
        </p:nvSpPr>
        <p:spPr>
          <a:xfrm>
            <a:off x="3482567" y="3068452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27" name="Έλλειψη 26"/>
          <p:cNvSpPr/>
          <p:nvPr/>
        </p:nvSpPr>
        <p:spPr>
          <a:xfrm>
            <a:off x="3101571" y="3412836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28" name="Έλλειψη 27"/>
          <p:cNvSpPr/>
          <p:nvPr/>
        </p:nvSpPr>
        <p:spPr>
          <a:xfrm>
            <a:off x="3862577" y="3436580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19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75125" y="3424201"/>
            <a:ext cx="5341318" cy="1501239"/>
          </a:xfrm>
        </p:spPr>
        <p:txBody>
          <a:bodyPr>
            <a:normAutofit/>
          </a:bodyPr>
          <a:lstStyle/>
          <a:p>
            <a:r>
              <a:rPr lang="el-GR" sz="4800" b="1" dirty="0" smtClean="0">
                <a:solidFill>
                  <a:srgbClr val="0070C0"/>
                </a:solidFill>
              </a:rPr>
              <a:t>5+</a:t>
            </a:r>
            <a:r>
              <a:rPr lang="el-GR" sz="4800" b="1" dirty="0" smtClean="0">
                <a:solidFill>
                  <a:srgbClr val="C00000"/>
                </a:solidFill>
              </a:rPr>
              <a:t>5</a:t>
            </a:r>
            <a:r>
              <a:rPr lang="el-GR" sz="4800" b="1" dirty="0" smtClean="0">
                <a:solidFill>
                  <a:srgbClr val="0070C0"/>
                </a:solidFill>
              </a:rPr>
              <a:t>=10</a:t>
            </a:r>
            <a:endParaRPr lang="el-GR" sz="4800" b="1" dirty="0">
              <a:solidFill>
                <a:srgbClr val="0070C0"/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2619378" y="2947709"/>
            <a:ext cx="3087585" cy="1579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Έλλειψη 8"/>
          <p:cNvSpPr/>
          <p:nvPr/>
        </p:nvSpPr>
        <p:spPr>
          <a:xfrm>
            <a:off x="4347604" y="3264382"/>
            <a:ext cx="380010" cy="3443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0" name="Έλλειψη 9"/>
          <p:cNvSpPr/>
          <p:nvPr/>
        </p:nvSpPr>
        <p:spPr>
          <a:xfrm>
            <a:off x="5138307" y="3246569"/>
            <a:ext cx="380010" cy="3443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1" name="Έλλειψη 10"/>
          <p:cNvSpPr/>
          <p:nvPr/>
        </p:nvSpPr>
        <p:spPr>
          <a:xfrm>
            <a:off x="4467843" y="3974920"/>
            <a:ext cx="380010" cy="3443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2" name="Έλλειψη 11"/>
          <p:cNvSpPr/>
          <p:nvPr/>
        </p:nvSpPr>
        <p:spPr>
          <a:xfrm>
            <a:off x="5127111" y="3942599"/>
            <a:ext cx="380010" cy="3443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3" name="Έλλειψη 12"/>
          <p:cNvSpPr/>
          <p:nvPr/>
        </p:nvSpPr>
        <p:spPr>
          <a:xfrm>
            <a:off x="2972669" y="3236677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4" name="Έλλειψη 13"/>
          <p:cNvSpPr/>
          <p:nvPr/>
        </p:nvSpPr>
        <p:spPr>
          <a:xfrm>
            <a:off x="4758791" y="3565226"/>
            <a:ext cx="380010" cy="3443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5" name="Έλλειψη 14"/>
          <p:cNvSpPr/>
          <p:nvPr/>
        </p:nvSpPr>
        <p:spPr>
          <a:xfrm>
            <a:off x="3662676" y="3220841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6" name="Έλλειψη 15"/>
          <p:cNvSpPr/>
          <p:nvPr/>
        </p:nvSpPr>
        <p:spPr>
          <a:xfrm>
            <a:off x="3328187" y="3634501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7" name="Έλλειψη 16"/>
          <p:cNvSpPr/>
          <p:nvPr/>
        </p:nvSpPr>
        <p:spPr>
          <a:xfrm>
            <a:off x="2947191" y="3978885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18" name="Έλλειψη 17"/>
          <p:cNvSpPr/>
          <p:nvPr/>
        </p:nvSpPr>
        <p:spPr>
          <a:xfrm>
            <a:off x="3708197" y="4002629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cxnSp>
        <p:nvCxnSpPr>
          <p:cNvPr id="33" name="Ευθεία γραμμή σύνδεσης 32"/>
          <p:cNvCxnSpPr>
            <a:stCxn id="8" idx="0"/>
            <a:endCxn id="8" idx="2"/>
          </p:cNvCxnSpPr>
          <p:nvPr/>
        </p:nvCxnSpPr>
        <p:spPr>
          <a:xfrm>
            <a:off x="4163171" y="2947709"/>
            <a:ext cx="0" cy="157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378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06343" y="2959584"/>
            <a:ext cx="4890056" cy="1453738"/>
          </a:xfrm>
        </p:spPr>
        <p:txBody>
          <a:bodyPr>
            <a:normAutofit fontScale="90000"/>
          </a:bodyPr>
          <a:lstStyle/>
          <a:p>
            <a:r>
              <a:rPr lang="el-GR" sz="4800" b="1" dirty="0" smtClean="0">
                <a:solidFill>
                  <a:srgbClr val="0070C0"/>
                </a:solidFill>
              </a:rPr>
              <a:t>10+</a:t>
            </a:r>
            <a:r>
              <a:rPr lang="el-GR" sz="4800" b="1" dirty="0" smtClean="0">
                <a:solidFill>
                  <a:srgbClr val="C00000"/>
                </a:solidFill>
              </a:rPr>
              <a:t>0</a:t>
            </a:r>
            <a:r>
              <a:rPr lang="el-GR" sz="4800" b="1" dirty="0" smtClean="0">
                <a:solidFill>
                  <a:srgbClr val="0070C0"/>
                </a:solidFill>
              </a:rPr>
              <a:t>=10</a:t>
            </a:r>
            <a:br>
              <a:rPr lang="el-GR" sz="4800" b="1" dirty="0" smtClean="0">
                <a:solidFill>
                  <a:srgbClr val="0070C0"/>
                </a:solidFill>
              </a:rPr>
            </a:br>
            <a:r>
              <a:rPr lang="el-GR" sz="4800" b="1" dirty="0" smtClean="0">
                <a:solidFill>
                  <a:srgbClr val="C00000"/>
                </a:solidFill>
              </a:rPr>
              <a:t>0</a:t>
            </a:r>
            <a:r>
              <a:rPr lang="el-GR" sz="4800" b="1" dirty="0" smtClean="0">
                <a:solidFill>
                  <a:srgbClr val="0070C0"/>
                </a:solidFill>
              </a:rPr>
              <a:t>+10=10</a:t>
            </a:r>
            <a:endParaRPr lang="el-GR" sz="4800" b="1" dirty="0">
              <a:solidFill>
                <a:srgbClr val="0070C0"/>
              </a:solidFill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3023139" y="2959584"/>
            <a:ext cx="3087585" cy="1579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Έλλειψη 28"/>
          <p:cNvSpPr/>
          <p:nvPr/>
        </p:nvSpPr>
        <p:spPr>
          <a:xfrm>
            <a:off x="4751365" y="3276257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70C0"/>
              </a:solidFill>
            </a:endParaRPr>
          </a:p>
        </p:txBody>
      </p:sp>
      <p:sp>
        <p:nvSpPr>
          <p:cNvPr id="30" name="Έλλειψη 29"/>
          <p:cNvSpPr/>
          <p:nvPr/>
        </p:nvSpPr>
        <p:spPr>
          <a:xfrm>
            <a:off x="5542068" y="3258444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70C0"/>
              </a:solidFill>
            </a:endParaRPr>
          </a:p>
        </p:txBody>
      </p:sp>
      <p:sp>
        <p:nvSpPr>
          <p:cNvPr id="31" name="Έλλειψη 30"/>
          <p:cNvSpPr/>
          <p:nvPr/>
        </p:nvSpPr>
        <p:spPr>
          <a:xfrm>
            <a:off x="4871604" y="3986795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70C0"/>
              </a:solidFill>
            </a:endParaRPr>
          </a:p>
        </p:txBody>
      </p:sp>
      <p:sp>
        <p:nvSpPr>
          <p:cNvPr id="32" name="Έλλειψη 31"/>
          <p:cNvSpPr/>
          <p:nvPr/>
        </p:nvSpPr>
        <p:spPr>
          <a:xfrm>
            <a:off x="5530872" y="3954474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70C0"/>
              </a:solidFill>
            </a:endParaRPr>
          </a:p>
        </p:txBody>
      </p:sp>
      <p:sp>
        <p:nvSpPr>
          <p:cNvPr id="33" name="Έλλειψη 32"/>
          <p:cNvSpPr/>
          <p:nvPr/>
        </p:nvSpPr>
        <p:spPr>
          <a:xfrm>
            <a:off x="3350952" y="3177944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34" name="Έλλειψη 33"/>
          <p:cNvSpPr/>
          <p:nvPr/>
        </p:nvSpPr>
        <p:spPr>
          <a:xfrm>
            <a:off x="5162552" y="3577101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70C0"/>
              </a:solidFill>
            </a:endParaRPr>
          </a:p>
        </p:txBody>
      </p:sp>
      <p:sp>
        <p:nvSpPr>
          <p:cNvPr id="35" name="Έλλειψη 34"/>
          <p:cNvSpPr/>
          <p:nvPr/>
        </p:nvSpPr>
        <p:spPr>
          <a:xfrm>
            <a:off x="4027878" y="3232716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36" name="Έλλειψη 35"/>
          <p:cNvSpPr/>
          <p:nvPr/>
        </p:nvSpPr>
        <p:spPr>
          <a:xfrm>
            <a:off x="3699108" y="3623268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37" name="Έλλειψη 36"/>
          <p:cNvSpPr/>
          <p:nvPr/>
        </p:nvSpPr>
        <p:spPr>
          <a:xfrm>
            <a:off x="3350952" y="3990760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sp>
        <p:nvSpPr>
          <p:cNvPr id="38" name="Έλλειψη 37"/>
          <p:cNvSpPr/>
          <p:nvPr/>
        </p:nvSpPr>
        <p:spPr>
          <a:xfrm>
            <a:off x="4111958" y="4014504"/>
            <a:ext cx="380010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C00000"/>
              </a:solidFill>
            </a:endParaRPr>
          </a:p>
        </p:txBody>
      </p:sp>
      <p:cxnSp>
        <p:nvCxnSpPr>
          <p:cNvPr id="40" name="Ευθεία γραμμή σύνδεσης 39"/>
          <p:cNvCxnSpPr>
            <a:stCxn id="28" idx="0"/>
            <a:endCxn id="28" idx="2"/>
          </p:cNvCxnSpPr>
          <p:nvPr/>
        </p:nvCxnSpPr>
        <p:spPr>
          <a:xfrm>
            <a:off x="4566932" y="2959584"/>
            <a:ext cx="0" cy="157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1628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10</Words>
  <Application>Microsoft Office PowerPoint</Application>
  <PresentationFormat>Ευρεία οθόνη</PresentationFormat>
  <Paragraphs>7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Μαθαίνω τα ζευγαράκια του</vt:lpstr>
      <vt:lpstr>9+1=10 1+9=10</vt:lpstr>
      <vt:lpstr>8+2=10 2+8=10</vt:lpstr>
      <vt:lpstr>7+3=10 3+7=10</vt:lpstr>
      <vt:lpstr>6+4=10 4+6=10</vt:lpstr>
      <vt:lpstr>5+5=10</vt:lpstr>
      <vt:lpstr>10+0=10 0+10=10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Μαθαίνω τα ζευγαράκια του</dc:title>
  <dc:creator>Σταύρος</dc:creator>
  <cp:lastModifiedBy>Σταύρος</cp:lastModifiedBy>
  <cp:revision>5</cp:revision>
  <dcterms:created xsi:type="dcterms:W3CDTF">2020-11-29T10:04:00Z</dcterms:created>
  <dcterms:modified xsi:type="dcterms:W3CDTF">2020-11-29T10:43:52Z</dcterms:modified>
</cp:coreProperties>
</file>