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4593C53-DB37-9740-6226-9C26CAE1A4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5FC0968-1F8C-50BA-AAAF-C3B3BAE18A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7A3B420-BD84-98B4-CC3C-802EB3FC2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D2827-2F90-45C5-97A5-56E76B3F61E7}" type="datetimeFigureOut">
              <a:rPr lang="el-GR" smtClean="0"/>
              <a:t>6/10/2025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D180683-182E-C887-B513-237D70C0E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DD8AAC1-BD8D-B164-136D-D431A98F4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C101-0A31-407F-B392-5AF5440EC2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76726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1A45B-416C-F1D3-EE3B-75CF7A9FF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7FD3820-8111-BC3B-83EF-24D3FD44E9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737A8A9-28E6-692F-69CC-B337034C4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D2827-2F90-45C5-97A5-56E76B3F61E7}" type="datetimeFigureOut">
              <a:rPr lang="el-GR" smtClean="0"/>
              <a:t>6/10/2025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230CBE-51DF-A41A-9ECB-E476586E5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6DD34B9-7F23-7EBD-FCDC-0CDA455A2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C101-0A31-407F-B392-5AF5440EC2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6027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DE519C3F-0A91-C493-A6D7-317D6F1594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109DD520-B059-AB6A-41FA-B7D3FB0194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D2405C4-1A20-7191-623E-33A091A7A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D2827-2F90-45C5-97A5-56E76B3F61E7}" type="datetimeFigureOut">
              <a:rPr lang="el-GR" smtClean="0"/>
              <a:t>6/10/2025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BFEB31C-2362-0ABF-9746-A7BEE18E1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A5B2FBF-2378-80AA-98F1-991187D1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C101-0A31-407F-B392-5AF5440EC2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6493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937AC6-B230-50D9-3948-93DE4958D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74B3FE4-7E53-DE45-8666-294D1D491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4B09D6D-5013-50D4-BBD7-85A7442F8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D2827-2F90-45C5-97A5-56E76B3F61E7}" type="datetimeFigureOut">
              <a:rPr lang="el-GR" smtClean="0"/>
              <a:t>6/10/2025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A7788D7-3193-1797-7694-659214E5B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FB72C4D-40B3-E6D9-1644-8E2E42675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C101-0A31-407F-B392-5AF5440EC2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3182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2B40DB-6220-6203-F586-A3A85C0E8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CFE882A-6605-2A62-BC4E-FDE14DF4D3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BFC0EEE-FB04-8319-B334-BD3CA6EEB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D2827-2F90-45C5-97A5-56E76B3F61E7}" type="datetimeFigureOut">
              <a:rPr lang="el-GR" smtClean="0"/>
              <a:t>6/10/2025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1690D6C-BD9E-C28E-A97E-FF6EA00F3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BBECF4E-C2E8-7C4D-7E63-B8147D8A0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C101-0A31-407F-B392-5AF5440EC2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85106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9313C0A-AC0F-A894-7107-688F20C9D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63E1708-8AF2-5BEF-D47F-8CD237443D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3BAF054-9FAF-D562-3839-3BBAD778F3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96DB6E7-9258-4627-A149-5E76B1F5F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D2827-2F90-45C5-97A5-56E76B3F61E7}" type="datetimeFigureOut">
              <a:rPr lang="el-GR" smtClean="0"/>
              <a:t>6/10/2025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32DFCBC-5A79-FC10-FA79-C47BB7199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8F5B012-05F9-E18A-BD49-C9C452387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C101-0A31-407F-B392-5AF5440EC2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67199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B33601B-3BA3-2756-8D72-7A1BD7B16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51A644C-F7E0-46AF-4884-C5D489FD6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DCF3492-5634-0971-D6BE-072096C208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6803038B-6849-10EB-B96A-D90BA1A67F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760B5DF8-BF7C-5607-170C-EF335D437B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383765E9-6EAB-1920-B2A3-C6879A4EC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D2827-2F90-45C5-97A5-56E76B3F61E7}" type="datetimeFigureOut">
              <a:rPr lang="el-GR" smtClean="0"/>
              <a:t>6/10/2025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E729E60-45E5-3EC6-EDC1-F65A7534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4ADA6F1B-6528-5D93-0879-63E7B4603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C101-0A31-407F-B392-5AF5440EC2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5562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701EAE4-8E9B-0114-A894-2A874215A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A5E587C6-1F1A-7593-6898-FB58F33A2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D2827-2F90-45C5-97A5-56E76B3F61E7}" type="datetimeFigureOut">
              <a:rPr lang="el-GR" smtClean="0"/>
              <a:t>6/10/2025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61786CD3-FDCC-D0D7-DEA9-966F5E7BA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4A138BD0-AE5C-2817-F2B8-F3FAC48EE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C101-0A31-407F-B392-5AF5440EC2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4681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3291377F-9CA6-57EA-EE28-529BE776A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D2827-2F90-45C5-97A5-56E76B3F61E7}" type="datetimeFigureOut">
              <a:rPr lang="el-GR" smtClean="0"/>
              <a:t>6/10/2025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D2B73A2C-7CC9-5D01-EE13-447B9FC72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78BE91D1-0C34-7F1D-1791-CDFE1DC86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C101-0A31-407F-B392-5AF5440EC2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7167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AB4B41-7A15-90E1-3461-526229A71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24422C9-CB04-1727-EA3E-08EF2D677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A9DCEBB-22D5-D124-D94D-594D0BFCCC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A06CAE3-45DD-30BC-D87A-8E273D922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D2827-2F90-45C5-97A5-56E76B3F61E7}" type="datetimeFigureOut">
              <a:rPr lang="el-GR" smtClean="0"/>
              <a:t>6/10/2025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D06BE61-9D2A-91C7-C572-1382BC0D5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D7A9AE4-954F-CFEB-E2B6-8EBB67458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C101-0A31-407F-B392-5AF5440EC2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9642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81AE59B-1A2A-7EF3-460D-C9E093E70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6AB8316-FFA0-0BD9-F895-3434CE08A5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60723E1-0FB3-C57B-EF2D-F3157E78BD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BD29D11-C2AF-4AC9-3A6D-B440477D8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D2827-2F90-45C5-97A5-56E76B3F61E7}" type="datetimeFigureOut">
              <a:rPr lang="el-GR" smtClean="0"/>
              <a:t>6/10/2025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4E8CB98-C3BC-B59E-BD69-9D9445D99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2656F97-1028-FEDC-883C-5695A7D96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C101-0A31-407F-B392-5AF5440EC2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3235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8DCCB08B-D710-94C7-0E5B-7767447CB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537D02B-4597-742D-AB35-AB35A27071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0040AC4-852C-7EE8-E725-32B6C6D251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D2827-2F90-45C5-97A5-56E76B3F61E7}" type="datetimeFigureOut">
              <a:rPr lang="el-GR" smtClean="0"/>
              <a:t>6/10/2025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FE443F9-345C-2333-47A6-A03D226E2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5479B7E-D75A-C7CD-D85C-A2FF9ED27B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DC101-0A31-407F-B392-5AF5440EC2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6274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βάλ 4">
            <a:extLst>
              <a:ext uri="{FF2B5EF4-FFF2-40B4-BE49-F238E27FC236}">
                <a16:creationId xmlns:a16="http://schemas.microsoft.com/office/drawing/2014/main" id="{421DDD5B-FBDE-6A2E-478F-3EB2E4223335}"/>
              </a:ext>
            </a:extLst>
          </p:cNvPr>
          <p:cNvSpPr/>
          <p:nvPr/>
        </p:nvSpPr>
        <p:spPr>
          <a:xfrm>
            <a:off x="6876661" y="3275045"/>
            <a:ext cx="2453951" cy="1175657"/>
          </a:xfrm>
          <a:prstGeom prst="ellipse">
            <a:avLst/>
          </a:prstGeom>
          <a:solidFill>
            <a:schemeClr val="bg2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4" name="Πίνακας 3">
            <a:extLst>
              <a:ext uri="{FF2B5EF4-FFF2-40B4-BE49-F238E27FC236}">
                <a16:creationId xmlns:a16="http://schemas.microsoft.com/office/drawing/2014/main" id="{723D8BE1-396C-E387-0E69-A58374B9F5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058944"/>
              </p:ext>
            </p:extLst>
          </p:nvPr>
        </p:nvGraphicFramePr>
        <p:xfrm>
          <a:off x="2032000" y="1811346"/>
          <a:ext cx="8213012" cy="2784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3363">
                  <a:extLst>
                    <a:ext uri="{9D8B030D-6E8A-4147-A177-3AD203B41FA5}">
                      <a16:colId xmlns:a16="http://schemas.microsoft.com/office/drawing/2014/main" val="1398424539"/>
                    </a:ext>
                  </a:extLst>
                </a:gridCol>
                <a:gridCol w="4109649">
                  <a:extLst>
                    <a:ext uri="{9D8B030D-6E8A-4147-A177-3AD203B41FA5}">
                      <a16:colId xmlns:a16="http://schemas.microsoft.com/office/drawing/2014/main" val="3711568112"/>
                    </a:ext>
                  </a:extLst>
                </a:gridCol>
              </a:tblGrid>
              <a:tr h="1352335">
                <a:tc>
                  <a:txBody>
                    <a:bodyPr/>
                    <a:lstStyle/>
                    <a:p>
                      <a:endParaRPr lang="el-GR" sz="16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720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631958"/>
                  </a:ext>
                </a:extLst>
              </a:tr>
              <a:tr h="1352335">
                <a:tc>
                  <a:txBody>
                    <a:bodyPr/>
                    <a:lstStyle/>
                    <a:p>
                      <a:pPr algn="ctr"/>
                      <a:r>
                        <a:rPr lang="el-GR" sz="8800" dirty="0">
                          <a:solidFill>
                            <a:srgbClr val="FF0000"/>
                          </a:solidFill>
                        </a:rPr>
                        <a:t>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72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πα</a:t>
                      </a:r>
                      <a:endParaRPr lang="el-GR" sz="7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4178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439108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Ευρεία οθόνη</PresentationFormat>
  <Paragraphs>3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Θέμα του Office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Αλεξάνδρα Παπαναστασίου</dc:creator>
  <cp:lastModifiedBy>Αλεξάνδρα Παπαναστασίου</cp:lastModifiedBy>
  <cp:revision>1</cp:revision>
  <dcterms:created xsi:type="dcterms:W3CDTF">2025-10-06T20:45:01Z</dcterms:created>
  <dcterms:modified xsi:type="dcterms:W3CDTF">2025-10-06T20:45:35Z</dcterms:modified>
</cp:coreProperties>
</file>