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71" r:id="rId7"/>
    <p:sldId id="270" r:id="rId8"/>
    <p:sldId id="268" r:id="rId9"/>
    <p:sldId id="269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453A-1158-43D8-BB73-7C975B7D6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5B40D-A7B3-4159-A05B-D7CE78F5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A071-3EC5-4CD7-98C0-4ED86C46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8710C-ABB5-48FE-B374-D20FE423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4A1DB-04B5-46DE-8D09-E726388C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E70B-C5BA-45FF-9810-081C6406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D8649-2EF9-4401-98C4-F507AD9C8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06B5-8CA5-443D-ADC9-7E959E78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FAE1-D9BA-45BA-8D0B-60BD9713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4036-6B55-4BF4-B6E5-A2B20FAD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68480-6F20-45B7-B995-1BACAC10E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B3DEC-2715-4A8B-BE70-717D94843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25E10-8C7A-4A0F-8E10-9482A17C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CFF70-BFB1-42E1-88C0-73FB676E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33AA-0CA3-4C53-8363-3A25E826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C6E5-581F-45FA-9515-56FBDF8E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A810-73C4-46FA-9344-4BEBA77C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5EF6-9E66-4E27-AD35-02817E97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1807C-27AD-4387-8756-F435CAE1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A469-5BE2-498B-A3D8-B0B2628D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2342-61EE-4E89-8263-6820A9E6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ABBDC-9376-42BD-94A9-8FC12AF3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4815-788F-4E08-9005-D5FB1190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206C9-B31D-4CD6-A778-1678F3A7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D03C-0F49-4293-B09C-B1F38B64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B4D0-9660-4208-A272-A1D731B2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E62A-77E1-4814-90A2-BD28EE5C6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795F7-B215-47F3-835C-91CFB0BAF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68C39-7B93-42C0-8714-4507DB56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33CD-E944-4142-B153-A413DB99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BDF8C-B2D2-4C48-915B-4D4F5F32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12A0-B8BF-4EB0-93B8-6CECB356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052BE-53A5-4998-827F-63426C03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881D9-96AE-4C8E-8B0D-4706AEC9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877B6-EB65-4A2A-86A9-8FB758DB6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E1E-A37E-4D88-B431-376B02F3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672DB-A78E-46B8-8F74-DC02E248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4AFE9-A24F-44D7-9008-31CC1D9C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9301B-A7C1-48BF-ADA3-75C7E73A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5EFC-9CEB-420A-B0CE-7724ED0A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8CB2D-E500-47D0-B723-AEE71ED1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1DFA1-A98A-4F6B-BB53-19C51AA0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85E5-D739-4421-B4ED-C7DB91E7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519-6552-4D40-9B03-91982FDE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17231-5C14-4486-9905-DAA5A313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E74A4-B530-4199-A5CD-258B56F8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D9D2-5977-4334-92D9-1B825103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BD96-6FC9-4D17-B524-9B501DCF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F71C8-333C-4A65-8BA3-B58382E15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44466-4CDD-416A-BD8C-F7A98520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B9F71-4D25-4E2D-8D11-C636870E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BCE48-B3ED-42F2-839A-47497070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4F9C-42AD-42EA-B691-DA895C1D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23B29-F75A-42EB-BF38-38BA86E02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1837C-E974-47CB-8D1B-8D2ED1CD7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55E24-A07C-44D4-8A7F-F8B4BD4D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AA4CA-4F75-48B9-B423-275FC97E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6AECC-20A5-428D-BBB0-83F0C8E4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2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3823F-00BC-4214-A89F-BF166903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EDEF0-1557-42A9-B41E-38A69B9D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14678-ED46-439D-9008-58436D48F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C4D2-E29E-485C-8DD3-4A564CF2D53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D3CF-5804-4071-8E66-F5DCE2819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206BE-3C6E-43A8-9DBB-0AB0A4B2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90CB-D73E-464B-A94A-8B9740E8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QGThTTsE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EY1zDheK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NsLE92zIq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Fresh_cut_fruits_and_vegetabl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zG_w1tVv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9F2A-1BD7-40D2-9766-D8278BCB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45" y="6114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00B050"/>
                </a:solidFill>
              </a:rPr>
              <a:t>ΥΓΙΕΙΝΗ ΔΙΑΤΡΟΦΗ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0E025-3B14-46B0-ADF8-95ECDD38E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66" y="2301023"/>
            <a:ext cx="5188945" cy="3945541"/>
          </a:xfrm>
        </p:spPr>
      </p:pic>
    </p:spTree>
    <p:extLst>
      <p:ext uri="{BB962C8B-B14F-4D97-AF65-F5344CB8AC3E}">
        <p14:creationId xmlns:p14="http://schemas.microsoft.com/office/powerpoint/2010/main" val="422774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6513-5B06-41EB-9BCB-42E62045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47" y="365126"/>
            <a:ext cx="10604653" cy="10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AFEC9-E6D6-42A8-A43F-490364472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2" y="914792"/>
            <a:ext cx="9386563" cy="5515978"/>
          </a:xfrm>
        </p:spPr>
      </p:pic>
    </p:spTree>
    <p:extLst>
      <p:ext uri="{BB962C8B-B14F-4D97-AF65-F5344CB8AC3E}">
        <p14:creationId xmlns:p14="http://schemas.microsoft.com/office/powerpoint/2010/main" val="74488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7654-5C4F-4F48-903E-CAF7F1C1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199"/>
            <a:ext cx="10520190" cy="126143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Μαθαίνουμε  για την  θρεπτική αξία των διαφορετικών ομάδων τροφών καθώς  και την συχνότητα κατανάλωσης τους μέσα από το σχετικό βίντεο περί διατροφικής πυραμίδας.</a:t>
            </a:r>
            <a:br>
              <a:rPr 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4" name="Online Media 3" title="Μαθαίνω για την Υγιεινή διατροφή για παιδιά νηπιαγωγειου και δημοτικού | Πυραμίδα τροφών 🔺 kanaliegg">
            <a:hlinkClick r:id="" action="ppaction://media"/>
            <a:extLst>
              <a:ext uri="{FF2B5EF4-FFF2-40B4-BE49-F238E27FC236}">
                <a16:creationId xmlns:a16="http://schemas.microsoft.com/office/drawing/2014/main" id="{142FCAEB-4C84-4E04-B528-0E79C43FA4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9986" y="1799193"/>
            <a:ext cx="8180635" cy="46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7A1-3205-4436-A52E-BAFAC322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6388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</a:pPr>
            <a:r>
              <a:rPr 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Με την βοήθεια του βίντεο εντοπίζουν τους χώρους που μπορούν να προμηθευτούν την κάθε ομάδα τροφών και αναγνωρίζουν τις ονομασίες τους των χώρων αυτών.</a:t>
            </a:r>
            <a:br>
              <a:rPr lang="el-GR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4" name="Online Media 3" title="Διατροφή : τρώμε σωστά, τρώμε υγιεινά (για παιδιά)">
            <a:hlinkClick r:id="" action="ppaction://media"/>
            <a:extLst>
              <a:ext uri="{FF2B5EF4-FFF2-40B4-BE49-F238E27FC236}">
                <a16:creationId xmlns:a16="http://schemas.microsoft.com/office/drawing/2014/main" id="{5E90DE9B-21B0-4431-9CA1-436C92AE18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1509" y="1799689"/>
            <a:ext cx="7821976" cy="46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59D9-7A9B-4CA7-B51C-6B6B3A2B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416" y="365125"/>
            <a:ext cx="10428383" cy="1287405"/>
          </a:xfrm>
        </p:spPr>
        <p:txBody>
          <a:bodyPr>
            <a:normAutofit/>
          </a:bodyPr>
          <a:lstStyle/>
          <a:p>
            <a:pPr algn="ctr"/>
            <a:r>
              <a:rPr lang="el-GR" sz="2000" dirty="0"/>
              <a:t>Ένα τραγούδι για την </a:t>
            </a:r>
            <a:r>
              <a:rPr lang="el-GR" sz="2000"/>
              <a:t>υγιεινή διατροφή, </a:t>
            </a:r>
            <a:r>
              <a:rPr lang="el-GR" sz="2000" dirty="0"/>
              <a:t>για εμπέδωση των προηγουμένων γνώσεων αλλά και για χαλάρωση και διασκέδαση.</a:t>
            </a:r>
            <a:endParaRPr lang="en-US" sz="2000" dirty="0"/>
          </a:p>
        </p:txBody>
      </p:sp>
      <p:pic>
        <p:nvPicPr>
          <p:cNvPr id="4" name="Online Media 3" title="τα ναι και τα όχι της σωστής διατροφής">
            <a:hlinkClick r:id="" action="ppaction://media"/>
            <a:extLst>
              <a:ext uri="{FF2B5EF4-FFF2-40B4-BE49-F238E27FC236}">
                <a16:creationId xmlns:a16="http://schemas.microsoft.com/office/drawing/2014/main" id="{5545C2F4-E480-4896-AD4B-D28246D7B1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5783" y="2054799"/>
            <a:ext cx="9707697" cy="45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3A67D-3647-45E7-A8B6-19AC9351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7" y="407624"/>
            <a:ext cx="11213334" cy="17627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300" b="1" dirty="0">
                <a:solidFill>
                  <a:srgbClr val="002060"/>
                </a:solidFill>
              </a:rPr>
              <a:t>ΕΝΟΤΗΤΑ </a:t>
            </a:r>
            <a:br>
              <a:rPr lang="el-GR" sz="4000" b="1" dirty="0">
                <a:solidFill>
                  <a:srgbClr val="00B050"/>
                </a:solidFill>
              </a:rPr>
            </a:br>
            <a:br>
              <a:rPr lang="el-GR" sz="4000" b="1" dirty="0">
                <a:solidFill>
                  <a:srgbClr val="00B05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ΟΜΑΔΕΣ ΤΡΟΦΙΜΩΝ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0D93D-C26C-422E-91C3-74590C063164}"/>
              </a:ext>
            </a:extLst>
          </p:cNvPr>
          <p:cNvSpPr txBox="1"/>
          <p:nvPr/>
        </p:nvSpPr>
        <p:spPr>
          <a:xfrm>
            <a:off x="2765233" y="6357045"/>
            <a:ext cx="6353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commons.wikimedia.org/wiki/File:Fresh_cut_fruits_and_vegetable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24011F2-6B19-4CB3-8CC3-C34DAD90A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22" y="2489812"/>
            <a:ext cx="6896559" cy="3393195"/>
          </a:xfrm>
        </p:spPr>
      </p:pic>
    </p:spTree>
    <p:extLst>
      <p:ext uri="{BB962C8B-B14F-4D97-AF65-F5344CB8AC3E}">
        <p14:creationId xmlns:p14="http://schemas.microsoft.com/office/powerpoint/2010/main" val="171893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0701-0585-45A7-BC2F-433F47B2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4" y="203813"/>
            <a:ext cx="10802956" cy="379531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br>
              <a:rPr lang="el-GR" sz="2800" dirty="0"/>
            </a:br>
            <a:r>
              <a:rPr lang="el-GR" sz="2200" dirty="0"/>
              <a:t> Η προαγωγή μιας ισορροπημένης διατροφής είναι σημαντική για όλους τους ανθρώπους.</a:t>
            </a:r>
            <a:br>
              <a:rPr lang="el-GR" sz="2200" dirty="0"/>
            </a:br>
            <a:r>
              <a:rPr lang="el-GR" sz="2200" dirty="0"/>
              <a:t>Ο τρόπος με τον οποίο μεγαλώνουν και τρέφονται τα παιδιά επηρεάζει την ποιότητα ζωής τους όχι μόνο ως παιδιά αλλά και ως ενήλικες.</a:t>
            </a:r>
            <a:br>
              <a:rPr lang="el-GR" sz="2200" dirty="0"/>
            </a:br>
            <a:r>
              <a:rPr lang="el-GR" sz="2200" dirty="0"/>
              <a:t>Επομένως έχει ιδιαίτερη σημασία η ανάπτυξη και η εφαρμογή προγραμμάτων Αγωγής Υγείας στο νηπιαγωγείο για την ευαισθητοποίηση των μαθητών στο θέμα της διατροφής και την επίτευξη αλλαγών στην διατροφικής τους συμπεριφορά.</a:t>
            </a:r>
            <a:br>
              <a:rPr lang="el-GR" sz="2200" dirty="0"/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3B213D-DBF4-45D7-8324-7C19A6F38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30" y="3922006"/>
            <a:ext cx="6863509" cy="2732182"/>
          </a:xfrm>
        </p:spPr>
      </p:pic>
    </p:spTree>
    <p:extLst>
      <p:ext uri="{BB962C8B-B14F-4D97-AF65-F5344CB8AC3E}">
        <p14:creationId xmlns:p14="http://schemas.microsoft.com/office/powerpoint/2010/main" val="298366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8E02-2A94-4DCB-854B-518E1136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Ξεκινάμε με την αναγνώριση των τροφών που υπάρχουν συνήθως μέσα σε ένα ψυγείο με την βοήθεια του Λάκη που μας δείχνει το δικό του ψυγείο.</a:t>
            </a:r>
            <a:endParaRPr lang="en-US" dirty="0"/>
          </a:p>
        </p:txBody>
      </p:sp>
      <p:pic>
        <p:nvPicPr>
          <p:cNvPr id="4" name="Online Media 3" title="Ο Λακης και τα τρόφιμα του Ψυγείου | Mαθαινω τα τροφιμα στο ψυγειο | Yiouupi Tv">
            <a:hlinkClick r:id="" action="ppaction://media"/>
            <a:extLst>
              <a:ext uri="{FF2B5EF4-FFF2-40B4-BE49-F238E27FC236}">
                <a16:creationId xmlns:a16="http://schemas.microsoft.com/office/drawing/2014/main" id="{A4AA9553-75A3-4604-862A-48CB87E696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0521" y="2141748"/>
            <a:ext cx="7812795" cy="43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8517-B86E-4BF1-9BB3-7D329FCA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4" y="627957"/>
            <a:ext cx="10004004" cy="11567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r>
              <a:rPr lang="el-GR" sz="2700" b="1" dirty="0"/>
              <a:t>Τα τρόφιμα που καταναλώνουμε χωρίζονται σε πέντε ομάδες. </a:t>
            </a:r>
            <a:br>
              <a:rPr lang="el-GR" sz="2700" b="1" dirty="0"/>
            </a:br>
            <a:r>
              <a:rPr lang="el-GR" sz="2700" b="1" dirty="0"/>
              <a:t> Ας τις γνωρίσουμε!</a:t>
            </a:r>
            <a:br>
              <a:rPr lang="el-GR" sz="2700" b="1" dirty="0"/>
            </a:br>
            <a:endParaRPr lang="en-US" sz="27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FA567E-55F8-4162-9503-40AF27E1D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0" y="1900275"/>
            <a:ext cx="6555035" cy="4687811"/>
          </a:xfrm>
        </p:spPr>
      </p:pic>
    </p:spTree>
    <p:extLst>
      <p:ext uri="{BB962C8B-B14F-4D97-AF65-F5344CB8AC3E}">
        <p14:creationId xmlns:p14="http://schemas.microsoft.com/office/powerpoint/2010/main" val="172930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E03599B-412B-49AC-A418-8EC43713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1" y="643937"/>
            <a:ext cx="9595691" cy="58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C821867-8943-46DC-9764-3DB9DC778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3" y="498112"/>
            <a:ext cx="8780443" cy="6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3535A7B-4124-40A6-881A-6A4F412D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08" y="547008"/>
            <a:ext cx="9099933" cy="57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2978C28-2652-4474-BB91-85E91E2B5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5" y="462708"/>
            <a:ext cx="9103042" cy="61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203</Words>
  <Application>Microsoft Office PowerPoint</Application>
  <PresentationFormat>Widescreen</PresentationFormat>
  <Paragraphs>9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ΥΓΙΕΙΝΗ ΔΙΑΤΡΟΦΗ</vt:lpstr>
      <vt:lpstr>ΕΝΟΤΗΤΑ   ΟΜΑΔΕΣ ΤΡΟΦΙΜΩΝ</vt:lpstr>
      <vt:lpstr>  Η προαγωγή μιας ισορροπημένης διατροφής είναι σημαντική για όλους τους ανθρώπους. Ο τρόπος με τον οποίο μεγαλώνουν και τρέφονται τα παιδιά επηρεάζει την ποιότητα ζωής τους όχι μόνο ως παιδιά αλλά και ως ενήλικες. Επομένως έχει ιδιαίτερη σημασία η ανάπτυξη και η εφαρμογή προγραμμάτων Αγωγής Υγείας στο νηπιαγωγείο για την ευαισθητοποίηση των μαθητών στο θέμα της διατροφής και την επίτευξη αλλαγών στην διατροφικής τους συμπεριφορά. </vt:lpstr>
      <vt:lpstr>Ξεκινάμε με την αναγνώριση των τροφών που υπάρχουν συνήθως μέσα σε ένα ψυγείο με την βοήθεια του Λάκη που μας δείχνει το δικό του ψυγείο.</vt:lpstr>
      <vt:lpstr> Τα τρόφιμα που καταναλώνουμε χωρίζονται σε πέντε ομάδες.   Ας τις γνωρίσουμε!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Μαθαίνουμε  για την  θρεπτική αξία των διαφορετικών ομάδων τροφών καθώς  και την συχνότητα κατανάλωσης τους μέσα από το σχετικό βίντεο περί διατροφικής πυραμίδας. </vt:lpstr>
      <vt:lpstr>Με την βοήθεια του βίντεο εντοπίζουν τους χώρους που μπορούν να προμηθευτούν την κάθε ομάδα τροφών και αναγνωρίζουν τις ονομασίες τους των χώρων αυτών. </vt:lpstr>
      <vt:lpstr>Ένα τραγούδι για την υγιεινή διατροφή, για εμπέδωση των προηγουμένων γνώσεων αλλά και για χαλάρωση και διασκέδαση.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2024-11-24T08:28:17Z</dcterms:created>
  <dcterms:modified xsi:type="dcterms:W3CDTF">2024-11-24T18:20:01Z</dcterms:modified>
</cp:coreProperties>
</file>