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7556500" cy="10693400"/>
  <p:notesSz cx="7556500" cy="106934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3" d="100"/>
          <a:sy n="43" d="100"/>
        </p:scale>
        <p:origin x="-2382" y="-12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3/25/2020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544103" y="980599"/>
            <a:ext cx="483234" cy="424180"/>
          </a:xfrm>
          <a:custGeom>
            <a:avLst/>
            <a:gdLst/>
            <a:ahLst/>
            <a:cxnLst/>
            <a:rect l="l" t="t" r="r" b="b"/>
            <a:pathLst>
              <a:path w="483235" h="424180">
                <a:moveTo>
                  <a:pt x="241563" y="424013"/>
                </a:moveTo>
                <a:lnTo>
                  <a:pt x="203818" y="396237"/>
                </a:lnTo>
                <a:lnTo>
                  <a:pt x="120781" y="325032"/>
                </a:lnTo>
                <a:lnTo>
                  <a:pt x="37744" y="228586"/>
                </a:lnTo>
                <a:lnTo>
                  <a:pt x="0" y="125084"/>
                </a:lnTo>
                <a:lnTo>
                  <a:pt x="9849" y="76471"/>
                </a:lnTo>
                <a:lnTo>
                  <a:pt x="36684" y="36703"/>
                </a:lnTo>
                <a:lnTo>
                  <a:pt x="76432" y="9855"/>
                </a:lnTo>
                <a:lnTo>
                  <a:pt x="125019" y="0"/>
                </a:lnTo>
                <a:lnTo>
                  <a:pt x="163045" y="6028"/>
                </a:lnTo>
                <a:lnTo>
                  <a:pt x="196402" y="22790"/>
                </a:lnTo>
                <a:lnTo>
                  <a:pt x="223204" y="48297"/>
                </a:lnTo>
                <a:lnTo>
                  <a:pt x="241563" y="80562"/>
                </a:lnTo>
                <a:lnTo>
                  <a:pt x="474105" y="80562"/>
                </a:lnTo>
                <a:lnTo>
                  <a:pt x="483126" y="125084"/>
                </a:lnTo>
                <a:lnTo>
                  <a:pt x="444935" y="228139"/>
                </a:lnTo>
                <a:lnTo>
                  <a:pt x="361947" y="324635"/>
                </a:lnTo>
                <a:lnTo>
                  <a:pt x="279158" y="396088"/>
                </a:lnTo>
                <a:lnTo>
                  <a:pt x="241563" y="424013"/>
                </a:lnTo>
                <a:close/>
              </a:path>
              <a:path w="483235" h="424180">
                <a:moveTo>
                  <a:pt x="474105" y="80562"/>
                </a:moveTo>
                <a:lnTo>
                  <a:pt x="241563" y="80562"/>
                </a:lnTo>
                <a:lnTo>
                  <a:pt x="259921" y="48297"/>
                </a:lnTo>
                <a:lnTo>
                  <a:pt x="286723" y="22790"/>
                </a:lnTo>
                <a:lnTo>
                  <a:pt x="320080" y="6028"/>
                </a:lnTo>
                <a:lnTo>
                  <a:pt x="358106" y="0"/>
                </a:lnTo>
                <a:lnTo>
                  <a:pt x="406694" y="9855"/>
                </a:lnTo>
                <a:lnTo>
                  <a:pt x="446441" y="36703"/>
                </a:lnTo>
                <a:lnTo>
                  <a:pt x="473276" y="76471"/>
                </a:lnTo>
                <a:lnTo>
                  <a:pt x="474105" y="80562"/>
                </a:lnTo>
                <a:close/>
              </a:path>
            </a:pathLst>
          </a:custGeom>
          <a:solidFill>
            <a:srgbClr val="000000"/>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450" b="0"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3/25/2020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50" b="0" i="0">
                <a:solidFill>
                  <a:schemeClr val="tx1"/>
                </a:solidFill>
                <a:latin typeface="Arial"/>
                <a:cs typeface="Arial"/>
              </a:defRPr>
            </a:lvl1pPr>
          </a:lstStyle>
          <a:p>
            <a:endParaRPr/>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3/25/2020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5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3/25/2020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3/25/2020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62112" y="863493"/>
            <a:ext cx="245110" cy="0"/>
          </a:xfrm>
          <a:custGeom>
            <a:avLst/>
            <a:gdLst/>
            <a:ahLst/>
            <a:cxnLst/>
            <a:rect l="l" t="t" r="r" b="b"/>
            <a:pathLst>
              <a:path w="245109">
                <a:moveTo>
                  <a:pt x="0" y="0"/>
                </a:moveTo>
                <a:lnTo>
                  <a:pt x="244890" y="0"/>
                </a:lnTo>
              </a:path>
            </a:pathLst>
          </a:custGeom>
          <a:ln w="12706">
            <a:solidFill>
              <a:srgbClr val="44D9E6"/>
            </a:solidFill>
          </a:ln>
        </p:spPr>
        <p:txBody>
          <a:bodyPr wrap="square" lIns="0" tIns="0" rIns="0" bIns="0" rtlCol="0"/>
          <a:lstStyle/>
          <a:p>
            <a:endParaRPr/>
          </a:p>
        </p:txBody>
      </p:sp>
      <p:sp>
        <p:nvSpPr>
          <p:cNvPr id="17" name="bk object 17"/>
          <p:cNvSpPr/>
          <p:nvPr/>
        </p:nvSpPr>
        <p:spPr>
          <a:xfrm>
            <a:off x="568435" y="869846"/>
            <a:ext cx="0" cy="267335"/>
          </a:xfrm>
          <a:custGeom>
            <a:avLst/>
            <a:gdLst/>
            <a:ahLst/>
            <a:cxnLst/>
            <a:rect l="l" t="t" r="r" b="b"/>
            <a:pathLst>
              <a:path h="267334">
                <a:moveTo>
                  <a:pt x="0" y="0"/>
                </a:moveTo>
                <a:lnTo>
                  <a:pt x="0" y="266827"/>
                </a:lnTo>
              </a:path>
            </a:pathLst>
          </a:custGeom>
          <a:ln w="12645">
            <a:solidFill>
              <a:srgbClr val="44D9E6"/>
            </a:solidFill>
          </a:ln>
        </p:spPr>
        <p:txBody>
          <a:bodyPr wrap="square" lIns="0" tIns="0" rIns="0" bIns="0" rtlCol="0"/>
          <a:lstStyle/>
          <a:p>
            <a:endParaRPr/>
          </a:p>
        </p:txBody>
      </p:sp>
      <p:sp>
        <p:nvSpPr>
          <p:cNvPr id="18" name="bk object 18"/>
          <p:cNvSpPr/>
          <p:nvPr/>
        </p:nvSpPr>
        <p:spPr>
          <a:xfrm>
            <a:off x="625227" y="927024"/>
            <a:ext cx="182245" cy="0"/>
          </a:xfrm>
          <a:custGeom>
            <a:avLst/>
            <a:gdLst/>
            <a:ahLst/>
            <a:cxnLst/>
            <a:rect l="l" t="t" r="r" b="b"/>
            <a:pathLst>
              <a:path w="182245">
                <a:moveTo>
                  <a:pt x="0" y="0"/>
                </a:moveTo>
                <a:lnTo>
                  <a:pt x="181776" y="0"/>
                </a:lnTo>
              </a:path>
            </a:pathLst>
          </a:custGeom>
          <a:ln w="12706">
            <a:solidFill>
              <a:srgbClr val="44D9E6"/>
            </a:solidFill>
          </a:ln>
        </p:spPr>
        <p:txBody>
          <a:bodyPr wrap="square" lIns="0" tIns="0" rIns="0" bIns="0" rtlCol="0"/>
          <a:lstStyle/>
          <a:p>
            <a:endParaRPr/>
          </a:p>
        </p:txBody>
      </p:sp>
      <p:sp>
        <p:nvSpPr>
          <p:cNvPr id="19" name="bk object 19"/>
          <p:cNvSpPr/>
          <p:nvPr/>
        </p:nvSpPr>
        <p:spPr>
          <a:xfrm>
            <a:off x="631660" y="933377"/>
            <a:ext cx="0" cy="203835"/>
          </a:xfrm>
          <a:custGeom>
            <a:avLst/>
            <a:gdLst/>
            <a:ahLst/>
            <a:cxnLst/>
            <a:rect l="l" t="t" r="r" b="b"/>
            <a:pathLst>
              <a:path h="203834">
                <a:moveTo>
                  <a:pt x="0" y="0"/>
                </a:moveTo>
                <a:lnTo>
                  <a:pt x="0" y="203297"/>
                </a:lnTo>
              </a:path>
            </a:pathLst>
          </a:custGeom>
          <a:ln w="12867">
            <a:solidFill>
              <a:srgbClr val="44D9E6"/>
            </a:solidFill>
          </a:ln>
        </p:spPr>
        <p:txBody>
          <a:bodyPr wrap="square" lIns="0" tIns="0" rIns="0" bIns="0" rtlCol="0"/>
          <a:lstStyle/>
          <a:p>
            <a:endParaRPr/>
          </a:p>
        </p:txBody>
      </p:sp>
      <p:sp>
        <p:nvSpPr>
          <p:cNvPr id="20" name="bk object 20"/>
          <p:cNvSpPr/>
          <p:nvPr/>
        </p:nvSpPr>
        <p:spPr>
          <a:xfrm>
            <a:off x="568435" y="1126740"/>
            <a:ext cx="0" cy="3597910"/>
          </a:xfrm>
          <a:custGeom>
            <a:avLst/>
            <a:gdLst/>
            <a:ahLst/>
            <a:cxnLst/>
            <a:rect l="l" t="t" r="r" b="b"/>
            <a:pathLst>
              <a:path h="3597910">
                <a:moveTo>
                  <a:pt x="0" y="0"/>
                </a:moveTo>
                <a:lnTo>
                  <a:pt x="0" y="3597653"/>
                </a:lnTo>
              </a:path>
            </a:pathLst>
          </a:custGeom>
          <a:ln w="12645">
            <a:solidFill>
              <a:srgbClr val="44D9E6"/>
            </a:solidFill>
          </a:ln>
        </p:spPr>
        <p:txBody>
          <a:bodyPr wrap="square" lIns="0" tIns="0" rIns="0" bIns="0" rtlCol="0"/>
          <a:lstStyle/>
          <a:p>
            <a:endParaRPr/>
          </a:p>
        </p:txBody>
      </p:sp>
      <p:sp>
        <p:nvSpPr>
          <p:cNvPr id="21" name="bk object 21"/>
          <p:cNvSpPr/>
          <p:nvPr/>
        </p:nvSpPr>
        <p:spPr>
          <a:xfrm>
            <a:off x="631655" y="1126740"/>
            <a:ext cx="0" cy="3597910"/>
          </a:xfrm>
          <a:custGeom>
            <a:avLst/>
            <a:gdLst/>
            <a:ahLst/>
            <a:cxnLst/>
            <a:rect l="l" t="t" r="r" b="b"/>
            <a:pathLst>
              <a:path h="3597910">
                <a:moveTo>
                  <a:pt x="0" y="0"/>
                </a:moveTo>
                <a:lnTo>
                  <a:pt x="0" y="3597653"/>
                </a:lnTo>
              </a:path>
            </a:pathLst>
          </a:custGeom>
          <a:ln w="12857">
            <a:solidFill>
              <a:srgbClr val="44D9E6"/>
            </a:solidFill>
          </a:ln>
        </p:spPr>
        <p:txBody>
          <a:bodyPr wrap="square" lIns="0" tIns="0" rIns="0" bIns="0" rtlCol="0"/>
          <a:lstStyle/>
          <a:p>
            <a:endParaRPr/>
          </a:p>
        </p:txBody>
      </p:sp>
      <p:sp>
        <p:nvSpPr>
          <p:cNvPr id="22" name="bk object 22"/>
          <p:cNvSpPr/>
          <p:nvPr/>
        </p:nvSpPr>
        <p:spPr>
          <a:xfrm>
            <a:off x="568435" y="4714868"/>
            <a:ext cx="0" cy="297815"/>
          </a:xfrm>
          <a:custGeom>
            <a:avLst/>
            <a:gdLst/>
            <a:ahLst/>
            <a:cxnLst/>
            <a:rect l="l" t="t" r="r" b="b"/>
            <a:pathLst>
              <a:path h="297814">
                <a:moveTo>
                  <a:pt x="0" y="0"/>
                </a:moveTo>
                <a:lnTo>
                  <a:pt x="0" y="297322"/>
                </a:lnTo>
              </a:path>
            </a:pathLst>
          </a:custGeom>
          <a:ln w="12645">
            <a:solidFill>
              <a:srgbClr val="44D9E6"/>
            </a:solidFill>
          </a:ln>
        </p:spPr>
        <p:txBody>
          <a:bodyPr wrap="square" lIns="0" tIns="0" rIns="0" bIns="0" rtlCol="0"/>
          <a:lstStyle/>
          <a:p>
            <a:endParaRPr/>
          </a:p>
        </p:txBody>
      </p:sp>
      <p:sp>
        <p:nvSpPr>
          <p:cNvPr id="23" name="bk object 23"/>
          <p:cNvSpPr/>
          <p:nvPr/>
        </p:nvSpPr>
        <p:spPr>
          <a:xfrm>
            <a:off x="562112" y="5018544"/>
            <a:ext cx="245110" cy="0"/>
          </a:xfrm>
          <a:custGeom>
            <a:avLst/>
            <a:gdLst/>
            <a:ahLst/>
            <a:cxnLst/>
            <a:rect l="l" t="t" r="r" b="b"/>
            <a:pathLst>
              <a:path w="245109">
                <a:moveTo>
                  <a:pt x="0" y="0"/>
                </a:moveTo>
                <a:lnTo>
                  <a:pt x="244890" y="0"/>
                </a:lnTo>
              </a:path>
            </a:pathLst>
          </a:custGeom>
          <a:ln w="12706">
            <a:solidFill>
              <a:srgbClr val="44D9E6"/>
            </a:solidFill>
          </a:ln>
        </p:spPr>
        <p:txBody>
          <a:bodyPr wrap="square" lIns="0" tIns="0" rIns="0" bIns="0" rtlCol="0"/>
          <a:lstStyle/>
          <a:p>
            <a:endParaRPr/>
          </a:p>
        </p:txBody>
      </p:sp>
      <p:sp>
        <p:nvSpPr>
          <p:cNvPr id="24" name="bk object 24"/>
          <p:cNvSpPr/>
          <p:nvPr/>
        </p:nvSpPr>
        <p:spPr>
          <a:xfrm>
            <a:off x="631660" y="4714868"/>
            <a:ext cx="0" cy="234315"/>
          </a:xfrm>
          <a:custGeom>
            <a:avLst/>
            <a:gdLst/>
            <a:ahLst/>
            <a:cxnLst/>
            <a:rect l="l" t="t" r="r" b="b"/>
            <a:pathLst>
              <a:path h="234314">
                <a:moveTo>
                  <a:pt x="0" y="0"/>
                </a:moveTo>
                <a:lnTo>
                  <a:pt x="0" y="233792"/>
                </a:lnTo>
              </a:path>
            </a:pathLst>
          </a:custGeom>
          <a:ln w="12867">
            <a:solidFill>
              <a:srgbClr val="44D9E6"/>
            </a:solidFill>
          </a:ln>
        </p:spPr>
        <p:txBody>
          <a:bodyPr wrap="square" lIns="0" tIns="0" rIns="0" bIns="0" rtlCol="0"/>
          <a:lstStyle/>
          <a:p>
            <a:endParaRPr/>
          </a:p>
        </p:txBody>
      </p:sp>
      <p:sp>
        <p:nvSpPr>
          <p:cNvPr id="25" name="bk object 25"/>
          <p:cNvSpPr/>
          <p:nvPr/>
        </p:nvSpPr>
        <p:spPr>
          <a:xfrm>
            <a:off x="625227" y="4955013"/>
            <a:ext cx="182245" cy="0"/>
          </a:xfrm>
          <a:custGeom>
            <a:avLst/>
            <a:gdLst/>
            <a:ahLst/>
            <a:cxnLst/>
            <a:rect l="l" t="t" r="r" b="b"/>
            <a:pathLst>
              <a:path w="182245">
                <a:moveTo>
                  <a:pt x="0" y="0"/>
                </a:moveTo>
                <a:lnTo>
                  <a:pt x="181776" y="0"/>
                </a:lnTo>
              </a:path>
            </a:pathLst>
          </a:custGeom>
          <a:ln w="12706">
            <a:solidFill>
              <a:srgbClr val="44D9E6"/>
            </a:solidFill>
          </a:ln>
        </p:spPr>
        <p:txBody>
          <a:bodyPr wrap="square" lIns="0" tIns="0" rIns="0" bIns="0" rtlCol="0"/>
          <a:lstStyle/>
          <a:p>
            <a:endParaRPr/>
          </a:p>
        </p:txBody>
      </p:sp>
      <p:sp>
        <p:nvSpPr>
          <p:cNvPr id="26" name="bk object 26"/>
          <p:cNvSpPr/>
          <p:nvPr/>
        </p:nvSpPr>
        <p:spPr>
          <a:xfrm>
            <a:off x="796887" y="5018042"/>
            <a:ext cx="5962650" cy="0"/>
          </a:xfrm>
          <a:custGeom>
            <a:avLst/>
            <a:gdLst/>
            <a:ahLst/>
            <a:cxnLst/>
            <a:rect l="l" t="t" r="r" b="b"/>
            <a:pathLst>
              <a:path w="5962650">
                <a:moveTo>
                  <a:pt x="0" y="0"/>
                </a:moveTo>
                <a:lnTo>
                  <a:pt x="5962342" y="0"/>
                </a:lnTo>
              </a:path>
            </a:pathLst>
          </a:custGeom>
          <a:ln w="12657">
            <a:solidFill>
              <a:srgbClr val="44D9E6"/>
            </a:solidFill>
          </a:ln>
        </p:spPr>
        <p:txBody>
          <a:bodyPr wrap="square" lIns="0" tIns="0" rIns="0" bIns="0" rtlCol="0"/>
          <a:lstStyle/>
          <a:p>
            <a:endParaRPr/>
          </a:p>
        </p:txBody>
      </p:sp>
      <p:sp>
        <p:nvSpPr>
          <p:cNvPr id="27" name="bk object 27"/>
          <p:cNvSpPr/>
          <p:nvPr/>
        </p:nvSpPr>
        <p:spPr>
          <a:xfrm>
            <a:off x="796887" y="4954750"/>
            <a:ext cx="5962650" cy="0"/>
          </a:xfrm>
          <a:custGeom>
            <a:avLst/>
            <a:gdLst/>
            <a:ahLst/>
            <a:cxnLst/>
            <a:rect l="l" t="t" r="r" b="b"/>
            <a:pathLst>
              <a:path w="5962650">
                <a:moveTo>
                  <a:pt x="0" y="0"/>
                </a:moveTo>
                <a:lnTo>
                  <a:pt x="5962342" y="0"/>
                </a:lnTo>
              </a:path>
            </a:pathLst>
          </a:custGeom>
          <a:ln w="12869">
            <a:solidFill>
              <a:srgbClr val="44D9E6"/>
            </a:solidFill>
          </a:ln>
        </p:spPr>
        <p:txBody>
          <a:bodyPr wrap="square" lIns="0" tIns="0" rIns="0" bIns="0" rtlCol="0"/>
          <a:lstStyle/>
          <a:p>
            <a:endParaRPr/>
          </a:p>
        </p:txBody>
      </p:sp>
      <p:sp>
        <p:nvSpPr>
          <p:cNvPr id="28" name="bk object 28"/>
          <p:cNvSpPr/>
          <p:nvPr/>
        </p:nvSpPr>
        <p:spPr>
          <a:xfrm>
            <a:off x="6940480" y="4714868"/>
            <a:ext cx="0" cy="297815"/>
          </a:xfrm>
          <a:custGeom>
            <a:avLst/>
            <a:gdLst/>
            <a:ahLst/>
            <a:cxnLst/>
            <a:rect l="l" t="t" r="r" b="b"/>
            <a:pathLst>
              <a:path h="297814">
                <a:moveTo>
                  <a:pt x="0" y="0"/>
                </a:moveTo>
                <a:lnTo>
                  <a:pt x="0" y="297322"/>
                </a:lnTo>
              </a:path>
            </a:pathLst>
          </a:custGeom>
          <a:ln w="12645">
            <a:solidFill>
              <a:srgbClr val="44D9E6"/>
            </a:solidFill>
          </a:ln>
        </p:spPr>
        <p:txBody>
          <a:bodyPr wrap="square" lIns="0" tIns="0" rIns="0" bIns="0" rtlCol="0"/>
          <a:lstStyle/>
          <a:p>
            <a:endParaRPr/>
          </a:p>
        </p:txBody>
      </p:sp>
      <p:sp>
        <p:nvSpPr>
          <p:cNvPr id="29" name="bk object 29"/>
          <p:cNvSpPr/>
          <p:nvPr/>
        </p:nvSpPr>
        <p:spPr>
          <a:xfrm>
            <a:off x="6749113" y="5018544"/>
            <a:ext cx="198120" cy="0"/>
          </a:xfrm>
          <a:custGeom>
            <a:avLst/>
            <a:gdLst/>
            <a:ahLst/>
            <a:cxnLst/>
            <a:rect l="l" t="t" r="r" b="b"/>
            <a:pathLst>
              <a:path w="198120">
                <a:moveTo>
                  <a:pt x="0" y="0"/>
                </a:moveTo>
                <a:lnTo>
                  <a:pt x="197688" y="0"/>
                </a:lnTo>
              </a:path>
            </a:pathLst>
          </a:custGeom>
          <a:ln w="12706">
            <a:solidFill>
              <a:srgbClr val="44D9E6"/>
            </a:solidFill>
          </a:ln>
        </p:spPr>
        <p:txBody>
          <a:bodyPr wrap="square" lIns="0" tIns="0" rIns="0" bIns="0" rtlCol="0"/>
          <a:lstStyle/>
          <a:p>
            <a:endParaRPr/>
          </a:p>
        </p:txBody>
      </p:sp>
      <p:sp>
        <p:nvSpPr>
          <p:cNvPr id="30" name="bk object 30"/>
          <p:cNvSpPr/>
          <p:nvPr/>
        </p:nvSpPr>
        <p:spPr>
          <a:xfrm>
            <a:off x="6877254" y="4714868"/>
            <a:ext cx="0" cy="234315"/>
          </a:xfrm>
          <a:custGeom>
            <a:avLst/>
            <a:gdLst/>
            <a:ahLst/>
            <a:cxnLst/>
            <a:rect l="l" t="t" r="r" b="b"/>
            <a:pathLst>
              <a:path h="234314">
                <a:moveTo>
                  <a:pt x="0" y="0"/>
                </a:moveTo>
                <a:lnTo>
                  <a:pt x="0" y="233792"/>
                </a:lnTo>
              </a:path>
            </a:pathLst>
          </a:custGeom>
          <a:ln w="12867">
            <a:solidFill>
              <a:srgbClr val="44D9E6"/>
            </a:solidFill>
          </a:ln>
        </p:spPr>
        <p:txBody>
          <a:bodyPr wrap="square" lIns="0" tIns="0" rIns="0" bIns="0" rtlCol="0"/>
          <a:lstStyle/>
          <a:p>
            <a:endParaRPr/>
          </a:p>
        </p:txBody>
      </p:sp>
      <p:sp>
        <p:nvSpPr>
          <p:cNvPr id="31" name="bk object 31"/>
          <p:cNvSpPr/>
          <p:nvPr/>
        </p:nvSpPr>
        <p:spPr>
          <a:xfrm>
            <a:off x="6749113" y="4955013"/>
            <a:ext cx="134620" cy="0"/>
          </a:xfrm>
          <a:custGeom>
            <a:avLst/>
            <a:gdLst/>
            <a:ahLst/>
            <a:cxnLst/>
            <a:rect l="l" t="t" r="r" b="b"/>
            <a:pathLst>
              <a:path w="134620">
                <a:moveTo>
                  <a:pt x="0" y="0"/>
                </a:moveTo>
                <a:lnTo>
                  <a:pt x="134574" y="0"/>
                </a:lnTo>
              </a:path>
            </a:pathLst>
          </a:custGeom>
          <a:ln w="12706">
            <a:solidFill>
              <a:srgbClr val="44D9E6"/>
            </a:solidFill>
          </a:ln>
        </p:spPr>
        <p:txBody>
          <a:bodyPr wrap="square" lIns="0" tIns="0" rIns="0" bIns="0" rtlCol="0"/>
          <a:lstStyle/>
          <a:p>
            <a:endParaRPr/>
          </a:p>
        </p:txBody>
      </p:sp>
      <p:sp>
        <p:nvSpPr>
          <p:cNvPr id="32" name="bk object 32"/>
          <p:cNvSpPr/>
          <p:nvPr/>
        </p:nvSpPr>
        <p:spPr>
          <a:xfrm>
            <a:off x="6940480" y="1126740"/>
            <a:ext cx="0" cy="3597910"/>
          </a:xfrm>
          <a:custGeom>
            <a:avLst/>
            <a:gdLst/>
            <a:ahLst/>
            <a:cxnLst/>
            <a:rect l="l" t="t" r="r" b="b"/>
            <a:pathLst>
              <a:path h="3597910">
                <a:moveTo>
                  <a:pt x="0" y="0"/>
                </a:moveTo>
                <a:lnTo>
                  <a:pt x="0" y="3597653"/>
                </a:lnTo>
              </a:path>
            </a:pathLst>
          </a:custGeom>
          <a:ln w="12645">
            <a:solidFill>
              <a:srgbClr val="44D9E6"/>
            </a:solidFill>
          </a:ln>
        </p:spPr>
        <p:txBody>
          <a:bodyPr wrap="square" lIns="0" tIns="0" rIns="0" bIns="0" rtlCol="0"/>
          <a:lstStyle/>
          <a:p>
            <a:endParaRPr/>
          </a:p>
        </p:txBody>
      </p:sp>
      <p:sp>
        <p:nvSpPr>
          <p:cNvPr id="33" name="bk object 33"/>
          <p:cNvSpPr/>
          <p:nvPr/>
        </p:nvSpPr>
        <p:spPr>
          <a:xfrm>
            <a:off x="6877249" y="1126740"/>
            <a:ext cx="0" cy="3597910"/>
          </a:xfrm>
          <a:custGeom>
            <a:avLst/>
            <a:gdLst/>
            <a:ahLst/>
            <a:cxnLst/>
            <a:rect l="l" t="t" r="r" b="b"/>
            <a:pathLst>
              <a:path h="3597910">
                <a:moveTo>
                  <a:pt x="0" y="0"/>
                </a:moveTo>
                <a:lnTo>
                  <a:pt x="0" y="3597653"/>
                </a:lnTo>
              </a:path>
            </a:pathLst>
          </a:custGeom>
          <a:ln w="12857">
            <a:solidFill>
              <a:srgbClr val="44D9E6"/>
            </a:solidFill>
          </a:ln>
        </p:spPr>
        <p:txBody>
          <a:bodyPr wrap="square" lIns="0" tIns="0" rIns="0" bIns="0" rtlCol="0"/>
          <a:lstStyle/>
          <a:p>
            <a:endParaRPr/>
          </a:p>
        </p:txBody>
      </p:sp>
      <p:sp>
        <p:nvSpPr>
          <p:cNvPr id="34" name="bk object 34"/>
          <p:cNvSpPr/>
          <p:nvPr/>
        </p:nvSpPr>
        <p:spPr>
          <a:xfrm>
            <a:off x="6749113" y="863493"/>
            <a:ext cx="198120" cy="0"/>
          </a:xfrm>
          <a:custGeom>
            <a:avLst/>
            <a:gdLst/>
            <a:ahLst/>
            <a:cxnLst/>
            <a:rect l="l" t="t" r="r" b="b"/>
            <a:pathLst>
              <a:path w="198120">
                <a:moveTo>
                  <a:pt x="0" y="0"/>
                </a:moveTo>
                <a:lnTo>
                  <a:pt x="197688" y="0"/>
                </a:lnTo>
              </a:path>
            </a:pathLst>
          </a:custGeom>
          <a:ln w="12706">
            <a:solidFill>
              <a:srgbClr val="44D9E6"/>
            </a:solidFill>
          </a:ln>
        </p:spPr>
        <p:txBody>
          <a:bodyPr wrap="square" lIns="0" tIns="0" rIns="0" bIns="0" rtlCol="0"/>
          <a:lstStyle/>
          <a:p>
            <a:endParaRPr/>
          </a:p>
        </p:txBody>
      </p:sp>
      <p:sp>
        <p:nvSpPr>
          <p:cNvPr id="35" name="bk object 35"/>
          <p:cNvSpPr/>
          <p:nvPr/>
        </p:nvSpPr>
        <p:spPr>
          <a:xfrm>
            <a:off x="6940480" y="869846"/>
            <a:ext cx="0" cy="267335"/>
          </a:xfrm>
          <a:custGeom>
            <a:avLst/>
            <a:gdLst/>
            <a:ahLst/>
            <a:cxnLst/>
            <a:rect l="l" t="t" r="r" b="b"/>
            <a:pathLst>
              <a:path h="267334">
                <a:moveTo>
                  <a:pt x="0" y="0"/>
                </a:moveTo>
                <a:lnTo>
                  <a:pt x="0" y="266827"/>
                </a:lnTo>
              </a:path>
            </a:pathLst>
          </a:custGeom>
          <a:ln w="12645">
            <a:solidFill>
              <a:srgbClr val="44D9E6"/>
            </a:solidFill>
          </a:ln>
        </p:spPr>
        <p:txBody>
          <a:bodyPr wrap="square" lIns="0" tIns="0" rIns="0" bIns="0" rtlCol="0"/>
          <a:lstStyle/>
          <a:p>
            <a:endParaRPr/>
          </a:p>
        </p:txBody>
      </p:sp>
      <p:sp>
        <p:nvSpPr>
          <p:cNvPr id="36" name="bk object 36"/>
          <p:cNvSpPr/>
          <p:nvPr/>
        </p:nvSpPr>
        <p:spPr>
          <a:xfrm>
            <a:off x="6749113" y="927024"/>
            <a:ext cx="134620" cy="0"/>
          </a:xfrm>
          <a:custGeom>
            <a:avLst/>
            <a:gdLst/>
            <a:ahLst/>
            <a:cxnLst/>
            <a:rect l="l" t="t" r="r" b="b"/>
            <a:pathLst>
              <a:path w="134620">
                <a:moveTo>
                  <a:pt x="0" y="0"/>
                </a:moveTo>
                <a:lnTo>
                  <a:pt x="134574" y="0"/>
                </a:lnTo>
              </a:path>
            </a:pathLst>
          </a:custGeom>
          <a:ln w="12706">
            <a:solidFill>
              <a:srgbClr val="44D9E6"/>
            </a:solidFill>
          </a:ln>
        </p:spPr>
        <p:txBody>
          <a:bodyPr wrap="square" lIns="0" tIns="0" rIns="0" bIns="0" rtlCol="0"/>
          <a:lstStyle/>
          <a:p>
            <a:endParaRPr/>
          </a:p>
        </p:txBody>
      </p:sp>
      <p:sp>
        <p:nvSpPr>
          <p:cNvPr id="37" name="bk object 37"/>
          <p:cNvSpPr/>
          <p:nvPr/>
        </p:nvSpPr>
        <p:spPr>
          <a:xfrm>
            <a:off x="6877254" y="933377"/>
            <a:ext cx="0" cy="203835"/>
          </a:xfrm>
          <a:custGeom>
            <a:avLst/>
            <a:gdLst/>
            <a:ahLst/>
            <a:cxnLst/>
            <a:rect l="l" t="t" r="r" b="b"/>
            <a:pathLst>
              <a:path h="203834">
                <a:moveTo>
                  <a:pt x="0" y="0"/>
                </a:moveTo>
                <a:lnTo>
                  <a:pt x="0" y="203297"/>
                </a:lnTo>
              </a:path>
            </a:pathLst>
          </a:custGeom>
          <a:ln w="12867">
            <a:solidFill>
              <a:srgbClr val="44D9E6"/>
            </a:solidFill>
          </a:ln>
        </p:spPr>
        <p:txBody>
          <a:bodyPr wrap="square" lIns="0" tIns="0" rIns="0" bIns="0" rtlCol="0"/>
          <a:lstStyle/>
          <a:p>
            <a:endParaRPr/>
          </a:p>
        </p:txBody>
      </p:sp>
      <p:sp>
        <p:nvSpPr>
          <p:cNvPr id="38" name="bk object 38"/>
          <p:cNvSpPr/>
          <p:nvPr/>
        </p:nvSpPr>
        <p:spPr>
          <a:xfrm>
            <a:off x="796887" y="863469"/>
            <a:ext cx="5962650" cy="0"/>
          </a:xfrm>
          <a:custGeom>
            <a:avLst/>
            <a:gdLst/>
            <a:ahLst/>
            <a:cxnLst/>
            <a:rect l="l" t="t" r="r" b="b"/>
            <a:pathLst>
              <a:path w="5962650">
                <a:moveTo>
                  <a:pt x="0" y="0"/>
                </a:moveTo>
                <a:lnTo>
                  <a:pt x="5962342" y="0"/>
                </a:lnTo>
              </a:path>
            </a:pathLst>
          </a:custGeom>
          <a:ln w="12657">
            <a:solidFill>
              <a:srgbClr val="44D9E6"/>
            </a:solidFill>
          </a:ln>
        </p:spPr>
        <p:txBody>
          <a:bodyPr wrap="square" lIns="0" tIns="0" rIns="0" bIns="0" rtlCol="0"/>
          <a:lstStyle/>
          <a:p>
            <a:endParaRPr/>
          </a:p>
        </p:txBody>
      </p:sp>
      <p:sp>
        <p:nvSpPr>
          <p:cNvPr id="39" name="bk object 39"/>
          <p:cNvSpPr/>
          <p:nvPr/>
        </p:nvSpPr>
        <p:spPr>
          <a:xfrm>
            <a:off x="796887" y="926750"/>
            <a:ext cx="5962650" cy="0"/>
          </a:xfrm>
          <a:custGeom>
            <a:avLst/>
            <a:gdLst/>
            <a:ahLst/>
            <a:cxnLst/>
            <a:rect l="l" t="t" r="r" b="b"/>
            <a:pathLst>
              <a:path w="5962650">
                <a:moveTo>
                  <a:pt x="0" y="0"/>
                </a:moveTo>
                <a:lnTo>
                  <a:pt x="5962342" y="0"/>
                </a:lnTo>
              </a:path>
            </a:pathLst>
          </a:custGeom>
          <a:ln w="12869">
            <a:solidFill>
              <a:srgbClr val="44D9E6"/>
            </a:solidFill>
          </a:ln>
        </p:spPr>
        <p:txBody>
          <a:bodyPr wrap="square" lIns="0" tIns="0" rIns="0" bIns="0" rtlCol="0"/>
          <a:lstStyle/>
          <a:p>
            <a:endParaRPr/>
          </a:p>
        </p:txBody>
      </p:sp>
      <p:sp>
        <p:nvSpPr>
          <p:cNvPr id="2" name="Holder 2"/>
          <p:cNvSpPr>
            <a:spLocks noGrp="1"/>
          </p:cNvSpPr>
          <p:nvPr>
            <p:ph type="title"/>
          </p:nvPr>
        </p:nvSpPr>
        <p:spPr>
          <a:xfrm>
            <a:off x="416606" y="789678"/>
            <a:ext cx="6723287" cy="707390"/>
          </a:xfrm>
          <a:prstGeom prst="rect">
            <a:avLst/>
          </a:prstGeom>
        </p:spPr>
        <p:txBody>
          <a:bodyPr wrap="square" lIns="0" tIns="0" rIns="0" bIns="0">
            <a:spAutoFit/>
          </a:bodyPr>
          <a:lstStyle>
            <a:lvl1pPr>
              <a:defRPr sz="4450" b="0" i="0">
                <a:solidFill>
                  <a:schemeClr val="tx1"/>
                </a:solidFill>
                <a:latin typeface="Arial"/>
                <a:cs typeface="Arial"/>
              </a:defRPr>
            </a:lvl1pPr>
          </a:lstStyle>
          <a:p>
            <a:endParaRPr/>
          </a:p>
        </p:txBody>
      </p:sp>
      <p:sp>
        <p:nvSpPr>
          <p:cNvPr id="3" name="Holder 3"/>
          <p:cNvSpPr>
            <a:spLocks noGrp="1"/>
          </p:cNvSpPr>
          <p:nvPr>
            <p:ph type="body" idx="1"/>
          </p:nvPr>
        </p:nvSpPr>
        <p:spPr>
          <a:xfrm>
            <a:off x="1205476" y="4207234"/>
            <a:ext cx="5145547" cy="399160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569210" y="9944862"/>
            <a:ext cx="2418080"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7825" y="9944862"/>
            <a:ext cx="173799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3/25/2020</a:t>
            </a:fld>
            <a:endParaRPr lang="en-US"/>
          </a:p>
        </p:txBody>
      </p:sp>
      <p:sp>
        <p:nvSpPr>
          <p:cNvPr id="6" name="Holder 6"/>
          <p:cNvSpPr>
            <a:spLocks noGrp="1"/>
          </p:cNvSpPr>
          <p:nvPr>
            <p:ph type="sldNum" sz="quarter" idx="7"/>
          </p:nvPr>
        </p:nvSpPr>
        <p:spPr>
          <a:xfrm>
            <a:off x="5440680" y="9944862"/>
            <a:ext cx="173799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xml"/><Relationship Id="rId6" Type="http://schemas.openxmlformats.org/officeDocument/2006/relationships/image" Target="../media/image11.jpeg"/><Relationship Id="rId5" Type="http://schemas.openxmlformats.org/officeDocument/2006/relationships/image" Target="../media/image4.jpe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2.png"/><Relationship Id="rId1" Type="http://schemas.openxmlformats.org/officeDocument/2006/relationships/slideLayout" Target="../slideLayouts/slideLayout5.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16606" y="789678"/>
            <a:ext cx="2965450" cy="707390"/>
          </a:xfrm>
          <a:prstGeom prst="rect">
            <a:avLst/>
          </a:prstGeom>
        </p:spPr>
        <p:txBody>
          <a:bodyPr vert="horz" wrap="square" lIns="0" tIns="15240" rIns="0" bIns="0" rtlCol="0">
            <a:spAutoFit/>
          </a:bodyPr>
          <a:lstStyle/>
          <a:p>
            <a:pPr marL="12700">
              <a:lnSpc>
                <a:spcPct val="100000"/>
              </a:lnSpc>
              <a:spcBef>
                <a:spcPts val="120"/>
              </a:spcBef>
            </a:pPr>
            <a:r>
              <a:rPr spc="10" dirty="0"/>
              <a:t>ΟΜΑΔΙΚΕΣ</a:t>
            </a:r>
          </a:p>
        </p:txBody>
      </p:sp>
      <p:sp>
        <p:nvSpPr>
          <p:cNvPr id="3" name="object 3"/>
          <p:cNvSpPr txBox="1"/>
          <p:nvPr/>
        </p:nvSpPr>
        <p:spPr>
          <a:xfrm>
            <a:off x="4174780" y="789678"/>
            <a:ext cx="2713355" cy="707390"/>
          </a:xfrm>
          <a:prstGeom prst="rect">
            <a:avLst/>
          </a:prstGeom>
        </p:spPr>
        <p:txBody>
          <a:bodyPr vert="horz" wrap="square" lIns="0" tIns="15240" rIns="0" bIns="0" rtlCol="0">
            <a:spAutoFit/>
          </a:bodyPr>
          <a:lstStyle/>
          <a:p>
            <a:pPr marL="12700">
              <a:lnSpc>
                <a:spcPct val="100000"/>
              </a:lnSpc>
              <a:spcBef>
                <a:spcPts val="120"/>
              </a:spcBef>
            </a:pPr>
            <a:r>
              <a:rPr sz="4450" spc="5" dirty="0">
                <a:latin typeface="Arial"/>
                <a:cs typeface="Arial"/>
              </a:rPr>
              <a:t>ΕΡΓΑΣΙΕΣ</a:t>
            </a:r>
            <a:endParaRPr sz="4450">
              <a:latin typeface="Arial"/>
              <a:cs typeface="Arial"/>
            </a:endParaRPr>
          </a:p>
        </p:txBody>
      </p:sp>
      <p:sp>
        <p:nvSpPr>
          <p:cNvPr id="4" name="object 4"/>
          <p:cNvSpPr txBox="1"/>
          <p:nvPr/>
        </p:nvSpPr>
        <p:spPr>
          <a:xfrm>
            <a:off x="1205476" y="4207234"/>
            <a:ext cx="5081905" cy="4040337"/>
          </a:xfrm>
          <a:prstGeom prst="rect">
            <a:avLst/>
          </a:prstGeom>
        </p:spPr>
        <p:txBody>
          <a:bodyPr vert="horz" wrap="square" lIns="0" tIns="11430" rIns="0" bIns="0" rtlCol="0">
            <a:spAutoFit/>
          </a:bodyPr>
          <a:lstStyle/>
          <a:p>
            <a:pPr marL="128270" indent="-116205">
              <a:lnSpc>
                <a:spcPct val="100000"/>
              </a:lnSpc>
              <a:spcBef>
                <a:spcPts val="90"/>
              </a:spcBef>
              <a:buFont typeface="Gill Sans MT"/>
              <a:buChar char="-"/>
              <a:tabLst>
                <a:tab pos="128905" algn="l"/>
                <a:tab pos="1524000" algn="l"/>
                <a:tab pos="1894205" algn="l"/>
                <a:tab pos="2790825" algn="l"/>
                <a:tab pos="3315335" algn="l"/>
              </a:tabLst>
            </a:pPr>
            <a:r>
              <a:rPr sz="1550" spc="-10" dirty="0">
                <a:solidFill>
                  <a:srgbClr val="0B0B0B"/>
                </a:solidFill>
                <a:latin typeface="Times New Roman"/>
                <a:cs typeface="Times New Roman"/>
              </a:rPr>
              <a:t>Χ</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ω</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ρ</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ι</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σ</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τ</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ί</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τ</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ε	σ</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ε	ο</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μ</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ά</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δ</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ς	</a:t>
            </a:r>
            <a:endParaRPr sz="1550" dirty="0">
              <a:latin typeface="Times New Roman"/>
              <a:cs typeface="Times New Roman"/>
            </a:endParaRPr>
          </a:p>
          <a:p>
            <a:pPr>
              <a:lnSpc>
                <a:spcPct val="100000"/>
              </a:lnSpc>
              <a:spcBef>
                <a:spcPts val="30"/>
              </a:spcBef>
              <a:buClr>
                <a:srgbClr val="0B0B0B"/>
              </a:buClr>
              <a:buFont typeface="Gill Sans MT"/>
              <a:buChar char="-"/>
            </a:pPr>
            <a:endParaRPr sz="1800" dirty="0">
              <a:latin typeface="Times New Roman"/>
              <a:cs typeface="Times New Roman"/>
            </a:endParaRPr>
          </a:p>
          <a:p>
            <a:pPr marL="12700" marR="894715">
              <a:lnSpc>
                <a:spcPct val="112799"/>
              </a:lnSpc>
              <a:buFont typeface="Gill Sans MT"/>
              <a:buChar char="-"/>
              <a:tabLst>
                <a:tab pos="128905" algn="l"/>
                <a:tab pos="1242060" algn="l"/>
                <a:tab pos="1723389" algn="l"/>
                <a:tab pos="2244725" algn="l"/>
                <a:tab pos="2674620" algn="l"/>
                <a:tab pos="3806825" algn="l"/>
              </a:tabLst>
            </a:pPr>
            <a:r>
              <a:rPr sz="1550" spc="-5" dirty="0">
                <a:solidFill>
                  <a:srgbClr val="0B0B0B"/>
                </a:solidFill>
                <a:latin typeface="Times New Roman"/>
                <a:cs typeface="Times New Roman"/>
              </a:rPr>
              <a:t>Ε</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π</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ι</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λ</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έ</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ξ</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τ</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ε	μ</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ί</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α	α</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π</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ό	τ</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ι</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ς	κ</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α</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ρ</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τ</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έ</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λ</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ς	π ο</a:t>
            </a:r>
            <a:r>
              <a:rPr sz="1550" spc="-250" dirty="0">
                <a:solidFill>
                  <a:srgbClr val="0B0B0B"/>
                </a:solidFill>
                <a:latin typeface="Times New Roman"/>
                <a:cs typeface="Times New Roman"/>
              </a:rPr>
              <a:t> </a:t>
            </a:r>
            <a:r>
              <a:rPr sz="1550" spc="-5" dirty="0">
                <a:solidFill>
                  <a:srgbClr val="0B0B0B"/>
                </a:solidFill>
                <a:latin typeface="Times New Roman"/>
                <a:cs typeface="Times New Roman"/>
              </a:rPr>
              <a:t>υ  α</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κ</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λ</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υ</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θ</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ύ</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ν</a:t>
            </a:r>
            <a:endParaRPr sz="1550" dirty="0">
              <a:latin typeface="Times New Roman"/>
              <a:cs typeface="Times New Roman"/>
            </a:endParaRPr>
          </a:p>
          <a:p>
            <a:pPr>
              <a:lnSpc>
                <a:spcPct val="100000"/>
              </a:lnSpc>
              <a:spcBef>
                <a:spcPts val="35"/>
              </a:spcBef>
              <a:buClr>
                <a:srgbClr val="0B0B0B"/>
              </a:buClr>
              <a:buFont typeface="Gill Sans MT"/>
              <a:buChar char="-"/>
            </a:pPr>
            <a:endParaRPr sz="2000" dirty="0">
              <a:latin typeface="Times New Roman"/>
              <a:cs typeface="Times New Roman"/>
            </a:endParaRPr>
          </a:p>
          <a:p>
            <a:pPr marL="128270" indent="-116205">
              <a:lnSpc>
                <a:spcPct val="100000"/>
              </a:lnSpc>
              <a:buFont typeface="Gill Sans MT"/>
              <a:buChar char="-"/>
              <a:tabLst>
                <a:tab pos="128905" algn="l"/>
                <a:tab pos="1310005" algn="l"/>
                <a:tab pos="1683385" algn="l"/>
                <a:tab pos="3435985" algn="l"/>
                <a:tab pos="3805554" algn="l"/>
              </a:tabLst>
            </a:pPr>
            <a:r>
              <a:rPr sz="1550" spc="-10" dirty="0">
                <a:solidFill>
                  <a:srgbClr val="0B0B0B"/>
                </a:solidFill>
                <a:latin typeface="Times New Roman"/>
                <a:cs typeface="Times New Roman"/>
              </a:rPr>
              <a:t>Μ</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π</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ρ</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ί</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τ</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ε	ν</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α	σ</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υ</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ν</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ρ</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γ</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α</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σ</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τ</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ί</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τ</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ε	μ</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ε	ά λ λ</a:t>
            </a:r>
            <a:r>
              <a:rPr sz="1550" spc="-240" dirty="0">
                <a:solidFill>
                  <a:srgbClr val="0B0B0B"/>
                </a:solidFill>
                <a:latin typeface="Times New Roman"/>
                <a:cs typeface="Times New Roman"/>
              </a:rPr>
              <a:t> </a:t>
            </a:r>
            <a:r>
              <a:rPr sz="1550" spc="-5" dirty="0">
                <a:solidFill>
                  <a:srgbClr val="0B0B0B"/>
                </a:solidFill>
                <a:latin typeface="Times New Roman"/>
                <a:cs typeface="Times New Roman"/>
              </a:rPr>
              <a:t>α</a:t>
            </a:r>
            <a:endParaRPr sz="1550" dirty="0">
              <a:latin typeface="Times New Roman"/>
              <a:cs typeface="Times New Roman"/>
            </a:endParaRPr>
          </a:p>
          <a:p>
            <a:pPr marL="12700" marR="5080">
              <a:lnSpc>
                <a:spcPct val="112799"/>
              </a:lnSpc>
              <a:tabLst>
                <a:tab pos="381635" algn="l"/>
                <a:tab pos="1076325" algn="l"/>
                <a:tab pos="1116330" algn="l"/>
                <a:tab pos="1254760" algn="l"/>
                <a:tab pos="1475105" algn="l"/>
                <a:tab pos="1635760" algn="l"/>
                <a:tab pos="1898014" algn="l"/>
                <a:tab pos="2033905" algn="l"/>
                <a:tab pos="2242185" algn="l"/>
                <a:tab pos="2820035" algn="l"/>
                <a:tab pos="3020695" algn="l"/>
                <a:tab pos="3193415" algn="l"/>
                <a:tab pos="3526790" algn="l"/>
                <a:tab pos="3661410" algn="l"/>
                <a:tab pos="3708400" algn="l"/>
                <a:tab pos="4443730" algn="l"/>
                <a:tab pos="4832985" algn="l"/>
                <a:tab pos="4883785" algn="l"/>
              </a:tabLst>
            </a:pPr>
            <a:r>
              <a:rPr sz="1550" spc="-5" dirty="0">
                <a:solidFill>
                  <a:srgbClr val="0B0B0B"/>
                </a:solidFill>
                <a:latin typeface="Times New Roman"/>
                <a:cs typeface="Times New Roman"/>
              </a:rPr>
              <a:t>σ</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χ</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λ</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ί</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α</a:t>
            </a:r>
            <a:r>
              <a:rPr sz="1550" spc="-80" dirty="0">
                <a:solidFill>
                  <a:srgbClr val="0B0B0B"/>
                </a:solidFill>
                <a:latin typeface="Times New Roman"/>
                <a:cs typeface="Times New Roman"/>
              </a:rPr>
              <a:t> </a:t>
            </a:r>
            <a:r>
              <a:rPr sz="1550" spc="-150" dirty="0">
                <a:solidFill>
                  <a:srgbClr val="0B0B0B"/>
                </a:solidFill>
                <a:latin typeface="Gill Sans MT"/>
                <a:cs typeface="Gill Sans MT"/>
              </a:rPr>
              <a:t>,	</a:t>
            </a:r>
            <a:r>
              <a:rPr sz="1550" spc="-5" dirty="0">
                <a:solidFill>
                  <a:srgbClr val="0B0B0B"/>
                </a:solidFill>
                <a:latin typeface="Times New Roman"/>
                <a:cs typeface="Times New Roman"/>
              </a:rPr>
              <a:t>ω</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δ</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ί</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α</a:t>
            </a:r>
            <a:r>
              <a:rPr sz="1550" spc="-75" dirty="0">
                <a:solidFill>
                  <a:srgbClr val="0B0B0B"/>
                </a:solidFill>
                <a:latin typeface="Times New Roman"/>
                <a:cs typeface="Times New Roman"/>
              </a:rPr>
              <a:t> </a:t>
            </a:r>
            <a:r>
              <a:rPr sz="1550" spc="-150" dirty="0">
                <a:solidFill>
                  <a:srgbClr val="0B0B0B"/>
                </a:solidFill>
                <a:latin typeface="Gill Sans MT"/>
                <a:cs typeface="Gill Sans MT"/>
              </a:rPr>
              <a:t>,	</a:t>
            </a:r>
            <a:r>
              <a:rPr sz="1550" spc="-5" dirty="0">
                <a:solidFill>
                  <a:srgbClr val="0B0B0B"/>
                </a:solidFill>
                <a:latin typeface="Times New Roman"/>
                <a:cs typeface="Times New Roman"/>
              </a:rPr>
              <a:t>ρ</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α</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δ</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ι</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φ</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ω</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ν</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ι</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κ</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ύ</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ς		σ</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τ</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α</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θ</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μ</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ύ</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ς		ή  μ</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ε	ό</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π</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ι</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ν		ά λ λ</a:t>
            </a:r>
            <a:r>
              <a:rPr sz="1550" spc="-225"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ν		φ ο ρ</a:t>
            </a:r>
            <a:r>
              <a:rPr sz="1550" spc="-235" dirty="0">
                <a:solidFill>
                  <a:srgbClr val="0B0B0B"/>
                </a:solidFill>
                <a:latin typeface="Times New Roman"/>
                <a:cs typeface="Times New Roman"/>
              </a:rPr>
              <a:t> </a:t>
            </a:r>
            <a:r>
              <a:rPr sz="1550" spc="-5" dirty="0">
                <a:solidFill>
                  <a:srgbClr val="0B0B0B"/>
                </a:solidFill>
                <a:latin typeface="Times New Roman"/>
                <a:cs typeface="Times New Roman"/>
              </a:rPr>
              <a:t>έ</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α	ε σ ε</a:t>
            </a:r>
            <a:r>
              <a:rPr sz="1550" spc="-225" dirty="0">
                <a:solidFill>
                  <a:srgbClr val="0B0B0B"/>
                </a:solidFill>
                <a:latin typeface="Times New Roman"/>
                <a:cs typeface="Times New Roman"/>
              </a:rPr>
              <a:t> </a:t>
            </a:r>
            <a:r>
              <a:rPr sz="1550" spc="-5" dirty="0">
                <a:solidFill>
                  <a:srgbClr val="0B0B0B"/>
                </a:solidFill>
                <a:latin typeface="Times New Roman"/>
                <a:cs typeface="Times New Roman"/>
              </a:rPr>
              <a:t>ί</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ς	θ</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έ</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λ</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τ</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80" dirty="0">
                <a:solidFill>
                  <a:srgbClr val="0B0B0B"/>
                </a:solidFill>
                <a:latin typeface="Times New Roman"/>
                <a:cs typeface="Times New Roman"/>
              </a:rPr>
              <a:t> </a:t>
            </a:r>
            <a:r>
              <a:rPr sz="1550" spc="-145" dirty="0">
                <a:solidFill>
                  <a:srgbClr val="0B0B0B"/>
                </a:solidFill>
                <a:latin typeface="Gill Sans MT"/>
                <a:cs typeface="Gill Sans MT"/>
              </a:rPr>
              <a:t>.	</a:t>
            </a:r>
            <a:r>
              <a:rPr sz="1550" spc="-10" dirty="0">
                <a:solidFill>
                  <a:srgbClr val="0B0B0B"/>
                </a:solidFill>
                <a:latin typeface="Times New Roman"/>
                <a:cs typeface="Times New Roman"/>
              </a:rPr>
              <a:t>Ό </a:t>
            </a:r>
            <a:r>
              <a:rPr sz="1550" spc="-5" dirty="0">
                <a:solidFill>
                  <a:srgbClr val="0B0B0B"/>
                </a:solidFill>
                <a:latin typeface="Times New Roman"/>
                <a:cs typeface="Times New Roman"/>
              </a:rPr>
              <a:t>σ ο ι  π</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ρ</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ι</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σ</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σ</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ό</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τ</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ρ</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ι	ε</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μ</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π</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λ</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α</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κ</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ύ</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ν</a:t>
            </a:r>
            <a:r>
              <a:rPr sz="1550" spc="-75" dirty="0">
                <a:solidFill>
                  <a:srgbClr val="0B0B0B"/>
                </a:solidFill>
                <a:latin typeface="Times New Roman"/>
                <a:cs typeface="Times New Roman"/>
              </a:rPr>
              <a:t> </a:t>
            </a:r>
            <a:r>
              <a:rPr sz="1550" spc="-150" dirty="0">
                <a:solidFill>
                  <a:srgbClr val="0B0B0B"/>
                </a:solidFill>
                <a:latin typeface="Gill Sans MT"/>
                <a:cs typeface="Gill Sans MT"/>
              </a:rPr>
              <a:t>,	</a:t>
            </a:r>
            <a:r>
              <a:rPr sz="1550" spc="-5" dirty="0">
                <a:solidFill>
                  <a:srgbClr val="0B0B0B"/>
                </a:solidFill>
                <a:latin typeface="Times New Roman"/>
                <a:cs typeface="Times New Roman"/>
              </a:rPr>
              <a:t>τ ό</a:t>
            </a:r>
            <a:r>
              <a:rPr sz="1550" spc="-155" dirty="0">
                <a:solidFill>
                  <a:srgbClr val="0B0B0B"/>
                </a:solidFill>
                <a:latin typeface="Times New Roman"/>
                <a:cs typeface="Times New Roman"/>
              </a:rPr>
              <a:t> </a:t>
            </a:r>
            <a:r>
              <a:rPr sz="1550" spc="-5" dirty="0">
                <a:solidFill>
                  <a:srgbClr val="0B0B0B"/>
                </a:solidFill>
                <a:latin typeface="Times New Roman"/>
                <a:cs typeface="Times New Roman"/>
              </a:rPr>
              <a:t>σ</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ο		κ</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α</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λ</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ύ</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τ</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ρ</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α	θ</a:t>
            </a:r>
            <a:r>
              <a:rPr sz="1550" spc="-170" dirty="0">
                <a:solidFill>
                  <a:srgbClr val="0B0B0B"/>
                </a:solidFill>
                <a:latin typeface="Times New Roman"/>
                <a:cs typeface="Times New Roman"/>
              </a:rPr>
              <a:t> </a:t>
            </a:r>
            <a:r>
              <a:rPr sz="1550" spc="-5" dirty="0">
                <a:solidFill>
                  <a:srgbClr val="0B0B0B"/>
                </a:solidFill>
                <a:latin typeface="Times New Roman"/>
                <a:cs typeface="Times New Roman"/>
              </a:rPr>
              <a:t>α  π</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τ</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ύ</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χ</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τ</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ε		τ</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ο	σ τ ό</a:t>
            </a:r>
            <a:r>
              <a:rPr sz="1550" spc="-225" dirty="0">
                <a:solidFill>
                  <a:srgbClr val="0B0B0B"/>
                </a:solidFill>
                <a:latin typeface="Times New Roman"/>
                <a:cs typeface="Times New Roman"/>
              </a:rPr>
              <a:t> </a:t>
            </a:r>
            <a:r>
              <a:rPr sz="1550" spc="-5" dirty="0">
                <a:solidFill>
                  <a:srgbClr val="0B0B0B"/>
                </a:solidFill>
                <a:latin typeface="Times New Roman"/>
                <a:cs typeface="Times New Roman"/>
              </a:rPr>
              <a:t>χ</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ο	σ α</a:t>
            </a:r>
            <a:r>
              <a:rPr sz="1550" spc="-155" dirty="0">
                <a:solidFill>
                  <a:srgbClr val="0B0B0B"/>
                </a:solidFill>
                <a:latin typeface="Times New Roman"/>
                <a:cs typeface="Times New Roman"/>
              </a:rPr>
              <a:t> </a:t>
            </a:r>
            <a:r>
              <a:rPr sz="1550" spc="-5" dirty="0">
                <a:solidFill>
                  <a:srgbClr val="0B0B0B"/>
                </a:solidFill>
                <a:latin typeface="Times New Roman"/>
                <a:cs typeface="Times New Roman"/>
              </a:rPr>
              <a:t>ς</a:t>
            </a:r>
            <a:r>
              <a:rPr sz="1550" spc="-80" dirty="0">
                <a:solidFill>
                  <a:srgbClr val="0B0B0B"/>
                </a:solidFill>
                <a:latin typeface="Times New Roman"/>
                <a:cs typeface="Times New Roman"/>
              </a:rPr>
              <a:t> </a:t>
            </a:r>
            <a:r>
              <a:rPr sz="1550" spc="-90" dirty="0">
                <a:solidFill>
                  <a:srgbClr val="0B0B0B"/>
                </a:solidFill>
                <a:latin typeface="Gill Sans MT"/>
                <a:cs typeface="Gill Sans MT"/>
              </a:rPr>
              <a:t>:	</a:t>
            </a:r>
            <a:r>
              <a:rPr sz="1550" spc="-5" dirty="0">
                <a:solidFill>
                  <a:srgbClr val="0B0B0B"/>
                </a:solidFill>
                <a:latin typeface="Times New Roman"/>
                <a:cs typeface="Times New Roman"/>
              </a:rPr>
              <a:t>ν</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α	ε</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ν</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η</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μ</a:t>
            </a:r>
            <a:r>
              <a:rPr sz="1550" spc="-90"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ρ</a:t>
            </a:r>
            <a:r>
              <a:rPr sz="1550" spc="-90" dirty="0">
                <a:solidFill>
                  <a:srgbClr val="0B0B0B"/>
                </a:solidFill>
                <a:latin typeface="Times New Roman"/>
                <a:cs typeface="Times New Roman"/>
              </a:rPr>
              <a:t> </a:t>
            </a:r>
            <a:r>
              <a:rPr sz="1550" spc="-5" dirty="0">
                <a:solidFill>
                  <a:srgbClr val="0B0B0B"/>
                </a:solidFill>
                <a:latin typeface="Times New Roman"/>
                <a:cs typeface="Times New Roman"/>
              </a:rPr>
              <a:t>ω</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θ</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ύ</a:t>
            </a:r>
            <a:r>
              <a:rPr sz="1550" spc="-90" dirty="0">
                <a:solidFill>
                  <a:srgbClr val="0B0B0B"/>
                </a:solidFill>
                <a:latin typeface="Times New Roman"/>
                <a:cs typeface="Times New Roman"/>
              </a:rPr>
              <a:t> </a:t>
            </a:r>
            <a:r>
              <a:rPr sz="1550" spc="-5" dirty="0">
                <a:solidFill>
                  <a:srgbClr val="0B0B0B"/>
                </a:solidFill>
                <a:latin typeface="Times New Roman"/>
                <a:cs typeface="Times New Roman"/>
              </a:rPr>
              <a:t>ν</a:t>
            </a:r>
            <a:endParaRPr sz="1550" dirty="0">
              <a:latin typeface="Times New Roman"/>
              <a:cs typeface="Times New Roman"/>
            </a:endParaRPr>
          </a:p>
          <a:p>
            <a:pPr marL="12700">
              <a:lnSpc>
                <a:spcPct val="100000"/>
              </a:lnSpc>
              <a:spcBef>
                <a:spcPts val="240"/>
              </a:spcBef>
              <a:tabLst>
                <a:tab pos="763270" algn="l"/>
                <a:tab pos="1226185" algn="l"/>
                <a:tab pos="1717039" algn="l"/>
              </a:tabLst>
            </a:pPr>
            <a:r>
              <a:rPr sz="1550" spc="-10" dirty="0">
                <a:solidFill>
                  <a:srgbClr val="0B0B0B"/>
                </a:solidFill>
                <a:latin typeface="Times New Roman"/>
                <a:cs typeface="Times New Roman"/>
              </a:rPr>
              <a:t>Ο Λ</a:t>
            </a:r>
            <a:r>
              <a:rPr sz="1550" spc="-155" dirty="0">
                <a:solidFill>
                  <a:srgbClr val="0B0B0B"/>
                </a:solidFill>
                <a:latin typeface="Times New Roman"/>
                <a:cs typeface="Times New Roman"/>
              </a:rPr>
              <a:t> </a:t>
            </a:r>
            <a:r>
              <a:rPr sz="1550" spc="-10" dirty="0">
                <a:solidFill>
                  <a:srgbClr val="0B0B0B"/>
                </a:solidFill>
                <a:latin typeface="Times New Roman"/>
                <a:cs typeface="Times New Roman"/>
              </a:rPr>
              <a:t>Ο</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Ι	γ</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ι</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α	τ</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η</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ν	α</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ι</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μ</a:t>
            </a:r>
            <a:r>
              <a:rPr sz="1550" spc="-90"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δ</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σ</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ί</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α</a:t>
            </a:r>
            <a:r>
              <a:rPr sz="1550" spc="-80" dirty="0">
                <a:solidFill>
                  <a:srgbClr val="0B0B0B"/>
                </a:solidFill>
                <a:latin typeface="Times New Roman"/>
                <a:cs typeface="Times New Roman"/>
              </a:rPr>
              <a:t> </a:t>
            </a:r>
            <a:r>
              <a:rPr sz="1550" spc="-10" dirty="0">
                <a:solidFill>
                  <a:srgbClr val="0B0B0B"/>
                </a:solidFill>
                <a:latin typeface="Gill Sans MT"/>
                <a:cs typeface="Gill Sans MT"/>
              </a:rPr>
              <a:t>!</a:t>
            </a:r>
            <a:endParaRPr sz="1550" dirty="0">
              <a:latin typeface="Gill Sans MT"/>
              <a:cs typeface="Gill Sans MT"/>
            </a:endParaRPr>
          </a:p>
          <a:p>
            <a:pPr>
              <a:lnSpc>
                <a:spcPct val="100000"/>
              </a:lnSpc>
              <a:spcBef>
                <a:spcPts val="35"/>
              </a:spcBef>
            </a:pPr>
            <a:endParaRPr sz="2000" dirty="0">
              <a:latin typeface="Times New Roman"/>
              <a:cs typeface="Times New Roman"/>
            </a:endParaRPr>
          </a:p>
          <a:p>
            <a:pPr marL="12700">
              <a:lnSpc>
                <a:spcPct val="100000"/>
              </a:lnSpc>
              <a:tabLst>
                <a:tab pos="1889760" algn="l"/>
                <a:tab pos="2259330" algn="l"/>
                <a:tab pos="2618105" algn="l"/>
                <a:tab pos="3592829" algn="l"/>
                <a:tab pos="4067810" algn="l"/>
              </a:tabLst>
            </a:pPr>
            <a:r>
              <a:rPr sz="1550" spc="100" dirty="0">
                <a:solidFill>
                  <a:srgbClr val="0B0B0B"/>
                </a:solidFill>
                <a:latin typeface="Gill Sans MT"/>
                <a:cs typeface="Gill Sans MT"/>
              </a:rPr>
              <a:t>-</a:t>
            </a:r>
            <a:r>
              <a:rPr sz="1550" spc="-125" dirty="0">
                <a:solidFill>
                  <a:srgbClr val="0B0B0B"/>
                </a:solidFill>
                <a:latin typeface="Gill Sans MT"/>
                <a:cs typeface="Gill Sans MT"/>
              </a:rPr>
              <a:t> </a:t>
            </a:r>
            <a:r>
              <a:rPr sz="1550" spc="-5" dirty="0">
                <a:solidFill>
                  <a:srgbClr val="0B0B0B"/>
                </a:solidFill>
                <a:latin typeface="Times New Roman"/>
                <a:cs typeface="Times New Roman"/>
              </a:rPr>
              <a:t>Σ</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υ</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ν</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ρ</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γ</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α</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σ</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τ</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ί</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τ</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ε	μ</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ε	τ</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ο	Ε </a:t>
            </a:r>
            <a:r>
              <a:rPr sz="1550" spc="-145" dirty="0">
                <a:solidFill>
                  <a:srgbClr val="0B0B0B"/>
                </a:solidFill>
                <a:latin typeface="Gill Sans MT"/>
                <a:cs typeface="Gill Sans MT"/>
              </a:rPr>
              <a:t>. </a:t>
            </a:r>
            <a:r>
              <a:rPr sz="1550" spc="-10" dirty="0">
                <a:solidFill>
                  <a:srgbClr val="0B0B0B"/>
                </a:solidFill>
                <a:latin typeface="Times New Roman"/>
                <a:cs typeface="Times New Roman"/>
              </a:rPr>
              <a:t>Κ </a:t>
            </a:r>
            <a:r>
              <a:rPr sz="1550" spc="-5" dirty="0">
                <a:solidFill>
                  <a:srgbClr val="0B0B0B"/>
                </a:solidFill>
                <a:latin typeface="Times New Roman"/>
                <a:cs typeface="Times New Roman"/>
              </a:rPr>
              <a:t>Ε </a:t>
            </a:r>
            <a:r>
              <a:rPr sz="1550" spc="-145" dirty="0">
                <a:solidFill>
                  <a:srgbClr val="0B0B0B"/>
                </a:solidFill>
                <a:latin typeface="Gill Sans MT"/>
                <a:cs typeface="Gill Sans MT"/>
              </a:rPr>
              <a:t>.</a:t>
            </a:r>
            <a:r>
              <a:rPr sz="1550" spc="-320" dirty="0">
                <a:solidFill>
                  <a:srgbClr val="0B0B0B"/>
                </a:solidFill>
                <a:latin typeface="Gill Sans MT"/>
                <a:cs typeface="Gill Sans MT"/>
              </a:rPr>
              <a:t> </a:t>
            </a:r>
            <a:r>
              <a:rPr sz="1550" spc="-10" dirty="0">
                <a:solidFill>
                  <a:srgbClr val="0B0B0B"/>
                </a:solidFill>
                <a:latin typeface="Times New Roman"/>
                <a:cs typeface="Times New Roman"/>
              </a:rPr>
              <a:t>Α</a:t>
            </a:r>
            <a:r>
              <a:rPr sz="1550" spc="-85" dirty="0">
                <a:solidFill>
                  <a:srgbClr val="0B0B0B"/>
                </a:solidFill>
                <a:latin typeface="Times New Roman"/>
                <a:cs typeface="Times New Roman"/>
              </a:rPr>
              <a:t> </a:t>
            </a:r>
            <a:r>
              <a:rPr sz="1550" spc="-145" dirty="0">
                <a:solidFill>
                  <a:srgbClr val="0B0B0B"/>
                </a:solidFill>
                <a:latin typeface="Gill Sans MT"/>
                <a:cs typeface="Gill Sans MT"/>
              </a:rPr>
              <a:t>.	</a:t>
            </a:r>
            <a:r>
              <a:rPr sz="1550" spc="-5" dirty="0">
                <a:solidFill>
                  <a:srgbClr val="0B0B0B"/>
                </a:solidFill>
                <a:latin typeface="Times New Roman"/>
                <a:cs typeface="Times New Roman"/>
              </a:rPr>
              <a:t>κ</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α</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ι	τ η</a:t>
            </a:r>
            <a:r>
              <a:rPr sz="1550" spc="-170" dirty="0">
                <a:solidFill>
                  <a:srgbClr val="0B0B0B"/>
                </a:solidFill>
                <a:latin typeface="Times New Roman"/>
                <a:cs typeface="Times New Roman"/>
              </a:rPr>
              <a:t> </a:t>
            </a:r>
            <a:r>
              <a:rPr sz="1550" spc="-5" dirty="0">
                <a:solidFill>
                  <a:srgbClr val="0B0B0B"/>
                </a:solidFill>
                <a:latin typeface="Times New Roman"/>
                <a:cs typeface="Times New Roman"/>
              </a:rPr>
              <a:t>ν</a:t>
            </a:r>
            <a:endParaRPr sz="1550" dirty="0">
              <a:latin typeface="Times New Roman"/>
              <a:cs typeface="Times New Roman"/>
            </a:endParaRPr>
          </a:p>
          <a:p>
            <a:pPr marL="12700" marR="27305">
              <a:lnSpc>
                <a:spcPct val="112799"/>
              </a:lnSpc>
              <a:tabLst>
                <a:tab pos="382270" algn="l"/>
                <a:tab pos="864235" algn="l"/>
                <a:tab pos="1289685" algn="l"/>
                <a:tab pos="1765300" algn="l"/>
                <a:tab pos="2088514" algn="l"/>
                <a:tab pos="2583815" algn="l"/>
                <a:tab pos="3321050" algn="l"/>
                <a:tab pos="3684270" algn="l"/>
                <a:tab pos="3716020" algn="l"/>
                <a:tab pos="4681855" algn="l"/>
              </a:tabLst>
            </a:pPr>
            <a:r>
              <a:rPr sz="1550" spc="-10" dirty="0">
                <a:solidFill>
                  <a:srgbClr val="0B0B0B"/>
                </a:solidFill>
                <a:latin typeface="Times New Roman"/>
                <a:cs typeface="Times New Roman"/>
              </a:rPr>
              <a:t>Π </a:t>
            </a:r>
            <a:r>
              <a:rPr sz="1550" spc="-145" dirty="0">
                <a:solidFill>
                  <a:srgbClr val="0B0B0B"/>
                </a:solidFill>
                <a:latin typeface="Gill Sans MT"/>
                <a:cs typeface="Gill Sans MT"/>
              </a:rPr>
              <a:t>. </a:t>
            </a:r>
            <a:r>
              <a:rPr sz="1550" spc="-10" dirty="0">
                <a:solidFill>
                  <a:srgbClr val="0B0B0B"/>
                </a:solidFill>
                <a:latin typeface="Times New Roman"/>
                <a:cs typeface="Times New Roman"/>
              </a:rPr>
              <a:t>Ο </a:t>
            </a:r>
            <a:r>
              <a:rPr sz="1550" spc="-145" dirty="0">
                <a:solidFill>
                  <a:srgbClr val="0B0B0B"/>
                </a:solidFill>
                <a:latin typeface="Gill Sans MT"/>
                <a:cs typeface="Gill Sans MT"/>
              </a:rPr>
              <a:t>. </a:t>
            </a:r>
            <a:r>
              <a:rPr sz="1550" spc="-5" dirty="0">
                <a:solidFill>
                  <a:srgbClr val="0B0B0B"/>
                </a:solidFill>
                <a:latin typeface="Times New Roman"/>
                <a:cs typeface="Times New Roman"/>
              </a:rPr>
              <a:t>Σ </a:t>
            </a:r>
            <a:r>
              <a:rPr sz="1550" spc="-145" dirty="0">
                <a:solidFill>
                  <a:srgbClr val="0B0B0B"/>
                </a:solidFill>
                <a:latin typeface="Gill Sans MT"/>
                <a:cs typeface="Gill Sans MT"/>
              </a:rPr>
              <a:t>. </a:t>
            </a:r>
            <a:r>
              <a:rPr sz="1550" spc="-5" dirty="0">
                <a:solidFill>
                  <a:srgbClr val="0B0B0B"/>
                </a:solidFill>
                <a:latin typeface="Times New Roman"/>
                <a:cs typeface="Times New Roman"/>
              </a:rPr>
              <a:t>Ε</a:t>
            </a:r>
            <a:r>
              <a:rPr sz="1550" spc="-210" dirty="0">
                <a:solidFill>
                  <a:srgbClr val="0B0B0B"/>
                </a:solidFill>
                <a:latin typeface="Times New Roman"/>
                <a:cs typeface="Times New Roman"/>
              </a:rPr>
              <a:t> </a:t>
            </a:r>
            <a:r>
              <a:rPr sz="1550" spc="-145" dirty="0">
                <a:solidFill>
                  <a:srgbClr val="0B0B0B"/>
                </a:solidFill>
                <a:latin typeface="Gill Sans MT"/>
                <a:cs typeface="Gill Sans MT"/>
              </a:rPr>
              <a:t>. </a:t>
            </a:r>
            <a:r>
              <a:rPr sz="1550" spc="-10" dirty="0">
                <a:solidFill>
                  <a:srgbClr val="0B0B0B"/>
                </a:solidFill>
                <a:latin typeface="Times New Roman"/>
                <a:cs typeface="Times New Roman"/>
              </a:rPr>
              <a:t>Α</a:t>
            </a:r>
            <a:r>
              <a:rPr sz="1550" spc="-80" dirty="0">
                <a:solidFill>
                  <a:srgbClr val="0B0B0B"/>
                </a:solidFill>
                <a:latin typeface="Times New Roman"/>
                <a:cs typeface="Times New Roman"/>
              </a:rPr>
              <a:t> </a:t>
            </a:r>
            <a:r>
              <a:rPr sz="1550" spc="-145" dirty="0">
                <a:solidFill>
                  <a:srgbClr val="0B0B0B"/>
                </a:solidFill>
                <a:latin typeface="Gill Sans MT"/>
                <a:cs typeface="Gill Sans MT"/>
              </a:rPr>
              <a:t>.	</a:t>
            </a:r>
            <a:r>
              <a:rPr sz="1550" spc="-5" dirty="0">
                <a:solidFill>
                  <a:srgbClr val="0B0B0B"/>
                </a:solidFill>
                <a:latin typeface="Times New Roman"/>
                <a:cs typeface="Times New Roman"/>
              </a:rPr>
              <a:t>κ</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α</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ι	π</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α</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ρ</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υ</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σ</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ι</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ά</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σ</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τ</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ε	τ</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η	δ</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υ</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λ</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ι</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ά	σ α</a:t>
            </a:r>
            <a:r>
              <a:rPr sz="1550" spc="-250" dirty="0">
                <a:solidFill>
                  <a:srgbClr val="0B0B0B"/>
                </a:solidFill>
                <a:latin typeface="Times New Roman"/>
                <a:cs typeface="Times New Roman"/>
              </a:rPr>
              <a:t> </a:t>
            </a:r>
            <a:r>
              <a:rPr sz="1550" spc="-5" dirty="0">
                <a:solidFill>
                  <a:srgbClr val="0B0B0B"/>
                </a:solidFill>
                <a:latin typeface="Times New Roman"/>
                <a:cs typeface="Times New Roman"/>
              </a:rPr>
              <a:t>ς  σ</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ε	μ</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ί</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α	ε</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κ</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δ</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ή</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λ</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ω</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σ</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η	τ</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υ	σ</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χ</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λ</a:t>
            </a:r>
            <a:r>
              <a:rPr sz="1550" spc="-80" dirty="0">
                <a:solidFill>
                  <a:srgbClr val="0B0B0B"/>
                </a:solidFill>
                <a:latin typeface="Times New Roman"/>
                <a:cs typeface="Times New Roman"/>
              </a:rPr>
              <a:t> </a:t>
            </a:r>
            <a:r>
              <a:rPr sz="1550" spc="-5" dirty="0">
                <a:solidFill>
                  <a:srgbClr val="0B0B0B"/>
                </a:solidFill>
                <a:latin typeface="Times New Roman"/>
                <a:cs typeface="Times New Roman"/>
              </a:rPr>
              <a:t>ε</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ί</a:t>
            </a:r>
            <a:r>
              <a:rPr sz="1550" spc="-85" dirty="0">
                <a:solidFill>
                  <a:srgbClr val="0B0B0B"/>
                </a:solidFill>
                <a:latin typeface="Times New Roman"/>
                <a:cs typeface="Times New Roman"/>
              </a:rPr>
              <a:t> </a:t>
            </a:r>
            <a:r>
              <a:rPr sz="1550" spc="-5" dirty="0">
                <a:solidFill>
                  <a:srgbClr val="0B0B0B"/>
                </a:solidFill>
                <a:latin typeface="Times New Roman"/>
                <a:cs typeface="Times New Roman"/>
              </a:rPr>
              <a:t>ο</a:t>
            </a:r>
            <a:r>
              <a:rPr sz="1550" spc="-75" dirty="0">
                <a:solidFill>
                  <a:srgbClr val="0B0B0B"/>
                </a:solidFill>
                <a:latin typeface="Times New Roman"/>
                <a:cs typeface="Times New Roman"/>
              </a:rPr>
              <a:t> </a:t>
            </a:r>
            <a:r>
              <a:rPr sz="1550" spc="-5" dirty="0">
                <a:solidFill>
                  <a:srgbClr val="0B0B0B"/>
                </a:solidFill>
                <a:latin typeface="Times New Roman"/>
                <a:cs typeface="Times New Roman"/>
              </a:rPr>
              <a:t>υ		σ α ς</a:t>
            </a:r>
            <a:r>
              <a:rPr sz="1550" spc="-245" dirty="0">
                <a:solidFill>
                  <a:srgbClr val="0B0B0B"/>
                </a:solidFill>
                <a:latin typeface="Times New Roman"/>
                <a:cs typeface="Times New Roman"/>
              </a:rPr>
              <a:t> </a:t>
            </a:r>
            <a:r>
              <a:rPr sz="1550" spc="-10" dirty="0">
                <a:solidFill>
                  <a:srgbClr val="0B0B0B"/>
                </a:solidFill>
                <a:latin typeface="Gill Sans MT"/>
                <a:cs typeface="Gill Sans MT"/>
              </a:rPr>
              <a:t>!</a:t>
            </a:r>
            <a:endParaRPr sz="1550" dirty="0">
              <a:latin typeface="Gill Sans MT"/>
              <a:cs typeface="Gill Sans MT"/>
            </a:endParaRPr>
          </a:p>
        </p:txBody>
      </p:sp>
      <p:sp>
        <p:nvSpPr>
          <p:cNvPr id="5" name="object 5"/>
          <p:cNvSpPr/>
          <p:nvPr/>
        </p:nvSpPr>
        <p:spPr>
          <a:xfrm>
            <a:off x="7190958" y="6704645"/>
            <a:ext cx="68770" cy="118725"/>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6753698" y="6924576"/>
            <a:ext cx="249554" cy="349885"/>
          </a:xfrm>
          <a:custGeom>
            <a:avLst/>
            <a:gdLst/>
            <a:ahLst/>
            <a:cxnLst/>
            <a:rect l="l" t="t" r="r" b="b"/>
            <a:pathLst>
              <a:path w="249554" h="349884">
                <a:moveTo>
                  <a:pt x="247260" y="317223"/>
                </a:moveTo>
                <a:lnTo>
                  <a:pt x="146313" y="349526"/>
                </a:lnTo>
                <a:lnTo>
                  <a:pt x="142140" y="347719"/>
                </a:lnTo>
                <a:lnTo>
                  <a:pt x="140718" y="344174"/>
                </a:lnTo>
                <a:lnTo>
                  <a:pt x="1759" y="41124"/>
                </a:lnTo>
                <a:lnTo>
                  <a:pt x="0" y="36974"/>
                </a:lnTo>
                <a:lnTo>
                  <a:pt x="2099" y="32303"/>
                </a:lnTo>
                <a:lnTo>
                  <a:pt x="103046" y="0"/>
                </a:lnTo>
                <a:lnTo>
                  <a:pt x="107219" y="1807"/>
                </a:lnTo>
                <a:lnTo>
                  <a:pt x="108641" y="5351"/>
                </a:lnTo>
                <a:lnTo>
                  <a:pt x="247600" y="308401"/>
                </a:lnTo>
                <a:lnTo>
                  <a:pt x="249359" y="312552"/>
                </a:lnTo>
                <a:lnTo>
                  <a:pt x="247260" y="317223"/>
                </a:lnTo>
                <a:close/>
              </a:path>
            </a:pathLst>
          </a:custGeom>
          <a:solidFill>
            <a:srgbClr val="ED583A"/>
          </a:solidFill>
        </p:spPr>
        <p:txBody>
          <a:bodyPr wrap="square" lIns="0" tIns="0" rIns="0" bIns="0" rtlCol="0"/>
          <a:lstStyle/>
          <a:p>
            <a:endParaRPr/>
          </a:p>
        </p:txBody>
      </p:sp>
      <p:sp>
        <p:nvSpPr>
          <p:cNvPr id="7" name="object 7"/>
          <p:cNvSpPr/>
          <p:nvPr/>
        </p:nvSpPr>
        <p:spPr>
          <a:xfrm>
            <a:off x="6918979" y="6504713"/>
            <a:ext cx="357505" cy="535305"/>
          </a:xfrm>
          <a:custGeom>
            <a:avLst/>
            <a:gdLst/>
            <a:ahLst/>
            <a:cxnLst/>
            <a:rect l="l" t="t" r="r" b="b"/>
            <a:pathLst>
              <a:path w="357504" h="535304">
                <a:moveTo>
                  <a:pt x="352410" y="534853"/>
                </a:moveTo>
                <a:lnTo>
                  <a:pt x="346803" y="533504"/>
                </a:lnTo>
                <a:lnTo>
                  <a:pt x="90178" y="479646"/>
                </a:lnTo>
                <a:lnTo>
                  <a:pt x="0" y="197837"/>
                </a:lnTo>
                <a:lnTo>
                  <a:pt x="177474" y="4352"/>
                </a:lnTo>
                <a:lnTo>
                  <a:pt x="181257" y="0"/>
                </a:lnTo>
                <a:lnTo>
                  <a:pt x="188507" y="1536"/>
                </a:lnTo>
                <a:lnTo>
                  <a:pt x="357379" y="529263"/>
                </a:lnTo>
                <a:lnTo>
                  <a:pt x="352410" y="534853"/>
                </a:lnTo>
                <a:close/>
              </a:path>
            </a:pathLst>
          </a:custGeom>
          <a:solidFill>
            <a:srgbClr val="FFC854"/>
          </a:solidFill>
        </p:spPr>
        <p:txBody>
          <a:bodyPr wrap="square" lIns="0" tIns="0" rIns="0" bIns="0" rtlCol="0"/>
          <a:lstStyle/>
          <a:p>
            <a:endParaRPr/>
          </a:p>
        </p:txBody>
      </p:sp>
      <p:sp>
        <p:nvSpPr>
          <p:cNvPr id="8" name="object 8"/>
          <p:cNvSpPr/>
          <p:nvPr/>
        </p:nvSpPr>
        <p:spPr>
          <a:xfrm>
            <a:off x="6834579" y="6924146"/>
            <a:ext cx="168910" cy="324485"/>
          </a:xfrm>
          <a:custGeom>
            <a:avLst/>
            <a:gdLst/>
            <a:ahLst/>
            <a:cxnLst/>
            <a:rect l="l" t="t" r="r" b="b"/>
            <a:pathLst>
              <a:path w="168909" h="324484">
                <a:moveTo>
                  <a:pt x="166296" y="317394"/>
                </a:moveTo>
                <a:lnTo>
                  <a:pt x="145298" y="324114"/>
                </a:lnTo>
                <a:lnTo>
                  <a:pt x="0" y="7094"/>
                </a:lnTo>
                <a:lnTo>
                  <a:pt x="22171" y="0"/>
                </a:lnTo>
                <a:lnTo>
                  <a:pt x="26344" y="1807"/>
                </a:lnTo>
                <a:lnTo>
                  <a:pt x="27766" y="5351"/>
                </a:lnTo>
                <a:lnTo>
                  <a:pt x="166636" y="308572"/>
                </a:lnTo>
                <a:lnTo>
                  <a:pt x="168395" y="312723"/>
                </a:lnTo>
                <a:lnTo>
                  <a:pt x="166296" y="317394"/>
                </a:lnTo>
                <a:close/>
              </a:path>
            </a:pathLst>
          </a:custGeom>
          <a:solidFill>
            <a:srgbClr val="000000">
              <a:alpha val="4705"/>
            </a:srgbClr>
          </a:solidFill>
        </p:spPr>
        <p:txBody>
          <a:bodyPr wrap="square" lIns="0" tIns="0" rIns="0" bIns="0" rtlCol="0"/>
          <a:lstStyle/>
          <a:p>
            <a:endParaRPr/>
          </a:p>
        </p:txBody>
      </p:sp>
      <p:sp>
        <p:nvSpPr>
          <p:cNvPr id="9" name="object 9"/>
          <p:cNvSpPr/>
          <p:nvPr/>
        </p:nvSpPr>
        <p:spPr>
          <a:xfrm>
            <a:off x="6753698" y="6950160"/>
            <a:ext cx="168910" cy="324485"/>
          </a:xfrm>
          <a:custGeom>
            <a:avLst/>
            <a:gdLst/>
            <a:ahLst/>
            <a:cxnLst/>
            <a:rect l="l" t="t" r="r" b="b"/>
            <a:pathLst>
              <a:path w="168909" h="324484">
                <a:moveTo>
                  <a:pt x="168354" y="316889"/>
                </a:moveTo>
                <a:lnTo>
                  <a:pt x="146182" y="323984"/>
                </a:lnTo>
                <a:lnTo>
                  <a:pt x="142009" y="322177"/>
                </a:lnTo>
                <a:lnTo>
                  <a:pt x="140588" y="318632"/>
                </a:lnTo>
                <a:lnTo>
                  <a:pt x="1759" y="15541"/>
                </a:lnTo>
                <a:lnTo>
                  <a:pt x="0" y="11390"/>
                </a:lnTo>
                <a:lnTo>
                  <a:pt x="2099" y="6719"/>
                </a:lnTo>
                <a:lnTo>
                  <a:pt x="23097" y="0"/>
                </a:lnTo>
                <a:lnTo>
                  <a:pt x="168354" y="316889"/>
                </a:lnTo>
                <a:close/>
              </a:path>
            </a:pathLst>
          </a:custGeom>
          <a:solidFill>
            <a:srgbClr val="000000">
              <a:alpha val="4705"/>
            </a:srgbClr>
          </a:solidFill>
        </p:spPr>
        <p:txBody>
          <a:bodyPr wrap="square" lIns="0" tIns="0" rIns="0" bIns="0" rtlCol="0"/>
          <a:lstStyle/>
          <a:p>
            <a:endParaRPr/>
          </a:p>
        </p:txBody>
      </p:sp>
      <p:sp>
        <p:nvSpPr>
          <p:cNvPr id="10" name="object 10"/>
          <p:cNvSpPr/>
          <p:nvPr/>
        </p:nvSpPr>
        <p:spPr>
          <a:xfrm>
            <a:off x="6596541" y="6700971"/>
            <a:ext cx="415290" cy="361315"/>
          </a:xfrm>
          <a:custGeom>
            <a:avLst/>
            <a:gdLst/>
            <a:ahLst/>
            <a:cxnLst/>
            <a:rect l="l" t="t" r="r" b="b"/>
            <a:pathLst>
              <a:path w="415290" h="361315">
                <a:moveTo>
                  <a:pt x="414685" y="284011"/>
                </a:moveTo>
                <a:lnTo>
                  <a:pt x="196879" y="353708"/>
                </a:lnTo>
                <a:lnTo>
                  <a:pt x="149016" y="361108"/>
                </a:lnTo>
                <a:lnTo>
                  <a:pt x="102978" y="353746"/>
                </a:lnTo>
                <a:lnTo>
                  <a:pt x="61889" y="333103"/>
                </a:lnTo>
                <a:lnTo>
                  <a:pt x="28875" y="300661"/>
                </a:lnTo>
                <a:lnTo>
                  <a:pt x="7060" y="257904"/>
                </a:lnTo>
                <a:lnTo>
                  <a:pt x="0" y="210424"/>
                </a:lnTo>
                <a:lnTo>
                  <a:pt x="8047" y="164844"/>
                </a:lnTo>
                <a:lnTo>
                  <a:pt x="29517" y="124182"/>
                </a:lnTo>
                <a:lnTo>
                  <a:pt x="62728" y="91459"/>
                </a:lnTo>
                <a:lnTo>
                  <a:pt x="105996" y="69697"/>
                </a:lnTo>
                <a:lnTo>
                  <a:pt x="323801" y="0"/>
                </a:lnTo>
                <a:lnTo>
                  <a:pt x="414685" y="284011"/>
                </a:lnTo>
                <a:close/>
              </a:path>
            </a:pathLst>
          </a:custGeom>
          <a:solidFill>
            <a:srgbClr val="FFC854"/>
          </a:solidFill>
        </p:spPr>
        <p:txBody>
          <a:bodyPr wrap="square" lIns="0" tIns="0" rIns="0" bIns="0" rtlCol="0"/>
          <a:lstStyle/>
          <a:p>
            <a:endParaRPr/>
          </a:p>
        </p:txBody>
      </p:sp>
      <p:sp>
        <p:nvSpPr>
          <p:cNvPr id="11" name="object 11"/>
          <p:cNvSpPr/>
          <p:nvPr/>
        </p:nvSpPr>
        <p:spPr>
          <a:xfrm>
            <a:off x="6998336" y="6876552"/>
            <a:ext cx="278130" cy="163195"/>
          </a:xfrm>
          <a:custGeom>
            <a:avLst/>
            <a:gdLst/>
            <a:ahLst/>
            <a:cxnLst/>
            <a:rect l="l" t="t" r="r" b="b"/>
            <a:pathLst>
              <a:path w="278129" h="163195">
                <a:moveTo>
                  <a:pt x="273053" y="163013"/>
                </a:moveTo>
                <a:lnTo>
                  <a:pt x="267446" y="161665"/>
                </a:lnTo>
                <a:lnTo>
                  <a:pt x="10821" y="107806"/>
                </a:lnTo>
                <a:lnTo>
                  <a:pt x="0" y="73989"/>
                </a:lnTo>
                <a:lnTo>
                  <a:pt x="227646" y="0"/>
                </a:lnTo>
                <a:lnTo>
                  <a:pt x="278022" y="157424"/>
                </a:lnTo>
                <a:lnTo>
                  <a:pt x="273053" y="163013"/>
                </a:lnTo>
                <a:close/>
              </a:path>
            </a:pathLst>
          </a:custGeom>
          <a:solidFill>
            <a:srgbClr val="000000">
              <a:alpha val="4705"/>
            </a:srgbClr>
          </a:solidFill>
        </p:spPr>
        <p:txBody>
          <a:bodyPr wrap="square" lIns="0" tIns="0" rIns="0" bIns="0" rtlCol="0"/>
          <a:lstStyle/>
          <a:p>
            <a:endParaRPr/>
          </a:p>
        </p:txBody>
      </p:sp>
      <p:sp>
        <p:nvSpPr>
          <p:cNvPr id="12" name="object 12"/>
          <p:cNvSpPr/>
          <p:nvPr/>
        </p:nvSpPr>
        <p:spPr>
          <a:xfrm>
            <a:off x="6918979" y="6504323"/>
            <a:ext cx="238675" cy="233664"/>
          </a:xfrm>
          <a:prstGeom prst="rect">
            <a:avLst/>
          </a:prstGeom>
          <a:blipFill>
            <a:blip r:embed="rId3" cstate="print"/>
            <a:stretch>
              <a:fillRect/>
            </a:stretch>
          </a:blipFill>
        </p:spPr>
        <p:txBody>
          <a:bodyPr wrap="square" lIns="0" tIns="0" rIns="0" bIns="0" rtlCol="0"/>
          <a:lstStyle/>
          <a:p>
            <a:endParaRPr/>
          </a:p>
        </p:txBody>
      </p:sp>
      <p:sp>
        <p:nvSpPr>
          <p:cNvPr id="13" name="object 13"/>
          <p:cNvSpPr/>
          <p:nvPr/>
        </p:nvSpPr>
        <p:spPr>
          <a:xfrm>
            <a:off x="6847306" y="6700971"/>
            <a:ext cx="164465" cy="307975"/>
          </a:xfrm>
          <a:custGeom>
            <a:avLst/>
            <a:gdLst/>
            <a:ahLst/>
            <a:cxnLst/>
            <a:rect l="l" t="t" r="r" b="b"/>
            <a:pathLst>
              <a:path w="164465" h="307975">
                <a:moveTo>
                  <a:pt x="0" y="23371"/>
                </a:moveTo>
                <a:lnTo>
                  <a:pt x="73036" y="0"/>
                </a:lnTo>
                <a:lnTo>
                  <a:pt x="163920" y="284011"/>
                </a:lnTo>
                <a:lnTo>
                  <a:pt x="90883" y="307382"/>
                </a:lnTo>
                <a:lnTo>
                  <a:pt x="0" y="23371"/>
                </a:lnTo>
                <a:close/>
              </a:path>
            </a:pathLst>
          </a:custGeom>
          <a:solidFill>
            <a:srgbClr val="ED583A"/>
          </a:solidFill>
        </p:spPr>
        <p:txBody>
          <a:bodyPr wrap="square" lIns="0" tIns="0" rIns="0" bIns="0" rtlCol="0"/>
          <a:lstStyle/>
          <a:p>
            <a:endParaRPr/>
          </a:p>
        </p:txBody>
      </p:sp>
      <p:sp>
        <p:nvSpPr>
          <p:cNvPr id="14" name="object 14"/>
          <p:cNvSpPr/>
          <p:nvPr/>
        </p:nvSpPr>
        <p:spPr>
          <a:xfrm>
            <a:off x="6645494" y="6913720"/>
            <a:ext cx="365760" cy="148590"/>
          </a:xfrm>
          <a:custGeom>
            <a:avLst/>
            <a:gdLst/>
            <a:ahLst/>
            <a:cxnLst/>
            <a:rect l="l" t="t" r="r" b="b"/>
            <a:pathLst>
              <a:path w="365759" h="148590">
                <a:moveTo>
                  <a:pt x="365690" y="71132"/>
                </a:moveTo>
                <a:lnTo>
                  <a:pt x="147885" y="140830"/>
                </a:lnTo>
                <a:lnTo>
                  <a:pt x="107579" y="148108"/>
                </a:lnTo>
                <a:lnTo>
                  <a:pt x="68282" y="144806"/>
                </a:lnTo>
                <a:lnTo>
                  <a:pt x="31815" y="131814"/>
                </a:lnTo>
                <a:lnTo>
                  <a:pt x="0" y="110022"/>
                </a:lnTo>
                <a:lnTo>
                  <a:pt x="342928" y="0"/>
                </a:lnTo>
                <a:lnTo>
                  <a:pt x="365690" y="71132"/>
                </a:lnTo>
                <a:close/>
              </a:path>
            </a:pathLst>
          </a:custGeom>
          <a:solidFill>
            <a:srgbClr val="000000">
              <a:alpha val="4705"/>
            </a:srgbClr>
          </a:solidFill>
        </p:spPr>
        <p:txBody>
          <a:bodyPr wrap="square" lIns="0" tIns="0" rIns="0" bIns="0" rtlCol="0"/>
          <a:lstStyle/>
          <a:p>
            <a:endParaRPr/>
          </a:p>
        </p:txBody>
      </p:sp>
      <p:sp>
        <p:nvSpPr>
          <p:cNvPr id="15" name="object 15"/>
          <p:cNvSpPr/>
          <p:nvPr/>
        </p:nvSpPr>
        <p:spPr>
          <a:xfrm>
            <a:off x="6600301" y="6701878"/>
            <a:ext cx="343535" cy="180975"/>
          </a:xfrm>
          <a:custGeom>
            <a:avLst/>
            <a:gdLst/>
            <a:ahLst/>
            <a:cxnLst/>
            <a:rect l="l" t="t" r="r" b="b"/>
            <a:pathLst>
              <a:path w="343534" h="180975">
                <a:moveTo>
                  <a:pt x="343011" y="70873"/>
                </a:moveTo>
                <a:lnTo>
                  <a:pt x="0" y="180636"/>
                </a:lnTo>
                <a:lnTo>
                  <a:pt x="13218" y="144313"/>
                </a:lnTo>
                <a:lnTo>
                  <a:pt x="35372" y="112576"/>
                </a:lnTo>
                <a:lnTo>
                  <a:pt x="65471" y="87134"/>
                </a:lnTo>
                <a:lnTo>
                  <a:pt x="102526" y="69697"/>
                </a:lnTo>
                <a:lnTo>
                  <a:pt x="320331" y="0"/>
                </a:lnTo>
                <a:lnTo>
                  <a:pt x="343011" y="70873"/>
                </a:lnTo>
                <a:close/>
              </a:path>
            </a:pathLst>
          </a:custGeom>
          <a:solidFill>
            <a:srgbClr val="000000">
              <a:alpha val="4705"/>
            </a:srgbClr>
          </a:solidFill>
        </p:spPr>
        <p:txBody>
          <a:bodyPr wrap="square" lIns="0" tIns="0" rIns="0" bIns="0" rtlCol="0"/>
          <a:lstStyle/>
          <a:p>
            <a:endParaRPr/>
          </a:p>
        </p:txBody>
      </p:sp>
      <p:sp>
        <p:nvSpPr>
          <p:cNvPr id="16" name="object 16"/>
          <p:cNvSpPr/>
          <p:nvPr/>
        </p:nvSpPr>
        <p:spPr>
          <a:xfrm>
            <a:off x="7074454" y="6499083"/>
            <a:ext cx="220345" cy="548005"/>
          </a:xfrm>
          <a:custGeom>
            <a:avLst/>
            <a:gdLst/>
            <a:ahLst/>
            <a:cxnLst/>
            <a:rect l="l" t="t" r="r" b="b"/>
            <a:pathLst>
              <a:path w="220345" h="548004">
                <a:moveTo>
                  <a:pt x="198606" y="544803"/>
                </a:moveTo>
                <a:lnTo>
                  <a:pt x="195345" y="545847"/>
                </a:lnTo>
                <a:lnTo>
                  <a:pt x="184122" y="547764"/>
                </a:lnTo>
                <a:lnTo>
                  <a:pt x="174060" y="546445"/>
                </a:lnTo>
                <a:lnTo>
                  <a:pt x="166237" y="542266"/>
                </a:lnTo>
                <a:lnTo>
                  <a:pt x="161731" y="535606"/>
                </a:lnTo>
                <a:lnTo>
                  <a:pt x="197" y="30813"/>
                </a:lnTo>
                <a:lnTo>
                  <a:pt x="0" y="22775"/>
                </a:lnTo>
                <a:lnTo>
                  <a:pt x="3943" y="14831"/>
                </a:lnTo>
                <a:lnTo>
                  <a:pt x="11370" y="7915"/>
                </a:lnTo>
                <a:lnTo>
                  <a:pt x="21621" y="2960"/>
                </a:lnTo>
                <a:lnTo>
                  <a:pt x="24882" y="1917"/>
                </a:lnTo>
                <a:lnTo>
                  <a:pt x="36105" y="0"/>
                </a:lnTo>
                <a:lnTo>
                  <a:pt x="46167" y="1319"/>
                </a:lnTo>
                <a:lnTo>
                  <a:pt x="53990" y="5498"/>
                </a:lnTo>
                <a:lnTo>
                  <a:pt x="58496" y="12157"/>
                </a:lnTo>
                <a:lnTo>
                  <a:pt x="220030" y="516951"/>
                </a:lnTo>
                <a:lnTo>
                  <a:pt x="220228" y="524989"/>
                </a:lnTo>
                <a:lnTo>
                  <a:pt x="216284" y="532933"/>
                </a:lnTo>
                <a:lnTo>
                  <a:pt x="208857" y="539849"/>
                </a:lnTo>
                <a:lnTo>
                  <a:pt x="198606" y="544803"/>
                </a:lnTo>
                <a:close/>
              </a:path>
            </a:pathLst>
          </a:custGeom>
          <a:solidFill>
            <a:srgbClr val="ED583A"/>
          </a:solidFill>
        </p:spPr>
        <p:txBody>
          <a:bodyPr wrap="square" lIns="0" tIns="0" rIns="0" bIns="0" rtlCol="0"/>
          <a:lstStyle/>
          <a:p>
            <a:endParaRPr/>
          </a:p>
        </p:txBody>
      </p:sp>
      <p:sp>
        <p:nvSpPr>
          <p:cNvPr id="17" name="object 17"/>
          <p:cNvSpPr/>
          <p:nvPr/>
        </p:nvSpPr>
        <p:spPr>
          <a:xfrm>
            <a:off x="7074454" y="6501001"/>
            <a:ext cx="198755" cy="546100"/>
          </a:xfrm>
          <a:custGeom>
            <a:avLst/>
            <a:gdLst/>
            <a:ahLst/>
            <a:cxnLst/>
            <a:rect l="l" t="t" r="r" b="b"/>
            <a:pathLst>
              <a:path w="198754" h="546100">
                <a:moveTo>
                  <a:pt x="198606" y="542886"/>
                </a:moveTo>
                <a:lnTo>
                  <a:pt x="195345" y="543929"/>
                </a:lnTo>
                <a:lnTo>
                  <a:pt x="184122" y="545847"/>
                </a:lnTo>
                <a:lnTo>
                  <a:pt x="174060" y="544527"/>
                </a:lnTo>
                <a:lnTo>
                  <a:pt x="166237" y="540348"/>
                </a:lnTo>
                <a:lnTo>
                  <a:pt x="161731" y="533689"/>
                </a:lnTo>
                <a:lnTo>
                  <a:pt x="197" y="28895"/>
                </a:lnTo>
                <a:lnTo>
                  <a:pt x="0" y="20857"/>
                </a:lnTo>
                <a:lnTo>
                  <a:pt x="3943" y="12913"/>
                </a:lnTo>
                <a:lnTo>
                  <a:pt x="11370" y="5997"/>
                </a:lnTo>
                <a:lnTo>
                  <a:pt x="21621" y="1043"/>
                </a:lnTo>
                <a:lnTo>
                  <a:pt x="24882" y="0"/>
                </a:lnTo>
                <a:lnTo>
                  <a:pt x="198606" y="542886"/>
                </a:lnTo>
                <a:close/>
              </a:path>
            </a:pathLst>
          </a:custGeom>
          <a:solidFill>
            <a:srgbClr val="000000">
              <a:alpha val="4705"/>
            </a:srgbClr>
          </a:solidFill>
        </p:spPr>
        <p:txBody>
          <a:bodyPr wrap="square" lIns="0" tIns="0" rIns="0" bIns="0" rtlCol="0"/>
          <a:lstStyle/>
          <a:p>
            <a:endParaRPr/>
          </a:p>
        </p:txBody>
      </p:sp>
      <p:sp>
        <p:nvSpPr>
          <p:cNvPr id="18" name="object 18"/>
          <p:cNvSpPr/>
          <p:nvPr/>
        </p:nvSpPr>
        <p:spPr>
          <a:xfrm>
            <a:off x="3118410" y="2816444"/>
            <a:ext cx="1749425" cy="953135"/>
          </a:xfrm>
          <a:custGeom>
            <a:avLst/>
            <a:gdLst/>
            <a:ahLst/>
            <a:cxnLst/>
            <a:rect l="l" t="t" r="r" b="b"/>
            <a:pathLst>
              <a:path w="1749425" h="953135">
                <a:moveTo>
                  <a:pt x="0" y="0"/>
                </a:moveTo>
                <a:lnTo>
                  <a:pt x="1748838" y="0"/>
                </a:lnTo>
                <a:lnTo>
                  <a:pt x="1748838" y="952528"/>
                </a:lnTo>
                <a:lnTo>
                  <a:pt x="0" y="952528"/>
                </a:lnTo>
                <a:lnTo>
                  <a:pt x="0" y="0"/>
                </a:lnTo>
                <a:close/>
              </a:path>
            </a:pathLst>
          </a:custGeom>
          <a:solidFill>
            <a:srgbClr val="0B0B0B"/>
          </a:solidFill>
        </p:spPr>
        <p:txBody>
          <a:bodyPr wrap="square" lIns="0" tIns="0" rIns="0" bIns="0" rtlCol="0"/>
          <a:lstStyle/>
          <a:p>
            <a:endParaRPr/>
          </a:p>
        </p:txBody>
      </p:sp>
      <p:sp>
        <p:nvSpPr>
          <p:cNvPr id="19" name="object 19"/>
          <p:cNvSpPr/>
          <p:nvPr/>
        </p:nvSpPr>
        <p:spPr>
          <a:xfrm>
            <a:off x="3082045" y="2130712"/>
            <a:ext cx="662940" cy="311785"/>
          </a:xfrm>
          <a:custGeom>
            <a:avLst/>
            <a:gdLst/>
            <a:ahLst/>
            <a:cxnLst/>
            <a:rect l="l" t="t" r="r" b="b"/>
            <a:pathLst>
              <a:path w="662939" h="311785">
                <a:moveTo>
                  <a:pt x="397041" y="311325"/>
                </a:moveTo>
                <a:lnTo>
                  <a:pt x="0" y="32653"/>
                </a:lnTo>
                <a:lnTo>
                  <a:pt x="265683" y="0"/>
                </a:lnTo>
                <a:lnTo>
                  <a:pt x="662725" y="278671"/>
                </a:lnTo>
                <a:lnTo>
                  <a:pt x="397041" y="311325"/>
                </a:lnTo>
                <a:close/>
              </a:path>
            </a:pathLst>
          </a:custGeom>
          <a:solidFill>
            <a:srgbClr val="0B0B0B"/>
          </a:solidFill>
        </p:spPr>
        <p:txBody>
          <a:bodyPr wrap="square" lIns="0" tIns="0" rIns="0" bIns="0" rtlCol="0"/>
          <a:lstStyle/>
          <a:p>
            <a:endParaRPr/>
          </a:p>
        </p:txBody>
      </p:sp>
      <p:sp>
        <p:nvSpPr>
          <p:cNvPr id="20" name="object 20"/>
          <p:cNvSpPr/>
          <p:nvPr/>
        </p:nvSpPr>
        <p:spPr>
          <a:xfrm>
            <a:off x="3600425" y="2067260"/>
            <a:ext cx="662940" cy="311785"/>
          </a:xfrm>
          <a:custGeom>
            <a:avLst/>
            <a:gdLst/>
            <a:ahLst/>
            <a:cxnLst/>
            <a:rect l="l" t="t" r="r" b="b"/>
            <a:pathLst>
              <a:path w="662939" h="311785">
                <a:moveTo>
                  <a:pt x="397041" y="311325"/>
                </a:moveTo>
                <a:lnTo>
                  <a:pt x="0" y="32653"/>
                </a:lnTo>
                <a:lnTo>
                  <a:pt x="266055" y="0"/>
                </a:lnTo>
                <a:lnTo>
                  <a:pt x="662725" y="278671"/>
                </a:lnTo>
                <a:lnTo>
                  <a:pt x="397041" y="311325"/>
                </a:lnTo>
                <a:close/>
              </a:path>
            </a:pathLst>
          </a:custGeom>
          <a:solidFill>
            <a:srgbClr val="0B0B0B"/>
          </a:solidFill>
        </p:spPr>
        <p:txBody>
          <a:bodyPr wrap="square" lIns="0" tIns="0" rIns="0" bIns="0" rtlCol="0"/>
          <a:lstStyle/>
          <a:p>
            <a:endParaRPr/>
          </a:p>
        </p:txBody>
      </p:sp>
      <p:sp>
        <p:nvSpPr>
          <p:cNvPr id="21" name="object 21"/>
          <p:cNvSpPr/>
          <p:nvPr/>
        </p:nvSpPr>
        <p:spPr>
          <a:xfrm>
            <a:off x="4175208" y="1996757"/>
            <a:ext cx="662305" cy="311785"/>
          </a:xfrm>
          <a:custGeom>
            <a:avLst/>
            <a:gdLst/>
            <a:ahLst/>
            <a:cxnLst/>
            <a:rect l="l" t="t" r="r" b="b"/>
            <a:pathLst>
              <a:path w="662304" h="311785">
                <a:moveTo>
                  <a:pt x="397412" y="311325"/>
                </a:moveTo>
                <a:lnTo>
                  <a:pt x="0" y="32653"/>
                </a:lnTo>
                <a:lnTo>
                  <a:pt x="240822" y="2597"/>
                </a:lnTo>
                <a:lnTo>
                  <a:pt x="266055" y="0"/>
                </a:lnTo>
                <a:lnTo>
                  <a:pt x="661983" y="278300"/>
                </a:lnTo>
                <a:lnTo>
                  <a:pt x="661241" y="279042"/>
                </a:lnTo>
                <a:lnTo>
                  <a:pt x="397412" y="311325"/>
                </a:lnTo>
                <a:close/>
              </a:path>
            </a:pathLst>
          </a:custGeom>
          <a:solidFill>
            <a:srgbClr val="0B0B0B"/>
          </a:solidFill>
        </p:spPr>
        <p:txBody>
          <a:bodyPr wrap="square" lIns="0" tIns="0" rIns="0" bIns="0" rtlCol="0"/>
          <a:lstStyle/>
          <a:p>
            <a:endParaRPr/>
          </a:p>
        </p:txBody>
      </p:sp>
      <p:sp>
        <p:nvSpPr>
          <p:cNvPr id="22" name="object 22"/>
          <p:cNvSpPr/>
          <p:nvPr/>
        </p:nvSpPr>
        <p:spPr>
          <a:xfrm>
            <a:off x="3123233" y="2486936"/>
            <a:ext cx="626110" cy="334645"/>
          </a:xfrm>
          <a:custGeom>
            <a:avLst/>
            <a:gdLst/>
            <a:ahLst/>
            <a:cxnLst/>
            <a:rect l="l" t="t" r="r" b="b"/>
            <a:pathLst>
              <a:path w="626110" h="334644">
                <a:moveTo>
                  <a:pt x="264199" y="334331"/>
                </a:moveTo>
                <a:lnTo>
                  <a:pt x="0" y="334331"/>
                </a:lnTo>
                <a:lnTo>
                  <a:pt x="360306" y="1855"/>
                </a:lnTo>
                <a:lnTo>
                  <a:pt x="357708" y="0"/>
                </a:lnTo>
                <a:lnTo>
                  <a:pt x="624876" y="0"/>
                </a:lnTo>
                <a:lnTo>
                  <a:pt x="625990" y="742"/>
                </a:lnTo>
                <a:lnTo>
                  <a:pt x="264199" y="334331"/>
                </a:lnTo>
                <a:close/>
              </a:path>
            </a:pathLst>
          </a:custGeom>
          <a:solidFill>
            <a:srgbClr val="0B0B0B"/>
          </a:solidFill>
        </p:spPr>
        <p:txBody>
          <a:bodyPr wrap="square" lIns="0" tIns="0" rIns="0" bIns="0" rtlCol="0"/>
          <a:lstStyle/>
          <a:p>
            <a:endParaRPr/>
          </a:p>
        </p:txBody>
      </p:sp>
      <p:sp>
        <p:nvSpPr>
          <p:cNvPr id="23" name="object 23"/>
          <p:cNvSpPr/>
          <p:nvPr/>
        </p:nvSpPr>
        <p:spPr>
          <a:xfrm>
            <a:off x="3645696" y="2486565"/>
            <a:ext cx="627380" cy="335280"/>
          </a:xfrm>
          <a:custGeom>
            <a:avLst/>
            <a:gdLst/>
            <a:ahLst/>
            <a:cxnLst/>
            <a:rect l="l" t="t" r="r" b="b"/>
            <a:pathLst>
              <a:path w="627379" h="335280">
                <a:moveTo>
                  <a:pt x="264941" y="335073"/>
                </a:moveTo>
                <a:lnTo>
                  <a:pt x="0" y="335073"/>
                </a:lnTo>
                <a:lnTo>
                  <a:pt x="360677" y="1855"/>
                </a:lnTo>
                <a:lnTo>
                  <a:pt x="358450" y="0"/>
                </a:lnTo>
                <a:lnTo>
                  <a:pt x="626361" y="0"/>
                </a:lnTo>
                <a:lnTo>
                  <a:pt x="627103" y="742"/>
                </a:lnTo>
                <a:lnTo>
                  <a:pt x="264941" y="335073"/>
                </a:lnTo>
                <a:close/>
              </a:path>
            </a:pathLst>
          </a:custGeom>
          <a:solidFill>
            <a:srgbClr val="0B0B0B"/>
          </a:solidFill>
        </p:spPr>
        <p:txBody>
          <a:bodyPr wrap="square" lIns="0" tIns="0" rIns="0" bIns="0" rtlCol="0"/>
          <a:lstStyle/>
          <a:p>
            <a:endParaRPr/>
          </a:p>
        </p:txBody>
      </p:sp>
      <p:sp>
        <p:nvSpPr>
          <p:cNvPr id="24" name="object 24"/>
          <p:cNvSpPr/>
          <p:nvPr/>
        </p:nvSpPr>
        <p:spPr>
          <a:xfrm>
            <a:off x="4221592" y="2486565"/>
            <a:ext cx="628015" cy="335280"/>
          </a:xfrm>
          <a:custGeom>
            <a:avLst/>
            <a:gdLst/>
            <a:ahLst/>
            <a:cxnLst/>
            <a:rect l="l" t="t" r="r" b="b"/>
            <a:pathLst>
              <a:path w="628014" h="335280">
                <a:moveTo>
                  <a:pt x="264941" y="335073"/>
                </a:moveTo>
                <a:lnTo>
                  <a:pt x="0" y="335073"/>
                </a:lnTo>
                <a:lnTo>
                  <a:pt x="362532" y="371"/>
                </a:lnTo>
                <a:lnTo>
                  <a:pt x="361790" y="0"/>
                </a:lnTo>
                <a:lnTo>
                  <a:pt x="627845" y="0"/>
                </a:lnTo>
                <a:lnTo>
                  <a:pt x="264941" y="335073"/>
                </a:lnTo>
                <a:close/>
              </a:path>
            </a:pathLst>
          </a:custGeom>
          <a:solidFill>
            <a:srgbClr val="0B0B0B"/>
          </a:solidFill>
        </p:spPr>
        <p:txBody>
          <a:bodyPr wrap="square" lIns="0" tIns="0" rIns="0" bIns="0" rtlCol="0"/>
          <a:lstStyle/>
          <a:p>
            <a:endParaRPr/>
          </a:p>
        </p:txBody>
      </p:sp>
      <p:sp>
        <p:nvSpPr>
          <p:cNvPr id="25" name="object 25"/>
          <p:cNvSpPr/>
          <p:nvPr/>
        </p:nvSpPr>
        <p:spPr>
          <a:xfrm>
            <a:off x="3201158" y="3063389"/>
            <a:ext cx="1558925" cy="0"/>
          </a:xfrm>
          <a:custGeom>
            <a:avLst/>
            <a:gdLst/>
            <a:ahLst/>
            <a:cxnLst/>
            <a:rect l="l" t="t" r="r" b="b"/>
            <a:pathLst>
              <a:path w="1558925">
                <a:moveTo>
                  <a:pt x="0" y="0"/>
                </a:moveTo>
                <a:lnTo>
                  <a:pt x="1558481" y="0"/>
                </a:lnTo>
              </a:path>
            </a:pathLst>
          </a:custGeom>
          <a:ln w="18182">
            <a:solidFill>
              <a:srgbClr val="FFFFFF"/>
            </a:solidFill>
          </a:ln>
        </p:spPr>
        <p:txBody>
          <a:bodyPr wrap="square" lIns="0" tIns="0" rIns="0" bIns="0" rtlCol="0"/>
          <a:lstStyle/>
          <a:p>
            <a:endParaRPr/>
          </a:p>
        </p:txBody>
      </p:sp>
      <p:sp>
        <p:nvSpPr>
          <p:cNvPr id="26" name="object 26"/>
          <p:cNvSpPr/>
          <p:nvPr/>
        </p:nvSpPr>
        <p:spPr>
          <a:xfrm>
            <a:off x="3201158" y="3362469"/>
            <a:ext cx="1558290" cy="0"/>
          </a:xfrm>
          <a:custGeom>
            <a:avLst/>
            <a:gdLst/>
            <a:ahLst/>
            <a:cxnLst/>
            <a:rect l="l" t="t" r="r" b="b"/>
            <a:pathLst>
              <a:path w="1558289">
                <a:moveTo>
                  <a:pt x="0" y="0"/>
                </a:moveTo>
                <a:lnTo>
                  <a:pt x="1558110" y="0"/>
                </a:lnTo>
              </a:path>
            </a:pathLst>
          </a:custGeom>
          <a:ln w="18182">
            <a:solidFill>
              <a:srgbClr val="FFFFFF"/>
            </a:solidFill>
          </a:ln>
        </p:spPr>
        <p:txBody>
          <a:bodyPr wrap="square" lIns="0" tIns="0" rIns="0" bIns="0" rtlCol="0"/>
          <a:lstStyle/>
          <a:p>
            <a:endParaRPr/>
          </a:p>
        </p:txBody>
      </p:sp>
      <p:sp>
        <p:nvSpPr>
          <p:cNvPr id="27" name="object 27"/>
          <p:cNvSpPr/>
          <p:nvPr/>
        </p:nvSpPr>
        <p:spPr>
          <a:xfrm>
            <a:off x="3980398" y="3371560"/>
            <a:ext cx="0" cy="285750"/>
          </a:xfrm>
          <a:custGeom>
            <a:avLst/>
            <a:gdLst/>
            <a:ahLst/>
            <a:cxnLst/>
            <a:rect l="l" t="t" r="r" b="b"/>
            <a:pathLst>
              <a:path h="285750">
                <a:moveTo>
                  <a:pt x="0" y="0"/>
                </a:moveTo>
                <a:lnTo>
                  <a:pt x="0" y="285721"/>
                </a:lnTo>
              </a:path>
            </a:pathLst>
          </a:custGeom>
          <a:ln w="18553">
            <a:solidFill>
              <a:srgbClr val="FFFFFF"/>
            </a:solidFill>
          </a:ln>
        </p:spPr>
        <p:txBody>
          <a:bodyPr wrap="square" lIns="0" tIns="0" rIns="0" bIns="0" rtlCol="0"/>
          <a:lstStyle/>
          <a:p>
            <a:endParaRPr/>
          </a:p>
        </p:txBody>
      </p:sp>
      <p:sp>
        <p:nvSpPr>
          <p:cNvPr id="28" name="object 28"/>
          <p:cNvSpPr/>
          <p:nvPr/>
        </p:nvSpPr>
        <p:spPr>
          <a:xfrm>
            <a:off x="3144384" y="2311793"/>
            <a:ext cx="257175" cy="261620"/>
          </a:xfrm>
          <a:custGeom>
            <a:avLst/>
            <a:gdLst/>
            <a:ahLst/>
            <a:cxnLst/>
            <a:rect l="l" t="t" r="r" b="b"/>
            <a:pathLst>
              <a:path w="257175" h="261619">
                <a:moveTo>
                  <a:pt x="257149" y="261231"/>
                </a:moveTo>
                <a:lnTo>
                  <a:pt x="0" y="261231"/>
                </a:lnTo>
                <a:lnTo>
                  <a:pt x="0" y="0"/>
                </a:lnTo>
                <a:lnTo>
                  <a:pt x="121709" y="0"/>
                </a:lnTo>
                <a:lnTo>
                  <a:pt x="257149" y="128760"/>
                </a:lnTo>
                <a:lnTo>
                  <a:pt x="257149" y="261231"/>
                </a:lnTo>
                <a:close/>
              </a:path>
            </a:pathLst>
          </a:custGeom>
          <a:solidFill>
            <a:srgbClr val="181818"/>
          </a:solidFill>
        </p:spPr>
        <p:txBody>
          <a:bodyPr wrap="square" lIns="0" tIns="0" rIns="0" bIns="0" rtlCol="0"/>
          <a:lstStyle/>
          <a:p>
            <a:endParaRPr/>
          </a:p>
        </p:txBody>
      </p:sp>
      <p:sp>
        <p:nvSpPr>
          <p:cNvPr id="29" name="object 29"/>
          <p:cNvSpPr/>
          <p:nvPr/>
        </p:nvSpPr>
        <p:spPr>
          <a:xfrm>
            <a:off x="3166277" y="2495471"/>
            <a:ext cx="45085" cy="45085"/>
          </a:xfrm>
          <a:custGeom>
            <a:avLst/>
            <a:gdLst/>
            <a:ahLst/>
            <a:cxnLst/>
            <a:rect l="l" t="t" r="r" b="b"/>
            <a:pathLst>
              <a:path w="45085" h="45085">
                <a:moveTo>
                  <a:pt x="28412" y="44527"/>
                </a:moveTo>
                <a:lnTo>
                  <a:pt x="16115" y="44527"/>
                </a:lnTo>
                <a:lnTo>
                  <a:pt x="10868" y="42354"/>
                </a:lnTo>
                <a:lnTo>
                  <a:pt x="2173" y="33659"/>
                </a:lnTo>
                <a:lnTo>
                  <a:pt x="0" y="28412"/>
                </a:lnTo>
                <a:lnTo>
                  <a:pt x="0" y="16115"/>
                </a:lnTo>
                <a:lnTo>
                  <a:pt x="2173" y="10868"/>
                </a:lnTo>
                <a:lnTo>
                  <a:pt x="10868" y="2173"/>
                </a:lnTo>
                <a:lnTo>
                  <a:pt x="16115" y="0"/>
                </a:lnTo>
                <a:lnTo>
                  <a:pt x="28412" y="0"/>
                </a:lnTo>
                <a:lnTo>
                  <a:pt x="33659" y="2173"/>
                </a:lnTo>
                <a:lnTo>
                  <a:pt x="42354" y="10868"/>
                </a:lnTo>
                <a:lnTo>
                  <a:pt x="44528" y="16115"/>
                </a:lnTo>
                <a:lnTo>
                  <a:pt x="44528" y="28412"/>
                </a:lnTo>
                <a:lnTo>
                  <a:pt x="42354" y="33659"/>
                </a:lnTo>
                <a:lnTo>
                  <a:pt x="33659" y="42354"/>
                </a:lnTo>
                <a:lnTo>
                  <a:pt x="28412" y="44527"/>
                </a:lnTo>
                <a:close/>
              </a:path>
            </a:pathLst>
          </a:custGeom>
          <a:solidFill>
            <a:srgbClr val="FFFFFF"/>
          </a:solidFill>
        </p:spPr>
        <p:txBody>
          <a:bodyPr wrap="square" lIns="0" tIns="0" rIns="0" bIns="0" rtlCol="0"/>
          <a:lstStyle/>
          <a:p>
            <a:endParaRPr/>
          </a:p>
        </p:txBody>
      </p:sp>
      <p:sp>
        <p:nvSpPr>
          <p:cNvPr id="30" name="object 30"/>
          <p:cNvSpPr/>
          <p:nvPr/>
        </p:nvSpPr>
        <p:spPr>
          <a:xfrm>
            <a:off x="3166277" y="2334057"/>
            <a:ext cx="45085" cy="45085"/>
          </a:xfrm>
          <a:custGeom>
            <a:avLst/>
            <a:gdLst/>
            <a:ahLst/>
            <a:cxnLst/>
            <a:rect l="l" t="t" r="r" b="b"/>
            <a:pathLst>
              <a:path w="45085" h="45085">
                <a:moveTo>
                  <a:pt x="28412" y="44528"/>
                </a:moveTo>
                <a:lnTo>
                  <a:pt x="16115" y="44528"/>
                </a:lnTo>
                <a:lnTo>
                  <a:pt x="10868" y="42354"/>
                </a:lnTo>
                <a:lnTo>
                  <a:pt x="2173" y="33659"/>
                </a:lnTo>
                <a:lnTo>
                  <a:pt x="0" y="28412"/>
                </a:lnTo>
                <a:lnTo>
                  <a:pt x="0" y="16115"/>
                </a:lnTo>
                <a:lnTo>
                  <a:pt x="2173" y="10868"/>
                </a:lnTo>
                <a:lnTo>
                  <a:pt x="10868" y="2173"/>
                </a:lnTo>
                <a:lnTo>
                  <a:pt x="16115" y="0"/>
                </a:lnTo>
                <a:lnTo>
                  <a:pt x="28412" y="0"/>
                </a:lnTo>
                <a:lnTo>
                  <a:pt x="33659" y="2173"/>
                </a:lnTo>
                <a:lnTo>
                  <a:pt x="42354" y="10868"/>
                </a:lnTo>
                <a:lnTo>
                  <a:pt x="44528" y="16115"/>
                </a:lnTo>
                <a:lnTo>
                  <a:pt x="44528" y="28412"/>
                </a:lnTo>
                <a:lnTo>
                  <a:pt x="42354" y="33659"/>
                </a:lnTo>
                <a:lnTo>
                  <a:pt x="33659" y="42354"/>
                </a:lnTo>
                <a:lnTo>
                  <a:pt x="28412" y="44528"/>
                </a:lnTo>
                <a:close/>
              </a:path>
            </a:pathLst>
          </a:custGeom>
          <a:solidFill>
            <a:srgbClr val="FFFFFF"/>
          </a:solidFill>
        </p:spPr>
        <p:txBody>
          <a:bodyPr wrap="square" lIns="0" tIns="0" rIns="0" bIns="0" rtlCol="0"/>
          <a:lstStyle/>
          <a:p>
            <a:endParaRPr/>
          </a:p>
        </p:txBody>
      </p:sp>
      <p:sp>
        <p:nvSpPr>
          <p:cNvPr id="31" name="object 31"/>
          <p:cNvSpPr/>
          <p:nvPr/>
        </p:nvSpPr>
        <p:spPr>
          <a:xfrm>
            <a:off x="3331773" y="2495471"/>
            <a:ext cx="45085" cy="45085"/>
          </a:xfrm>
          <a:custGeom>
            <a:avLst/>
            <a:gdLst/>
            <a:ahLst/>
            <a:cxnLst/>
            <a:rect l="l" t="t" r="r" b="b"/>
            <a:pathLst>
              <a:path w="45085" h="45085">
                <a:moveTo>
                  <a:pt x="28412" y="44527"/>
                </a:moveTo>
                <a:lnTo>
                  <a:pt x="16115" y="44527"/>
                </a:lnTo>
                <a:lnTo>
                  <a:pt x="10868" y="42354"/>
                </a:lnTo>
                <a:lnTo>
                  <a:pt x="2173" y="33659"/>
                </a:lnTo>
                <a:lnTo>
                  <a:pt x="0" y="28412"/>
                </a:lnTo>
                <a:lnTo>
                  <a:pt x="0" y="16115"/>
                </a:lnTo>
                <a:lnTo>
                  <a:pt x="2173" y="10868"/>
                </a:lnTo>
                <a:lnTo>
                  <a:pt x="10868" y="2173"/>
                </a:lnTo>
                <a:lnTo>
                  <a:pt x="16115" y="0"/>
                </a:lnTo>
                <a:lnTo>
                  <a:pt x="28412" y="0"/>
                </a:lnTo>
                <a:lnTo>
                  <a:pt x="33659" y="2173"/>
                </a:lnTo>
                <a:lnTo>
                  <a:pt x="42354" y="10868"/>
                </a:lnTo>
                <a:lnTo>
                  <a:pt x="44528" y="16115"/>
                </a:lnTo>
                <a:lnTo>
                  <a:pt x="44528" y="28412"/>
                </a:lnTo>
                <a:lnTo>
                  <a:pt x="42354" y="33659"/>
                </a:lnTo>
                <a:lnTo>
                  <a:pt x="33659" y="42354"/>
                </a:lnTo>
                <a:lnTo>
                  <a:pt x="28412" y="44527"/>
                </a:lnTo>
                <a:close/>
              </a:path>
            </a:pathLst>
          </a:custGeom>
          <a:solidFill>
            <a:srgbClr val="FFFFFF"/>
          </a:solidFill>
        </p:spPr>
        <p:txBody>
          <a:bodyPr wrap="square" lIns="0" tIns="0" rIns="0" bIns="0" rtlCol="0"/>
          <a:lstStyle/>
          <a:p>
            <a:endParaRPr/>
          </a:p>
        </p:txBody>
      </p:sp>
      <p:sp>
        <p:nvSpPr>
          <p:cNvPr id="32" name="object 32"/>
          <p:cNvSpPr/>
          <p:nvPr/>
        </p:nvSpPr>
        <p:spPr>
          <a:xfrm>
            <a:off x="3454039" y="8608120"/>
            <a:ext cx="639985" cy="832746"/>
          </a:xfrm>
          <a:prstGeom prst="rect">
            <a:avLst/>
          </a:prstGeom>
          <a:blipFill>
            <a:blip r:embed="rId4" cstate="print"/>
            <a:stretch>
              <a:fillRect/>
            </a:stretch>
          </a:blipFill>
        </p:spPr>
        <p:txBody>
          <a:bodyPr wrap="square" lIns="0" tIns="0" rIns="0" bIns="0" rtlCol="0"/>
          <a:lstStyle/>
          <a:p>
            <a:endParaRPr/>
          </a:p>
        </p:txBody>
      </p:sp>
      <p:sp>
        <p:nvSpPr>
          <p:cNvPr id="33" name="object 33"/>
          <p:cNvSpPr/>
          <p:nvPr/>
        </p:nvSpPr>
        <p:spPr>
          <a:xfrm>
            <a:off x="5995711" y="9869131"/>
            <a:ext cx="1541754" cy="792602"/>
          </a:xfrm>
          <a:prstGeom prst="rect">
            <a:avLst/>
          </a:prstGeom>
          <a:blipFill>
            <a:blip r:embed="rId5" cstate="print"/>
            <a:stretch>
              <a:fillRect/>
            </a:stretch>
          </a:blipFill>
        </p:spPr>
        <p:txBody>
          <a:bodyPr wrap="square" lIns="0" tIns="0" rIns="0" bIns="0" rtlCol="0"/>
          <a:lstStyle/>
          <a:p>
            <a:endParaRPr/>
          </a:p>
        </p:txBody>
      </p:sp>
      <p:sp>
        <p:nvSpPr>
          <p:cNvPr id="34" name="object 34"/>
          <p:cNvSpPr/>
          <p:nvPr/>
        </p:nvSpPr>
        <p:spPr>
          <a:xfrm>
            <a:off x="0" y="9716859"/>
            <a:ext cx="999285" cy="921976"/>
          </a:xfrm>
          <a:prstGeom prst="rect">
            <a:avLst/>
          </a:prstGeom>
          <a:blipFill>
            <a:blip r:embed="rId6" cstate="print"/>
            <a:stretch>
              <a:fillRect/>
            </a:stretch>
          </a:blip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76282" y="3922400"/>
            <a:ext cx="521970" cy="1416685"/>
          </a:xfrm>
          <a:custGeom>
            <a:avLst/>
            <a:gdLst/>
            <a:ahLst/>
            <a:cxnLst/>
            <a:rect l="l" t="t" r="r" b="b"/>
            <a:pathLst>
              <a:path w="521969" h="1416685">
                <a:moveTo>
                  <a:pt x="220653" y="1015596"/>
                </a:moveTo>
                <a:lnTo>
                  <a:pt x="173419" y="1010583"/>
                </a:lnTo>
                <a:lnTo>
                  <a:pt x="128485" y="996353"/>
                </a:lnTo>
                <a:lnTo>
                  <a:pt x="87343" y="972181"/>
                </a:lnTo>
                <a:lnTo>
                  <a:pt x="51488" y="937342"/>
                </a:lnTo>
                <a:lnTo>
                  <a:pt x="25722" y="896662"/>
                </a:lnTo>
                <a:lnTo>
                  <a:pt x="8996" y="851622"/>
                </a:lnTo>
                <a:lnTo>
                  <a:pt x="644" y="804135"/>
                </a:lnTo>
                <a:lnTo>
                  <a:pt x="0" y="756117"/>
                </a:lnTo>
                <a:lnTo>
                  <a:pt x="7987" y="702320"/>
                </a:lnTo>
                <a:lnTo>
                  <a:pt x="23575" y="650332"/>
                </a:lnTo>
                <a:lnTo>
                  <a:pt x="45083" y="600257"/>
                </a:lnTo>
                <a:lnTo>
                  <a:pt x="70832" y="552204"/>
                </a:lnTo>
                <a:lnTo>
                  <a:pt x="97941" y="507855"/>
                </a:lnTo>
                <a:lnTo>
                  <a:pt x="126410" y="464357"/>
                </a:lnTo>
                <a:lnTo>
                  <a:pt x="155680" y="421390"/>
                </a:lnTo>
                <a:lnTo>
                  <a:pt x="185189" y="378637"/>
                </a:lnTo>
                <a:lnTo>
                  <a:pt x="177148" y="350028"/>
                </a:lnTo>
                <a:lnTo>
                  <a:pt x="162987" y="292172"/>
                </a:lnTo>
                <a:lnTo>
                  <a:pt x="147541" y="210577"/>
                </a:lnTo>
                <a:lnTo>
                  <a:pt x="141950" y="155757"/>
                </a:lnTo>
                <a:lnTo>
                  <a:pt x="145745" y="101841"/>
                </a:lnTo>
                <a:lnTo>
                  <a:pt x="164423" y="52205"/>
                </a:lnTo>
                <a:lnTo>
                  <a:pt x="192474" y="20907"/>
                </a:lnTo>
                <a:lnTo>
                  <a:pt x="229246" y="2397"/>
                </a:lnTo>
                <a:lnTo>
                  <a:pt x="269592" y="0"/>
                </a:lnTo>
                <a:lnTo>
                  <a:pt x="308364" y="17038"/>
                </a:lnTo>
                <a:lnTo>
                  <a:pt x="323479" y="33700"/>
                </a:lnTo>
                <a:lnTo>
                  <a:pt x="264627" y="33700"/>
                </a:lnTo>
                <a:lnTo>
                  <a:pt x="245150" y="35215"/>
                </a:lnTo>
                <a:lnTo>
                  <a:pt x="226152" y="44548"/>
                </a:lnTo>
                <a:lnTo>
                  <a:pt x="198564" y="78200"/>
                </a:lnTo>
                <a:lnTo>
                  <a:pt x="187592" y="120659"/>
                </a:lnTo>
                <a:lnTo>
                  <a:pt x="188282" y="167393"/>
                </a:lnTo>
                <a:lnTo>
                  <a:pt x="195676" y="213868"/>
                </a:lnTo>
                <a:lnTo>
                  <a:pt x="204817" y="255551"/>
                </a:lnTo>
                <a:lnTo>
                  <a:pt x="217538" y="306880"/>
                </a:lnTo>
                <a:lnTo>
                  <a:pt x="222170" y="323900"/>
                </a:lnTo>
                <a:lnTo>
                  <a:pt x="253311" y="323900"/>
                </a:lnTo>
                <a:lnTo>
                  <a:pt x="235540" y="350276"/>
                </a:lnTo>
                <a:lnTo>
                  <a:pt x="234118" y="351978"/>
                </a:lnTo>
                <a:lnTo>
                  <a:pt x="232980" y="353963"/>
                </a:lnTo>
                <a:lnTo>
                  <a:pt x="231557" y="355948"/>
                </a:lnTo>
                <a:lnTo>
                  <a:pt x="246790" y="404897"/>
                </a:lnTo>
                <a:lnTo>
                  <a:pt x="248686" y="410684"/>
                </a:lnTo>
                <a:lnTo>
                  <a:pt x="194292" y="410684"/>
                </a:lnTo>
                <a:lnTo>
                  <a:pt x="152226" y="473928"/>
                </a:lnTo>
                <a:lnTo>
                  <a:pt x="111227" y="538024"/>
                </a:lnTo>
                <a:lnTo>
                  <a:pt x="86934" y="579687"/>
                </a:lnTo>
                <a:lnTo>
                  <a:pt x="64952" y="624010"/>
                </a:lnTo>
                <a:lnTo>
                  <a:pt x="46736" y="670273"/>
                </a:lnTo>
                <a:lnTo>
                  <a:pt x="33745" y="717759"/>
                </a:lnTo>
                <a:lnTo>
                  <a:pt x="27470" y="765476"/>
                </a:lnTo>
                <a:lnTo>
                  <a:pt x="27591" y="769859"/>
                </a:lnTo>
                <a:lnTo>
                  <a:pt x="29260" y="813530"/>
                </a:lnTo>
                <a:lnTo>
                  <a:pt x="40680" y="860378"/>
                </a:lnTo>
                <a:lnTo>
                  <a:pt x="63152" y="905578"/>
                </a:lnTo>
                <a:lnTo>
                  <a:pt x="93545" y="941343"/>
                </a:lnTo>
                <a:lnTo>
                  <a:pt x="131566" y="967936"/>
                </a:lnTo>
                <a:lnTo>
                  <a:pt x="174921" y="984903"/>
                </a:lnTo>
                <a:lnTo>
                  <a:pt x="221316" y="991794"/>
                </a:lnTo>
                <a:lnTo>
                  <a:pt x="369586" y="991794"/>
                </a:lnTo>
                <a:lnTo>
                  <a:pt x="369821" y="1000870"/>
                </a:lnTo>
                <a:lnTo>
                  <a:pt x="316045" y="1000870"/>
                </a:lnTo>
                <a:lnTo>
                  <a:pt x="268692" y="1012117"/>
                </a:lnTo>
                <a:lnTo>
                  <a:pt x="220653" y="1015596"/>
                </a:lnTo>
                <a:close/>
              </a:path>
              <a:path w="521969" h="1416685">
                <a:moveTo>
                  <a:pt x="253311" y="323900"/>
                </a:moveTo>
                <a:lnTo>
                  <a:pt x="222170" y="323900"/>
                </a:lnTo>
                <a:lnTo>
                  <a:pt x="236411" y="302838"/>
                </a:lnTo>
                <a:lnTo>
                  <a:pt x="250546" y="281749"/>
                </a:lnTo>
                <a:lnTo>
                  <a:pt x="278495" y="239386"/>
                </a:lnTo>
                <a:lnTo>
                  <a:pt x="306906" y="191421"/>
                </a:lnTo>
                <a:lnTo>
                  <a:pt x="324863" y="138989"/>
                </a:lnTo>
                <a:lnTo>
                  <a:pt x="326277" y="115578"/>
                </a:lnTo>
                <a:lnTo>
                  <a:pt x="322730" y="92513"/>
                </a:lnTo>
                <a:lnTo>
                  <a:pt x="314062" y="70990"/>
                </a:lnTo>
                <a:lnTo>
                  <a:pt x="300114" y="52205"/>
                </a:lnTo>
                <a:lnTo>
                  <a:pt x="283357" y="39523"/>
                </a:lnTo>
                <a:lnTo>
                  <a:pt x="264627" y="33700"/>
                </a:lnTo>
                <a:lnTo>
                  <a:pt x="323479" y="33700"/>
                </a:lnTo>
                <a:lnTo>
                  <a:pt x="336242" y="47770"/>
                </a:lnTo>
                <a:lnTo>
                  <a:pt x="351319" y="85281"/>
                </a:lnTo>
                <a:lnTo>
                  <a:pt x="354448" y="126036"/>
                </a:lnTo>
                <a:lnTo>
                  <a:pt x="346483" y="166499"/>
                </a:lnTo>
                <a:lnTo>
                  <a:pt x="337233" y="189817"/>
                </a:lnTo>
                <a:lnTo>
                  <a:pt x="326037" y="212230"/>
                </a:lnTo>
                <a:lnTo>
                  <a:pt x="313400" y="233900"/>
                </a:lnTo>
                <a:lnTo>
                  <a:pt x="299830" y="254984"/>
                </a:lnTo>
                <a:lnTo>
                  <a:pt x="253311" y="323900"/>
                </a:lnTo>
                <a:close/>
              </a:path>
              <a:path w="521969" h="1416685">
                <a:moveTo>
                  <a:pt x="215343" y="790717"/>
                </a:moveTo>
                <a:lnTo>
                  <a:pt x="190309" y="749098"/>
                </a:lnTo>
                <a:lnTo>
                  <a:pt x="179784" y="706202"/>
                </a:lnTo>
                <a:lnTo>
                  <a:pt x="182355" y="667596"/>
                </a:lnTo>
                <a:lnTo>
                  <a:pt x="182418" y="667065"/>
                </a:lnTo>
                <a:lnTo>
                  <a:pt x="195465" y="631011"/>
                </a:lnTo>
                <a:lnTo>
                  <a:pt x="217347" y="599278"/>
                </a:lnTo>
                <a:lnTo>
                  <a:pt x="246350" y="573474"/>
                </a:lnTo>
                <a:lnTo>
                  <a:pt x="238411" y="548756"/>
                </a:lnTo>
                <a:lnTo>
                  <a:pt x="222428" y="499214"/>
                </a:lnTo>
                <a:lnTo>
                  <a:pt x="214489" y="474496"/>
                </a:lnTo>
                <a:lnTo>
                  <a:pt x="209253" y="458543"/>
                </a:lnTo>
                <a:lnTo>
                  <a:pt x="204064" y="442227"/>
                </a:lnTo>
                <a:lnTo>
                  <a:pt x="199208" y="426637"/>
                </a:lnTo>
                <a:lnTo>
                  <a:pt x="194292" y="410684"/>
                </a:lnTo>
                <a:lnTo>
                  <a:pt x="248686" y="410684"/>
                </a:lnTo>
                <a:lnTo>
                  <a:pt x="262742" y="453580"/>
                </a:lnTo>
                <a:lnTo>
                  <a:pt x="278961" y="502156"/>
                </a:lnTo>
                <a:lnTo>
                  <a:pt x="294994" y="550786"/>
                </a:lnTo>
                <a:lnTo>
                  <a:pt x="380063" y="550786"/>
                </a:lnTo>
                <a:lnTo>
                  <a:pt x="415724" y="564067"/>
                </a:lnTo>
                <a:lnTo>
                  <a:pt x="428947" y="572761"/>
                </a:lnTo>
                <a:lnTo>
                  <a:pt x="330415" y="572761"/>
                </a:lnTo>
                <a:lnTo>
                  <a:pt x="302959" y="576027"/>
                </a:lnTo>
                <a:lnTo>
                  <a:pt x="309861" y="598715"/>
                </a:lnTo>
                <a:lnTo>
                  <a:pt x="254030" y="598715"/>
                </a:lnTo>
                <a:lnTo>
                  <a:pt x="250901" y="600984"/>
                </a:lnTo>
                <a:lnTo>
                  <a:pt x="247772" y="603537"/>
                </a:lnTo>
                <a:lnTo>
                  <a:pt x="244643" y="606373"/>
                </a:lnTo>
                <a:lnTo>
                  <a:pt x="215792" y="644429"/>
                </a:lnTo>
                <a:lnTo>
                  <a:pt x="201795" y="690037"/>
                </a:lnTo>
                <a:lnTo>
                  <a:pt x="202679" y="737984"/>
                </a:lnTo>
                <a:lnTo>
                  <a:pt x="218472" y="783060"/>
                </a:lnTo>
                <a:lnTo>
                  <a:pt x="220179" y="786463"/>
                </a:lnTo>
                <a:lnTo>
                  <a:pt x="215343" y="790717"/>
                </a:lnTo>
                <a:close/>
              </a:path>
              <a:path w="521969" h="1416685">
                <a:moveTo>
                  <a:pt x="380063" y="550786"/>
                </a:moveTo>
                <a:lnTo>
                  <a:pt x="294994" y="550786"/>
                </a:lnTo>
                <a:lnTo>
                  <a:pt x="336198" y="544897"/>
                </a:lnTo>
                <a:lnTo>
                  <a:pt x="376921" y="549616"/>
                </a:lnTo>
                <a:lnTo>
                  <a:pt x="380063" y="550786"/>
                </a:lnTo>
                <a:close/>
              </a:path>
              <a:path w="521969" h="1416685">
                <a:moveTo>
                  <a:pt x="427051" y="938760"/>
                </a:moveTo>
                <a:lnTo>
                  <a:pt x="367249" y="938760"/>
                </a:lnTo>
                <a:lnTo>
                  <a:pt x="373379" y="933553"/>
                </a:lnTo>
                <a:lnTo>
                  <a:pt x="379375" y="928160"/>
                </a:lnTo>
                <a:lnTo>
                  <a:pt x="406839" y="898798"/>
                </a:lnTo>
                <a:lnTo>
                  <a:pt x="434424" y="857976"/>
                </a:lnTo>
                <a:lnTo>
                  <a:pt x="454870" y="816299"/>
                </a:lnTo>
                <a:lnTo>
                  <a:pt x="467645" y="773129"/>
                </a:lnTo>
                <a:lnTo>
                  <a:pt x="470511" y="751012"/>
                </a:lnTo>
                <a:lnTo>
                  <a:pt x="469147" y="707922"/>
                </a:lnTo>
                <a:lnTo>
                  <a:pt x="458742" y="667065"/>
                </a:lnTo>
                <a:lnTo>
                  <a:pt x="438789" y="630249"/>
                </a:lnTo>
                <a:lnTo>
                  <a:pt x="408775" y="599278"/>
                </a:lnTo>
                <a:lnTo>
                  <a:pt x="357897" y="575424"/>
                </a:lnTo>
                <a:lnTo>
                  <a:pt x="330415" y="572761"/>
                </a:lnTo>
                <a:lnTo>
                  <a:pt x="428947" y="572761"/>
                </a:lnTo>
                <a:lnTo>
                  <a:pt x="485117" y="623934"/>
                </a:lnTo>
                <a:lnTo>
                  <a:pt x="508773" y="667596"/>
                </a:lnTo>
                <a:lnTo>
                  <a:pt x="521334" y="715672"/>
                </a:lnTo>
                <a:lnTo>
                  <a:pt x="521875" y="756117"/>
                </a:lnTo>
                <a:lnTo>
                  <a:pt x="521953" y="765751"/>
                </a:lnTo>
                <a:lnTo>
                  <a:pt x="517200" y="793332"/>
                </a:lnTo>
                <a:lnTo>
                  <a:pt x="499278" y="846277"/>
                </a:lnTo>
                <a:lnTo>
                  <a:pt x="471338" y="893201"/>
                </a:lnTo>
                <a:lnTo>
                  <a:pt x="436153" y="931124"/>
                </a:lnTo>
                <a:lnTo>
                  <a:pt x="427051" y="938760"/>
                </a:lnTo>
                <a:close/>
              </a:path>
              <a:path w="521969" h="1416685">
                <a:moveTo>
                  <a:pt x="369586" y="991794"/>
                </a:moveTo>
                <a:lnTo>
                  <a:pt x="221316" y="991794"/>
                </a:lnTo>
                <a:lnTo>
                  <a:pt x="245785" y="991041"/>
                </a:lnTo>
                <a:lnTo>
                  <a:pt x="269641" y="987256"/>
                </a:lnTo>
                <a:lnTo>
                  <a:pt x="292803" y="980707"/>
                </a:lnTo>
                <a:lnTo>
                  <a:pt x="315191" y="971658"/>
                </a:lnTo>
                <a:lnTo>
                  <a:pt x="314498" y="955018"/>
                </a:lnTo>
                <a:lnTo>
                  <a:pt x="311778" y="904727"/>
                </a:lnTo>
                <a:lnTo>
                  <a:pt x="306884" y="848568"/>
                </a:lnTo>
                <a:lnTo>
                  <a:pt x="299723" y="792809"/>
                </a:lnTo>
                <a:lnTo>
                  <a:pt x="290056" y="737421"/>
                </a:lnTo>
                <a:lnTo>
                  <a:pt x="277641" y="682379"/>
                </a:lnTo>
                <a:lnTo>
                  <a:pt x="266156" y="640441"/>
                </a:lnTo>
                <a:lnTo>
                  <a:pt x="254030" y="598715"/>
                </a:lnTo>
                <a:lnTo>
                  <a:pt x="309861" y="598715"/>
                </a:lnTo>
                <a:lnTo>
                  <a:pt x="323192" y="644660"/>
                </a:lnTo>
                <a:lnTo>
                  <a:pt x="340225" y="714143"/>
                </a:lnTo>
                <a:lnTo>
                  <a:pt x="350528" y="769859"/>
                </a:lnTo>
                <a:lnTo>
                  <a:pt x="358217" y="825920"/>
                </a:lnTo>
                <a:lnTo>
                  <a:pt x="363667" y="882247"/>
                </a:lnTo>
                <a:lnTo>
                  <a:pt x="367249" y="938760"/>
                </a:lnTo>
                <a:lnTo>
                  <a:pt x="427051" y="938760"/>
                </a:lnTo>
                <a:lnTo>
                  <a:pt x="393314" y="964249"/>
                </a:lnTo>
                <a:lnTo>
                  <a:pt x="369240" y="978465"/>
                </a:lnTo>
                <a:lnTo>
                  <a:pt x="369586" y="991794"/>
                </a:lnTo>
                <a:close/>
              </a:path>
              <a:path w="521969" h="1416685">
                <a:moveTo>
                  <a:pt x="270344" y="1398132"/>
                </a:moveTo>
                <a:lnTo>
                  <a:pt x="171108" y="1398132"/>
                </a:lnTo>
                <a:lnTo>
                  <a:pt x="193012" y="1397662"/>
                </a:lnTo>
                <a:lnTo>
                  <a:pt x="214489" y="1393098"/>
                </a:lnTo>
                <a:lnTo>
                  <a:pt x="252893" y="1369133"/>
                </a:lnTo>
                <a:lnTo>
                  <a:pt x="281055" y="1333257"/>
                </a:lnTo>
                <a:lnTo>
                  <a:pt x="301599" y="1286652"/>
                </a:lnTo>
                <a:lnTo>
                  <a:pt x="312916" y="1237149"/>
                </a:lnTo>
                <a:lnTo>
                  <a:pt x="317618" y="1186211"/>
                </a:lnTo>
                <a:lnTo>
                  <a:pt x="318320" y="1135299"/>
                </a:lnTo>
                <a:lnTo>
                  <a:pt x="318045" y="1101692"/>
                </a:lnTo>
                <a:lnTo>
                  <a:pt x="317609" y="1068084"/>
                </a:lnTo>
                <a:lnTo>
                  <a:pt x="316960" y="1034477"/>
                </a:lnTo>
                <a:lnTo>
                  <a:pt x="316045" y="1000870"/>
                </a:lnTo>
                <a:lnTo>
                  <a:pt x="369821" y="1000870"/>
                </a:lnTo>
                <a:lnTo>
                  <a:pt x="370985" y="1068084"/>
                </a:lnTo>
                <a:lnTo>
                  <a:pt x="371329" y="1135299"/>
                </a:lnTo>
                <a:lnTo>
                  <a:pt x="371161" y="1156286"/>
                </a:lnTo>
                <a:lnTo>
                  <a:pt x="367249" y="1218112"/>
                </a:lnTo>
                <a:lnTo>
                  <a:pt x="356795" y="1273912"/>
                </a:lnTo>
                <a:lnTo>
                  <a:pt x="336527" y="1326734"/>
                </a:lnTo>
                <a:lnTo>
                  <a:pt x="307155" y="1368885"/>
                </a:lnTo>
                <a:lnTo>
                  <a:pt x="288202" y="1386756"/>
                </a:lnTo>
                <a:lnTo>
                  <a:pt x="270344" y="1398132"/>
                </a:lnTo>
                <a:close/>
              </a:path>
              <a:path w="521969" h="1416685">
                <a:moveTo>
                  <a:pt x="182629" y="1416460"/>
                </a:moveTo>
                <a:lnTo>
                  <a:pt x="141345" y="1405572"/>
                </a:lnTo>
                <a:lnTo>
                  <a:pt x="107529" y="1378917"/>
                </a:lnTo>
                <a:lnTo>
                  <a:pt x="92185" y="1348966"/>
                </a:lnTo>
                <a:lnTo>
                  <a:pt x="88683" y="1314999"/>
                </a:lnTo>
                <a:lnTo>
                  <a:pt x="97448" y="1282362"/>
                </a:lnTo>
                <a:lnTo>
                  <a:pt x="118908" y="1256399"/>
                </a:lnTo>
                <a:lnTo>
                  <a:pt x="136531" y="1247120"/>
                </a:lnTo>
                <a:lnTo>
                  <a:pt x="155782" y="1243850"/>
                </a:lnTo>
                <a:lnTo>
                  <a:pt x="174872" y="1247067"/>
                </a:lnTo>
                <a:lnTo>
                  <a:pt x="192016" y="1257250"/>
                </a:lnTo>
                <a:lnTo>
                  <a:pt x="153044" y="1257250"/>
                </a:lnTo>
                <a:lnTo>
                  <a:pt x="132424" y="1262621"/>
                </a:lnTo>
                <a:lnTo>
                  <a:pt x="116525" y="1276181"/>
                </a:lnTo>
                <a:lnTo>
                  <a:pt x="105800" y="1294739"/>
                </a:lnTo>
                <a:lnTo>
                  <a:pt x="100728" y="1314999"/>
                </a:lnTo>
                <a:lnTo>
                  <a:pt x="100742" y="1317197"/>
                </a:lnTo>
                <a:lnTo>
                  <a:pt x="115823" y="1370542"/>
                </a:lnTo>
                <a:lnTo>
                  <a:pt x="149844" y="1393815"/>
                </a:lnTo>
                <a:lnTo>
                  <a:pt x="171108" y="1398132"/>
                </a:lnTo>
                <a:lnTo>
                  <a:pt x="270344" y="1398132"/>
                </a:lnTo>
                <a:lnTo>
                  <a:pt x="267116" y="1400188"/>
                </a:lnTo>
                <a:lnTo>
                  <a:pt x="226259" y="1413894"/>
                </a:lnTo>
                <a:lnTo>
                  <a:pt x="182629" y="1416460"/>
                </a:lnTo>
                <a:close/>
              </a:path>
              <a:path w="521969" h="1416685">
                <a:moveTo>
                  <a:pt x="184158" y="1376117"/>
                </a:moveTo>
                <a:lnTo>
                  <a:pt x="168294" y="1364050"/>
                </a:lnTo>
                <a:lnTo>
                  <a:pt x="169259" y="1341481"/>
                </a:lnTo>
                <a:lnTo>
                  <a:pt x="175255" y="1329565"/>
                </a:lnTo>
                <a:lnTo>
                  <a:pt x="180531" y="1317197"/>
                </a:lnTo>
                <a:lnTo>
                  <a:pt x="183940" y="1304351"/>
                </a:lnTo>
                <a:lnTo>
                  <a:pt x="184336" y="1290999"/>
                </a:lnTo>
                <a:lnTo>
                  <a:pt x="181286" y="1278786"/>
                </a:lnTo>
                <a:lnTo>
                  <a:pt x="174877" y="1267956"/>
                </a:lnTo>
                <a:lnTo>
                  <a:pt x="165374" y="1260210"/>
                </a:lnTo>
                <a:lnTo>
                  <a:pt x="153044" y="1257250"/>
                </a:lnTo>
                <a:lnTo>
                  <a:pt x="192016" y="1257250"/>
                </a:lnTo>
                <a:lnTo>
                  <a:pt x="207258" y="1277904"/>
                </a:lnTo>
                <a:lnTo>
                  <a:pt x="214525" y="1302308"/>
                </a:lnTo>
                <a:lnTo>
                  <a:pt x="216188" y="1326734"/>
                </a:lnTo>
                <a:lnTo>
                  <a:pt x="216240" y="1329565"/>
                </a:lnTo>
                <a:lnTo>
                  <a:pt x="215058" y="1353960"/>
                </a:lnTo>
                <a:lnTo>
                  <a:pt x="204022" y="1373985"/>
                </a:lnTo>
                <a:lnTo>
                  <a:pt x="184158" y="1376117"/>
                </a:lnTo>
                <a:close/>
              </a:path>
            </a:pathLst>
          </a:custGeom>
          <a:solidFill>
            <a:srgbClr val="000000"/>
          </a:solidFill>
        </p:spPr>
        <p:txBody>
          <a:bodyPr wrap="square" lIns="0" tIns="0" rIns="0" bIns="0" rtlCol="0"/>
          <a:lstStyle/>
          <a:p>
            <a:endParaRPr/>
          </a:p>
        </p:txBody>
      </p:sp>
      <p:sp>
        <p:nvSpPr>
          <p:cNvPr id="3" name="object 3"/>
          <p:cNvSpPr txBox="1"/>
          <p:nvPr/>
        </p:nvSpPr>
        <p:spPr>
          <a:xfrm>
            <a:off x="1157891" y="1371738"/>
            <a:ext cx="4857115" cy="3254375"/>
          </a:xfrm>
          <a:prstGeom prst="rect">
            <a:avLst/>
          </a:prstGeom>
        </p:spPr>
        <p:txBody>
          <a:bodyPr vert="horz" wrap="square" lIns="0" tIns="13970" rIns="0" bIns="0" rtlCol="0">
            <a:spAutoFit/>
          </a:bodyPr>
          <a:lstStyle/>
          <a:p>
            <a:pPr marL="521970">
              <a:lnSpc>
                <a:spcPct val="100000"/>
              </a:lnSpc>
              <a:spcBef>
                <a:spcPts val="110"/>
              </a:spcBef>
            </a:pPr>
            <a:r>
              <a:rPr sz="1750" b="1" dirty="0">
                <a:solidFill>
                  <a:srgbClr val="5270FF"/>
                </a:solidFill>
                <a:latin typeface="Arial"/>
                <a:cs typeface="Arial"/>
              </a:rPr>
              <a:t>ΚΑΡΤΕΛΑ 1: Μουσική και</a:t>
            </a:r>
            <a:r>
              <a:rPr sz="1750" b="1" spc="-5" dirty="0">
                <a:solidFill>
                  <a:srgbClr val="5270FF"/>
                </a:solidFill>
                <a:latin typeface="Arial"/>
                <a:cs typeface="Arial"/>
              </a:rPr>
              <a:t> </a:t>
            </a:r>
            <a:r>
              <a:rPr sz="1750" b="1" dirty="0">
                <a:solidFill>
                  <a:srgbClr val="5270FF"/>
                </a:solidFill>
                <a:latin typeface="Arial"/>
                <a:cs typeface="Arial"/>
              </a:rPr>
              <a:t>Τραγούδι</a:t>
            </a:r>
            <a:endParaRPr sz="1750">
              <a:latin typeface="Arial"/>
              <a:cs typeface="Arial"/>
            </a:endParaRPr>
          </a:p>
          <a:p>
            <a:pPr>
              <a:lnSpc>
                <a:spcPct val="100000"/>
              </a:lnSpc>
            </a:pPr>
            <a:endParaRPr sz="1500">
              <a:latin typeface="Times New Roman"/>
              <a:cs typeface="Times New Roman"/>
            </a:endParaRPr>
          </a:p>
          <a:p>
            <a:pPr marL="12700" marR="5080">
              <a:lnSpc>
                <a:spcPct val="114199"/>
              </a:lnSpc>
              <a:buAutoNum type="arabicParenR"/>
              <a:tabLst>
                <a:tab pos="274320" algn="l"/>
              </a:tabLst>
            </a:pPr>
            <a:r>
              <a:rPr sz="1750" dirty="0">
                <a:solidFill>
                  <a:srgbClr val="5270FF"/>
                </a:solidFill>
                <a:latin typeface="Arial"/>
                <a:cs typeface="Arial"/>
              </a:rPr>
              <a:t>Γράψτε τους στίχους ενός τραγουδιού με θέμα  την</a:t>
            </a:r>
            <a:r>
              <a:rPr sz="1750" spc="-5" dirty="0">
                <a:solidFill>
                  <a:srgbClr val="5270FF"/>
                </a:solidFill>
                <a:latin typeface="Arial"/>
                <a:cs typeface="Arial"/>
              </a:rPr>
              <a:t> </a:t>
            </a:r>
            <a:r>
              <a:rPr sz="1750" dirty="0">
                <a:solidFill>
                  <a:srgbClr val="5270FF"/>
                </a:solidFill>
                <a:latin typeface="Arial"/>
                <a:cs typeface="Arial"/>
              </a:rPr>
              <a:t>αιμοδοσία</a:t>
            </a:r>
            <a:endParaRPr sz="1750">
              <a:latin typeface="Arial"/>
              <a:cs typeface="Arial"/>
            </a:endParaRPr>
          </a:p>
          <a:p>
            <a:pPr marL="273685" indent="-261620">
              <a:lnSpc>
                <a:spcPct val="100000"/>
              </a:lnSpc>
              <a:spcBef>
                <a:spcPts val="300"/>
              </a:spcBef>
              <a:buAutoNum type="arabicParenR"/>
              <a:tabLst>
                <a:tab pos="274320" algn="l"/>
              </a:tabLst>
            </a:pPr>
            <a:r>
              <a:rPr sz="1750" dirty="0">
                <a:solidFill>
                  <a:srgbClr val="5270FF"/>
                </a:solidFill>
                <a:latin typeface="Arial"/>
                <a:cs typeface="Arial"/>
              </a:rPr>
              <a:t>Συνθέστε τη</a:t>
            </a:r>
            <a:r>
              <a:rPr sz="1750" spc="-5" dirty="0">
                <a:solidFill>
                  <a:srgbClr val="5270FF"/>
                </a:solidFill>
                <a:latin typeface="Arial"/>
                <a:cs typeface="Arial"/>
              </a:rPr>
              <a:t> </a:t>
            </a:r>
            <a:r>
              <a:rPr sz="1750" dirty="0">
                <a:solidFill>
                  <a:srgbClr val="5270FF"/>
                </a:solidFill>
                <a:latin typeface="Arial"/>
                <a:cs typeface="Arial"/>
              </a:rPr>
              <a:t>μουσική</a:t>
            </a:r>
            <a:endParaRPr sz="1750">
              <a:latin typeface="Arial"/>
              <a:cs typeface="Arial"/>
            </a:endParaRPr>
          </a:p>
          <a:p>
            <a:pPr marL="12700" marR="465455">
              <a:lnSpc>
                <a:spcPct val="114199"/>
              </a:lnSpc>
              <a:buAutoNum type="arabicParenR"/>
              <a:tabLst>
                <a:tab pos="274320" algn="l"/>
              </a:tabLst>
            </a:pPr>
            <a:r>
              <a:rPr sz="1750" dirty="0">
                <a:solidFill>
                  <a:srgbClr val="5270FF"/>
                </a:solidFill>
                <a:latin typeface="Arial"/>
                <a:cs typeface="Arial"/>
              </a:rPr>
              <a:t>Ηχογραφήστε </a:t>
            </a:r>
            <a:r>
              <a:rPr sz="1750" spc="5" dirty="0">
                <a:solidFill>
                  <a:srgbClr val="5270FF"/>
                </a:solidFill>
                <a:latin typeface="Arial"/>
                <a:cs typeface="Arial"/>
              </a:rPr>
              <a:t>ή </a:t>
            </a:r>
            <a:r>
              <a:rPr sz="1750" dirty="0">
                <a:solidFill>
                  <a:srgbClr val="5270FF"/>
                </a:solidFill>
                <a:latin typeface="Arial"/>
                <a:cs typeface="Arial"/>
              </a:rPr>
              <a:t>τραγουδήστε το τραγούδι  σε μία εκδήλωση στο σχολείο</a:t>
            </a:r>
            <a:r>
              <a:rPr sz="1750" spc="-5" dirty="0">
                <a:solidFill>
                  <a:srgbClr val="5270FF"/>
                </a:solidFill>
                <a:latin typeface="Arial"/>
                <a:cs typeface="Arial"/>
              </a:rPr>
              <a:t> </a:t>
            </a:r>
            <a:r>
              <a:rPr sz="1750" dirty="0">
                <a:solidFill>
                  <a:srgbClr val="5270FF"/>
                </a:solidFill>
                <a:latin typeface="Arial"/>
                <a:cs typeface="Arial"/>
              </a:rPr>
              <a:t>σας</a:t>
            </a:r>
            <a:endParaRPr sz="1750">
              <a:latin typeface="Arial"/>
              <a:cs typeface="Arial"/>
            </a:endParaRPr>
          </a:p>
          <a:p>
            <a:pPr marL="12700" marR="25400">
              <a:lnSpc>
                <a:spcPct val="114199"/>
              </a:lnSpc>
            </a:pPr>
            <a:r>
              <a:rPr sz="1750" i="1" spc="5" dirty="0">
                <a:latin typeface="Arial"/>
                <a:cs typeface="Arial"/>
              </a:rPr>
              <a:t>Το </a:t>
            </a:r>
            <a:r>
              <a:rPr sz="1750" i="1" dirty="0">
                <a:latin typeface="Arial"/>
                <a:cs typeface="Arial"/>
              </a:rPr>
              <a:t>τραγούδι μπορεί να παίζει σε όλους τους  ραδιοφωνικούς σταθμούς της πόλης σας </a:t>
            </a:r>
            <a:r>
              <a:rPr sz="1750" i="1" spc="5" dirty="0">
                <a:latin typeface="Arial"/>
                <a:cs typeface="Arial"/>
              </a:rPr>
              <a:t>ή </a:t>
            </a:r>
            <a:r>
              <a:rPr sz="1750" i="1" dirty="0">
                <a:latin typeface="Arial"/>
                <a:cs typeface="Arial"/>
              </a:rPr>
              <a:t>στο  διαδίκτυο και έτσι θα καταφέρετε να ενημερώσετε  όλο και περισσότερους για την</a:t>
            </a:r>
            <a:r>
              <a:rPr sz="1750" i="1" spc="-10" dirty="0">
                <a:latin typeface="Arial"/>
                <a:cs typeface="Arial"/>
              </a:rPr>
              <a:t> </a:t>
            </a:r>
            <a:r>
              <a:rPr sz="1750" i="1" dirty="0">
                <a:latin typeface="Arial"/>
                <a:cs typeface="Arial"/>
              </a:rPr>
              <a:t>αιμοδοσία!</a:t>
            </a:r>
            <a:endParaRPr sz="1750">
              <a:latin typeface="Arial"/>
              <a:cs typeface="Arial"/>
            </a:endParaRPr>
          </a:p>
        </p:txBody>
      </p:sp>
      <p:sp>
        <p:nvSpPr>
          <p:cNvPr id="4" name="object 4"/>
          <p:cNvSpPr/>
          <p:nvPr/>
        </p:nvSpPr>
        <p:spPr>
          <a:xfrm>
            <a:off x="644250" y="5637900"/>
            <a:ext cx="182245" cy="0"/>
          </a:xfrm>
          <a:custGeom>
            <a:avLst/>
            <a:gdLst/>
            <a:ahLst/>
            <a:cxnLst/>
            <a:rect l="l" t="t" r="r" b="b"/>
            <a:pathLst>
              <a:path w="182244">
                <a:moveTo>
                  <a:pt x="0" y="0"/>
                </a:moveTo>
                <a:lnTo>
                  <a:pt x="181776" y="0"/>
                </a:lnTo>
              </a:path>
            </a:pathLst>
          </a:custGeom>
          <a:ln w="12700">
            <a:solidFill>
              <a:srgbClr val="44D9E6"/>
            </a:solidFill>
          </a:ln>
        </p:spPr>
        <p:txBody>
          <a:bodyPr wrap="square" lIns="0" tIns="0" rIns="0" bIns="0" rtlCol="0"/>
          <a:lstStyle/>
          <a:p>
            <a:endParaRPr/>
          </a:p>
        </p:txBody>
      </p:sp>
      <p:sp>
        <p:nvSpPr>
          <p:cNvPr id="5" name="object 5"/>
          <p:cNvSpPr/>
          <p:nvPr/>
        </p:nvSpPr>
        <p:spPr>
          <a:xfrm>
            <a:off x="650684" y="5644250"/>
            <a:ext cx="0" cy="203835"/>
          </a:xfrm>
          <a:custGeom>
            <a:avLst/>
            <a:gdLst/>
            <a:ahLst/>
            <a:cxnLst/>
            <a:rect l="l" t="t" r="r" b="b"/>
            <a:pathLst>
              <a:path h="203835">
                <a:moveTo>
                  <a:pt x="0" y="0"/>
                </a:moveTo>
                <a:lnTo>
                  <a:pt x="0" y="203210"/>
                </a:lnTo>
              </a:path>
            </a:pathLst>
          </a:custGeom>
          <a:ln w="12867">
            <a:solidFill>
              <a:srgbClr val="44D9E6"/>
            </a:solidFill>
          </a:ln>
        </p:spPr>
        <p:txBody>
          <a:bodyPr wrap="square" lIns="0" tIns="0" rIns="0" bIns="0" rtlCol="0"/>
          <a:lstStyle/>
          <a:p>
            <a:endParaRPr/>
          </a:p>
        </p:txBody>
      </p:sp>
      <p:sp>
        <p:nvSpPr>
          <p:cNvPr id="6" name="object 6"/>
          <p:cNvSpPr/>
          <p:nvPr/>
        </p:nvSpPr>
        <p:spPr>
          <a:xfrm>
            <a:off x="650679" y="5837416"/>
            <a:ext cx="0" cy="3617595"/>
          </a:xfrm>
          <a:custGeom>
            <a:avLst/>
            <a:gdLst/>
            <a:ahLst/>
            <a:cxnLst/>
            <a:rect l="l" t="t" r="r" b="b"/>
            <a:pathLst>
              <a:path h="3617595">
                <a:moveTo>
                  <a:pt x="0" y="0"/>
                </a:moveTo>
                <a:lnTo>
                  <a:pt x="0" y="3617188"/>
                </a:lnTo>
              </a:path>
            </a:pathLst>
          </a:custGeom>
          <a:ln w="12857">
            <a:solidFill>
              <a:srgbClr val="44D9E6"/>
            </a:solidFill>
          </a:ln>
        </p:spPr>
        <p:txBody>
          <a:bodyPr wrap="square" lIns="0" tIns="0" rIns="0" bIns="0" rtlCol="0"/>
          <a:lstStyle/>
          <a:p>
            <a:endParaRPr/>
          </a:p>
        </p:txBody>
      </p:sp>
      <p:sp>
        <p:nvSpPr>
          <p:cNvPr id="7" name="object 7"/>
          <p:cNvSpPr/>
          <p:nvPr/>
        </p:nvSpPr>
        <p:spPr>
          <a:xfrm>
            <a:off x="650684" y="9444565"/>
            <a:ext cx="0" cy="234315"/>
          </a:xfrm>
          <a:custGeom>
            <a:avLst/>
            <a:gdLst/>
            <a:ahLst/>
            <a:cxnLst/>
            <a:rect l="l" t="t" r="r" b="b"/>
            <a:pathLst>
              <a:path h="234315">
                <a:moveTo>
                  <a:pt x="0" y="0"/>
                </a:moveTo>
                <a:lnTo>
                  <a:pt x="0" y="233692"/>
                </a:lnTo>
              </a:path>
            </a:pathLst>
          </a:custGeom>
          <a:ln w="12867">
            <a:solidFill>
              <a:srgbClr val="44D9E6"/>
            </a:solidFill>
          </a:ln>
        </p:spPr>
        <p:txBody>
          <a:bodyPr wrap="square" lIns="0" tIns="0" rIns="0" bIns="0" rtlCol="0"/>
          <a:lstStyle/>
          <a:p>
            <a:endParaRPr/>
          </a:p>
        </p:txBody>
      </p:sp>
      <p:sp>
        <p:nvSpPr>
          <p:cNvPr id="8" name="object 8"/>
          <p:cNvSpPr/>
          <p:nvPr/>
        </p:nvSpPr>
        <p:spPr>
          <a:xfrm>
            <a:off x="644250" y="9684608"/>
            <a:ext cx="182245" cy="0"/>
          </a:xfrm>
          <a:custGeom>
            <a:avLst/>
            <a:gdLst/>
            <a:ahLst/>
            <a:cxnLst/>
            <a:rect l="l" t="t" r="r" b="b"/>
            <a:pathLst>
              <a:path w="182244">
                <a:moveTo>
                  <a:pt x="0" y="0"/>
                </a:moveTo>
                <a:lnTo>
                  <a:pt x="181776" y="0"/>
                </a:lnTo>
              </a:path>
            </a:pathLst>
          </a:custGeom>
          <a:ln w="12700">
            <a:solidFill>
              <a:srgbClr val="44D9E6"/>
            </a:solidFill>
          </a:ln>
        </p:spPr>
        <p:txBody>
          <a:bodyPr wrap="square" lIns="0" tIns="0" rIns="0" bIns="0" rtlCol="0"/>
          <a:lstStyle/>
          <a:p>
            <a:endParaRPr/>
          </a:p>
        </p:txBody>
      </p:sp>
      <p:sp>
        <p:nvSpPr>
          <p:cNvPr id="9" name="object 9"/>
          <p:cNvSpPr/>
          <p:nvPr/>
        </p:nvSpPr>
        <p:spPr>
          <a:xfrm>
            <a:off x="815911" y="9684766"/>
            <a:ext cx="5962650" cy="0"/>
          </a:xfrm>
          <a:custGeom>
            <a:avLst/>
            <a:gdLst/>
            <a:ahLst/>
            <a:cxnLst/>
            <a:rect l="l" t="t" r="r" b="b"/>
            <a:pathLst>
              <a:path w="5962650">
                <a:moveTo>
                  <a:pt x="0" y="0"/>
                </a:moveTo>
                <a:lnTo>
                  <a:pt x="5962361" y="0"/>
                </a:lnTo>
              </a:path>
            </a:pathLst>
          </a:custGeom>
          <a:ln w="12858">
            <a:solidFill>
              <a:srgbClr val="44D9E6"/>
            </a:solidFill>
          </a:ln>
        </p:spPr>
        <p:txBody>
          <a:bodyPr wrap="square" lIns="0" tIns="0" rIns="0" bIns="0" rtlCol="0"/>
          <a:lstStyle/>
          <a:p>
            <a:endParaRPr/>
          </a:p>
        </p:txBody>
      </p:sp>
      <p:sp>
        <p:nvSpPr>
          <p:cNvPr id="10" name="object 10"/>
          <p:cNvSpPr/>
          <p:nvPr/>
        </p:nvSpPr>
        <p:spPr>
          <a:xfrm>
            <a:off x="6896297" y="9444565"/>
            <a:ext cx="0" cy="234315"/>
          </a:xfrm>
          <a:custGeom>
            <a:avLst/>
            <a:gdLst/>
            <a:ahLst/>
            <a:cxnLst/>
            <a:rect l="l" t="t" r="r" b="b"/>
            <a:pathLst>
              <a:path h="234315">
                <a:moveTo>
                  <a:pt x="0" y="0"/>
                </a:moveTo>
                <a:lnTo>
                  <a:pt x="0" y="233692"/>
                </a:lnTo>
              </a:path>
            </a:pathLst>
          </a:custGeom>
          <a:ln w="12867">
            <a:solidFill>
              <a:srgbClr val="44D9E6"/>
            </a:solidFill>
          </a:ln>
        </p:spPr>
        <p:txBody>
          <a:bodyPr wrap="square" lIns="0" tIns="0" rIns="0" bIns="0" rtlCol="0"/>
          <a:lstStyle/>
          <a:p>
            <a:endParaRPr/>
          </a:p>
        </p:txBody>
      </p:sp>
      <p:sp>
        <p:nvSpPr>
          <p:cNvPr id="11" name="object 11"/>
          <p:cNvSpPr/>
          <p:nvPr/>
        </p:nvSpPr>
        <p:spPr>
          <a:xfrm>
            <a:off x="6768157" y="9684608"/>
            <a:ext cx="134620" cy="0"/>
          </a:xfrm>
          <a:custGeom>
            <a:avLst/>
            <a:gdLst/>
            <a:ahLst/>
            <a:cxnLst/>
            <a:rect l="l" t="t" r="r" b="b"/>
            <a:pathLst>
              <a:path w="134620">
                <a:moveTo>
                  <a:pt x="0" y="0"/>
                </a:moveTo>
                <a:lnTo>
                  <a:pt x="134574" y="0"/>
                </a:lnTo>
              </a:path>
            </a:pathLst>
          </a:custGeom>
          <a:ln w="12700">
            <a:solidFill>
              <a:srgbClr val="44D9E6"/>
            </a:solidFill>
          </a:ln>
        </p:spPr>
        <p:txBody>
          <a:bodyPr wrap="square" lIns="0" tIns="0" rIns="0" bIns="0" rtlCol="0"/>
          <a:lstStyle/>
          <a:p>
            <a:endParaRPr/>
          </a:p>
        </p:txBody>
      </p:sp>
      <p:sp>
        <p:nvSpPr>
          <p:cNvPr id="12" name="object 12"/>
          <p:cNvSpPr/>
          <p:nvPr/>
        </p:nvSpPr>
        <p:spPr>
          <a:xfrm>
            <a:off x="6896293" y="5837416"/>
            <a:ext cx="0" cy="3617595"/>
          </a:xfrm>
          <a:custGeom>
            <a:avLst/>
            <a:gdLst/>
            <a:ahLst/>
            <a:cxnLst/>
            <a:rect l="l" t="t" r="r" b="b"/>
            <a:pathLst>
              <a:path h="3617595">
                <a:moveTo>
                  <a:pt x="0" y="0"/>
                </a:moveTo>
                <a:lnTo>
                  <a:pt x="0" y="3617188"/>
                </a:lnTo>
              </a:path>
            </a:pathLst>
          </a:custGeom>
          <a:ln w="12857">
            <a:solidFill>
              <a:srgbClr val="44D9E6"/>
            </a:solidFill>
          </a:ln>
        </p:spPr>
        <p:txBody>
          <a:bodyPr wrap="square" lIns="0" tIns="0" rIns="0" bIns="0" rtlCol="0"/>
          <a:lstStyle/>
          <a:p>
            <a:endParaRPr/>
          </a:p>
        </p:txBody>
      </p:sp>
      <p:sp>
        <p:nvSpPr>
          <p:cNvPr id="13" name="object 13"/>
          <p:cNvSpPr/>
          <p:nvPr/>
        </p:nvSpPr>
        <p:spPr>
          <a:xfrm>
            <a:off x="6768157" y="5637900"/>
            <a:ext cx="134620" cy="0"/>
          </a:xfrm>
          <a:custGeom>
            <a:avLst/>
            <a:gdLst/>
            <a:ahLst/>
            <a:cxnLst/>
            <a:rect l="l" t="t" r="r" b="b"/>
            <a:pathLst>
              <a:path w="134620">
                <a:moveTo>
                  <a:pt x="0" y="0"/>
                </a:moveTo>
                <a:lnTo>
                  <a:pt x="134574" y="0"/>
                </a:lnTo>
              </a:path>
            </a:pathLst>
          </a:custGeom>
          <a:ln w="12700">
            <a:solidFill>
              <a:srgbClr val="44D9E6"/>
            </a:solidFill>
          </a:ln>
        </p:spPr>
        <p:txBody>
          <a:bodyPr wrap="square" lIns="0" tIns="0" rIns="0" bIns="0" rtlCol="0"/>
          <a:lstStyle/>
          <a:p>
            <a:endParaRPr/>
          </a:p>
        </p:txBody>
      </p:sp>
      <p:sp>
        <p:nvSpPr>
          <p:cNvPr id="14" name="object 14"/>
          <p:cNvSpPr/>
          <p:nvPr/>
        </p:nvSpPr>
        <p:spPr>
          <a:xfrm>
            <a:off x="6896297" y="5644250"/>
            <a:ext cx="0" cy="203835"/>
          </a:xfrm>
          <a:custGeom>
            <a:avLst/>
            <a:gdLst/>
            <a:ahLst/>
            <a:cxnLst/>
            <a:rect l="l" t="t" r="r" b="b"/>
            <a:pathLst>
              <a:path h="203835">
                <a:moveTo>
                  <a:pt x="0" y="0"/>
                </a:moveTo>
                <a:lnTo>
                  <a:pt x="0" y="203210"/>
                </a:lnTo>
              </a:path>
            </a:pathLst>
          </a:custGeom>
          <a:ln w="12867">
            <a:solidFill>
              <a:srgbClr val="44D9E6"/>
            </a:solidFill>
          </a:ln>
        </p:spPr>
        <p:txBody>
          <a:bodyPr wrap="square" lIns="0" tIns="0" rIns="0" bIns="0" rtlCol="0"/>
          <a:lstStyle/>
          <a:p>
            <a:endParaRPr/>
          </a:p>
        </p:txBody>
      </p:sp>
      <p:sp>
        <p:nvSpPr>
          <p:cNvPr id="15" name="object 15"/>
          <p:cNvSpPr/>
          <p:nvPr/>
        </p:nvSpPr>
        <p:spPr>
          <a:xfrm>
            <a:off x="815911" y="5637597"/>
            <a:ext cx="5962650" cy="0"/>
          </a:xfrm>
          <a:custGeom>
            <a:avLst/>
            <a:gdLst/>
            <a:ahLst/>
            <a:cxnLst/>
            <a:rect l="l" t="t" r="r" b="b"/>
            <a:pathLst>
              <a:path w="5962650">
                <a:moveTo>
                  <a:pt x="0" y="0"/>
                </a:moveTo>
                <a:lnTo>
                  <a:pt x="5962361" y="0"/>
                </a:lnTo>
              </a:path>
            </a:pathLst>
          </a:custGeom>
          <a:ln w="12858">
            <a:solidFill>
              <a:srgbClr val="44D9E6"/>
            </a:solidFill>
          </a:ln>
        </p:spPr>
        <p:txBody>
          <a:bodyPr wrap="square" lIns="0" tIns="0" rIns="0" bIns="0" rtlCol="0"/>
          <a:lstStyle/>
          <a:p>
            <a:endParaRPr/>
          </a:p>
        </p:txBody>
      </p:sp>
      <p:sp>
        <p:nvSpPr>
          <p:cNvPr id="16" name="object 16"/>
          <p:cNvSpPr txBox="1"/>
          <p:nvPr/>
        </p:nvSpPr>
        <p:spPr>
          <a:xfrm>
            <a:off x="587458" y="5574370"/>
            <a:ext cx="6372225" cy="4173854"/>
          </a:xfrm>
          <a:prstGeom prst="rect">
            <a:avLst/>
          </a:prstGeom>
          <a:ln w="12645">
            <a:solidFill>
              <a:srgbClr val="44D9E6"/>
            </a:solidFill>
          </a:ln>
        </p:spPr>
        <p:txBody>
          <a:bodyPr vert="horz" wrap="square" lIns="0" tIns="6985" rIns="0" bIns="0" rtlCol="0">
            <a:spAutoFit/>
          </a:bodyPr>
          <a:lstStyle/>
          <a:p>
            <a:pPr>
              <a:lnSpc>
                <a:spcPct val="100000"/>
              </a:lnSpc>
              <a:spcBef>
                <a:spcPts val="55"/>
              </a:spcBef>
            </a:pPr>
            <a:endParaRPr sz="1900">
              <a:latin typeface="Times New Roman"/>
              <a:cs typeface="Times New Roman"/>
            </a:endParaRPr>
          </a:p>
          <a:p>
            <a:pPr marR="264160" algn="ctr">
              <a:lnSpc>
                <a:spcPct val="100000"/>
              </a:lnSpc>
            </a:pPr>
            <a:r>
              <a:rPr sz="1750" b="1" dirty="0">
                <a:solidFill>
                  <a:srgbClr val="5270FF"/>
                </a:solidFill>
                <a:latin typeface="Arial"/>
                <a:cs typeface="Arial"/>
              </a:rPr>
              <a:t>ΚΑΡΤΕΛΑ 2: Ραδιοφωνικό</a:t>
            </a:r>
            <a:r>
              <a:rPr sz="1750" b="1" spc="-5" dirty="0">
                <a:solidFill>
                  <a:srgbClr val="5270FF"/>
                </a:solidFill>
                <a:latin typeface="Arial"/>
                <a:cs typeface="Arial"/>
              </a:rPr>
              <a:t> </a:t>
            </a:r>
            <a:r>
              <a:rPr sz="1750" b="1" dirty="0">
                <a:solidFill>
                  <a:srgbClr val="5270FF"/>
                </a:solidFill>
                <a:latin typeface="Arial"/>
                <a:cs typeface="Arial"/>
              </a:rPr>
              <a:t>σποτ</a:t>
            </a:r>
            <a:endParaRPr sz="1750">
              <a:latin typeface="Arial"/>
              <a:cs typeface="Arial"/>
            </a:endParaRPr>
          </a:p>
          <a:p>
            <a:pPr>
              <a:lnSpc>
                <a:spcPct val="100000"/>
              </a:lnSpc>
            </a:pPr>
            <a:endParaRPr sz="1900">
              <a:latin typeface="Times New Roman"/>
              <a:cs typeface="Times New Roman"/>
            </a:endParaRPr>
          </a:p>
          <a:p>
            <a:pPr>
              <a:lnSpc>
                <a:spcPct val="100000"/>
              </a:lnSpc>
              <a:spcBef>
                <a:spcPts val="30"/>
              </a:spcBef>
            </a:pPr>
            <a:endParaRPr sz="1850">
              <a:latin typeface="Times New Roman"/>
              <a:cs typeface="Times New Roman"/>
            </a:endParaRPr>
          </a:p>
          <a:p>
            <a:pPr marL="805815" indent="-261620">
              <a:lnSpc>
                <a:spcPct val="100000"/>
              </a:lnSpc>
              <a:spcBef>
                <a:spcPts val="5"/>
              </a:spcBef>
              <a:buAutoNum type="arabicParenR"/>
              <a:tabLst>
                <a:tab pos="806450" algn="l"/>
              </a:tabLst>
            </a:pPr>
            <a:r>
              <a:rPr sz="1750" dirty="0">
                <a:solidFill>
                  <a:srgbClr val="5270FF"/>
                </a:solidFill>
                <a:latin typeface="Arial"/>
                <a:cs typeface="Arial"/>
              </a:rPr>
              <a:t>Γράψτε το κείμενο ενός ραδιοφωνικού</a:t>
            </a:r>
            <a:r>
              <a:rPr sz="1750" spc="-5" dirty="0">
                <a:solidFill>
                  <a:srgbClr val="5270FF"/>
                </a:solidFill>
                <a:latin typeface="Arial"/>
                <a:cs typeface="Arial"/>
              </a:rPr>
              <a:t> </a:t>
            </a:r>
            <a:r>
              <a:rPr sz="1750" dirty="0">
                <a:solidFill>
                  <a:srgbClr val="5270FF"/>
                </a:solidFill>
                <a:latin typeface="Arial"/>
                <a:cs typeface="Arial"/>
              </a:rPr>
              <a:t>σποτ</a:t>
            </a:r>
            <a:endParaRPr sz="1750">
              <a:latin typeface="Arial"/>
              <a:cs typeface="Arial"/>
            </a:endParaRPr>
          </a:p>
          <a:p>
            <a:pPr marL="544830" marR="835025">
              <a:lnSpc>
                <a:spcPct val="114199"/>
              </a:lnSpc>
              <a:buAutoNum type="arabicParenR"/>
              <a:tabLst>
                <a:tab pos="806450" algn="l"/>
              </a:tabLst>
            </a:pPr>
            <a:r>
              <a:rPr sz="1750" dirty="0">
                <a:solidFill>
                  <a:srgbClr val="5270FF"/>
                </a:solidFill>
                <a:latin typeface="Arial"/>
                <a:cs typeface="Arial"/>
              </a:rPr>
              <a:t>Συνεργαστείτε με έναν ραδιοφωνικό σταθμό της  πόλης σας για να το</a:t>
            </a:r>
            <a:r>
              <a:rPr sz="1750" spc="-5" dirty="0">
                <a:solidFill>
                  <a:srgbClr val="5270FF"/>
                </a:solidFill>
                <a:latin typeface="Arial"/>
                <a:cs typeface="Arial"/>
              </a:rPr>
              <a:t> </a:t>
            </a:r>
            <a:r>
              <a:rPr sz="1750" dirty="0">
                <a:solidFill>
                  <a:srgbClr val="5270FF"/>
                </a:solidFill>
                <a:latin typeface="Arial"/>
                <a:cs typeface="Arial"/>
              </a:rPr>
              <a:t>ηχογραφήσετε</a:t>
            </a:r>
            <a:endParaRPr sz="1750">
              <a:latin typeface="Arial"/>
              <a:cs typeface="Arial"/>
            </a:endParaRPr>
          </a:p>
          <a:p>
            <a:pPr>
              <a:lnSpc>
                <a:spcPct val="100000"/>
              </a:lnSpc>
              <a:spcBef>
                <a:spcPts val="40"/>
              </a:spcBef>
            </a:pPr>
            <a:endParaRPr sz="2050">
              <a:latin typeface="Times New Roman"/>
              <a:cs typeface="Times New Roman"/>
            </a:endParaRPr>
          </a:p>
          <a:p>
            <a:pPr marL="544830" marR="1035685">
              <a:lnSpc>
                <a:spcPct val="114199"/>
              </a:lnSpc>
            </a:pPr>
            <a:r>
              <a:rPr sz="1750" i="1" spc="5" dirty="0">
                <a:latin typeface="Arial"/>
                <a:cs typeface="Arial"/>
              </a:rPr>
              <a:t>Το </a:t>
            </a:r>
            <a:r>
              <a:rPr sz="1750" i="1" dirty="0">
                <a:latin typeface="Arial"/>
                <a:cs typeface="Arial"/>
              </a:rPr>
              <a:t>σποτ μπορεί να παίζει σε όλους τους  ραδιοφωνικούς σταθμούς της πόλης σας και έτσι  θα καταφέρετε να ευαισθητοποιήσετε τους  μεγάλους!</a:t>
            </a:r>
            <a:endParaRPr sz="1750">
              <a:latin typeface="Arial"/>
              <a:cs typeface="Arial"/>
            </a:endParaRPr>
          </a:p>
        </p:txBody>
      </p:sp>
      <p:sp>
        <p:nvSpPr>
          <p:cNvPr id="17" name="object 17"/>
          <p:cNvSpPr/>
          <p:nvPr/>
        </p:nvSpPr>
        <p:spPr>
          <a:xfrm>
            <a:off x="5082183" y="8812744"/>
            <a:ext cx="1893674" cy="942183"/>
          </a:xfrm>
          <a:prstGeom prst="rect">
            <a:avLst/>
          </a:prstGeom>
          <a:blipFill>
            <a:blip r:embed="rId2" cstate="print"/>
            <a:stretch>
              <a:fillRect/>
            </a:stretch>
          </a:blipFill>
        </p:spPr>
        <p:txBody>
          <a:bodyPr wrap="square" lIns="0" tIns="0" rIns="0" bIns="0" rtlCol="0"/>
          <a:lstStyle/>
          <a:p>
            <a:endParaRPr/>
          </a:p>
        </p:txBody>
      </p:sp>
      <p:sp>
        <p:nvSpPr>
          <p:cNvPr id="18" name="object 18"/>
          <p:cNvSpPr/>
          <p:nvPr/>
        </p:nvSpPr>
        <p:spPr>
          <a:xfrm>
            <a:off x="6110513" y="789911"/>
            <a:ext cx="903601" cy="1207769"/>
          </a:xfrm>
          <a:prstGeom prst="rect">
            <a:avLst/>
          </a:prstGeom>
          <a:blipFill>
            <a:blip r:embed="rId3" cstate="print"/>
            <a:stretch>
              <a:fillRect/>
            </a:stretch>
          </a:blipFill>
        </p:spPr>
        <p:txBody>
          <a:bodyPr wrap="square" lIns="0" tIns="0" rIns="0" bIns="0" rtlCol="0"/>
          <a:lstStyle/>
          <a:p>
            <a:endParaRPr/>
          </a:p>
        </p:txBody>
      </p:sp>
      <p:sp>
        <p:nvSpPr>
          <p:cNvPr id="19" name="object 19"/>
          <p:cNvSpPr/>
          <p:nvPr/>
        </p:nvSpPr>
        <p:spPr>
          <a:xfrm>
            <a:off x="6062330" y="9850097"/>
            <a:ext cx="1408516" cy="727329"/>
          </a:xfrm>
          <a:prstGeom prst="rect">
            <a:avLst/>
          </a:prstGeom>
          <a:blipFill>
            <a:blip r:embed="rId4" cstate="print"/>
            <a:stretch>
              <a:fillRect/>
            </a:stretch>
          </a:blipFill>
        </p:spPr>
        <p:txBody>
          <a:bodyPr wrap="square" lIns="0" tIns="0" rIns="0" bIns="0" rtlCol="0"/>
          <a:lstStyle/>
          <a:p>
            <a:endParaRPr/>
          </a:p>
        </p:txBody>
      </p:sp>
      <p:sp>
        <p:nvSpPr>
          <p:cNvPr id="20" name="object 20"/>
          <p:cNvSpPr/>
          <p:nvPr/>
        </p:nvSpPr>
        <p:spPr>
          <a:xfrm>
            <a:off x="0" y="9850097"/>
            <a:ext cx="866047" cy="799078"/>
          </a:xfrm>
          <a:prstGeom prst="rect">
            <a:avLst/>
          </a:prstGeom>
          <a:blipFill>
            <a:blip r:embed="rId5" cstate="print"/>
            <a:stretch>
              <a:fillRect/>
            </a:stretch>
          </a:blip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38857" y="1200432"/>
            <a:ext cx="5166360" cy="3529965"/>
          </a:xfrm>
          <a:prstGeom prst="rect">
            <a:avLst/>
          </a:prstGeom>
        </p:spPr>
        <p:txBody>
          <a:bodyPr vert="horz" wrap="square" lIns="0" tIns="13970" rIns="0" bIns="0" rtlCol="0">
            <a:spAutoFit/>
          </a:bodyPr>
          <a:lstStyle/>
          <a:p>
            <a:pPr marR="302895" algn="ctr">
              <a:lnSpc>
                <a:spcPct val="100000"/>
              </a:lnSpc>
              <a:spcBef>
                <a:spcPts val="110"/>
              </a:spcBef>
            </a:pPr>
            <a:r>
              <a:rPr sz="1750" b="1" dirty="0">
                <a:solidFill>
                  <a:srgbClr val="5270FF"/>
                </a:solidFill>
                <a:latin typeface="Arial"/>
                <a:cs typeface="Arial"/>
              </a:rPr>
              <a:t>ΚΑΡΤΕΛΑ 3:</a:t>
            </a:r>
            <a:r>
              <a:rPr sz="1750" b="1" spc="-5" dirty="0">
                <a:solidFill>
                  <a:srgbClr val="5270FF"/>
                </a:solidFill>
                <a:latin typeface="Arial"/>
                <a:cs typeface="Arial"/>
              </a:rPr>
              <a:t> </a:t>
            </a:r>
            <a:r>
              <a:rPr sz="1750" b="1" dirty="0">
                <a:solidFill>
                  <a:srgbClr val="5270FF"/>
                </a:solidFill>
                <a:latin typeface="Arial"/>
                <a:cs typeface="Arial"/>
              </a:rPr>
              <a:t>Εφημερίδα</a:t>
            </a:r>
            <a:endParaRPr sz="1750">
              <a:latin typeface="Arial"/>
              <a:cs typeface="Arial"/>
            </a:endParaRPr>
          </a:p>
          <a:p>
            <a:pPr marL="12700" marR="160020" algn="just">
              <a:lnSpc>
                <a:spcPct val="114199"/>
              </a:lnSpc>
              <a:spcBef>
                <a:spcPts val="1500"/>
              </a:spcBef>
              <a:buAutoNum type="arabicParenR"/>
              <a:tabLst>
                <a:tab pos="274320" algn="l"/>
              </a:tabLst>
            </a:pPr>
            <a:r>
              <a:rPr sz="1750" dirty="0">
                <a:solidFill>
                  <a:srgbClr val="5270FF"/>
                </a:solidFill>
                <a:latin typeface="Arial"/>
                <a:cs typeface="Arial"/>
              </a:rPr>
              <a:t>Γράψτε άρθρα για την αιμοδοσία </a:t>
            </a:r>
            <a:r>
              <a:rPr sz="1750" spc="5" dirty="0">
                <a:solidFill>
                  <a:srgbClr val="5270FF"/>
                </a:solidFill>
                <a:latin typeface="Arial"/>
                <a:cs typeface="Arial"/>
              </a:rPr>
              <a:t>ή </a:t>
            </a:r>
            <a:r>
              <a:rPr sz="1750" dirty="0">
                <a:solidFill>
                  <a:srgbClr val="5270FF"/>
                </a:solidFill>
                <a:latin typeface="Arial"/>
                <a:cs typeface="Arial"/>
              </a:rPr>
              <a:t>ζητήστε από  άλλους (γονείς, δασκάλους, γιατρούς) να γράψουν  άρθρα</a:t>
            </a:r>
            <a:endParaRPr sz="1750">
              <a:latin typeface="Arial"/>
              <a:cs typeface="Arial"/>
            </a:endParaRPr>
          </a:p>
          <a:p>
            <a:pPr marL="273685" indent="-261620" algn="just">
              <a:lnSpc>
                <a:spcPct val="100000"/>
              </a:lnSpc>
              <a:spcBef>
                <a:spcPts val="300"/>
              </a:spcBef>
              <a:buAutoNum type="arabicParenR"/>
              <a:tabLst>
                <a:tab pos="274320" algn="l"/>
              </a:tabLst>
            </a:pPr>
            <a:r>
              <a:rPr sz="1750" dirty="0">
                <a:solidFill>
                  <a:srgbClr val="5270FF"/>
                </a:solidFill>
                <a:latin typeface="Arial"/>
                <a:cs typeface="Arial"/>
              </a:rPr>
              <a:t>Βρείτε εικόνες </a:t>
            </a:r>
            <a:r>
              <a:rPr sz="1750" spc="5" dirty="0">
                <a:solidFill>
                  <a:srgbClr val="5270FF"/>
                </a:solidFill>
                <a:latin typeface="Arial"/>
                <a:cs typeface="Arial"/>
              </a:rPr>
              <a:t>ή</a:t>
            </a:r>
            <a:r>
              <a:rPr sz="1750" spc="-5" dirty="0">
                <a:solidFill>
                  <a:srgbClr val="5270FF"/>
                </a:solidFill>
                <a:latin typeface="Arial"/>
                <a:cs typeface="Arial"/>
              </a:rPr>
              <a:t> </a:t>
            </a:r>
            <a:r>
              <a:rPr sz="1750" dirty="0">
                <a:solidFill>
                  <a:srgbClr val="5270FF"/>
                </a:solidFill>
                <a:latin typeface="Arial"/>
                <a:cs typeface="Arial"/>
              </a:rPr>
              <a:t>ζωγραφίστε</a:t>
            </a:r>
            <a:endParaRPr sz="1750">
              <a:latin typeface="Arial"/>
              <a:cs typeface="Arial"/>
            </a:endParaRPr>
          </a:p>
          <a:p>
            <a:pPr marL="12700" marR="5080">
              <a:lnSpc>
                <a:spcPct val="114199"/>
              </a:lnSpc>
              <a:buAutoNum type="arabicParenR"/>
              <a:tabLst>
                <a:tab pos="274320" algn="l"/>
              </a:tabLst>
            </a:pPr>
            <a:r>
              <a:rPr sz="1750" dirty="0">
                <a:solidFill>
                  <a:srgbClr val="5270FF"/>
                </a:solidFill>
                <a:latin typeface="Arial"/>
                <a:cs typeface="Arial"/>
              </a:rPr>
              <a:t>Δημιουργήστε τη δική σας εφημερίδα και  μοιράστε τη σε μαθητές άλλων τάξεων του σχολείου  σας</a:t>
            </a:r>
            <a:endParaRPr sz="1750">
              <a:latin typeface="Arial"/>
              <a:cs typeface="Arial"/>
            </a:endParaRPr>
          </a:p>
          <a:p>
            <a:pPr marL="12700" marR="815975" algn="just">
              <a:lnSpc>
                <a:spcPct val="114199"/>
              </a:lnSpc>
            </a:pPr>
            <a:r>
              <a:rPr sz="1750" i="1" dirty="0">
                <a:latin typeface="Arial"/>
                <a:cs typeface="Arial"/>
              </a:rPr>
              <a:t>Έτσι θα καταφέρετε να ενημερώσετε για την  αιμοδοσία και τους υπόλοιπους μαθητές του  σχολείου</a:t>
            </a:r>
            <a:r>
              <a:rPr sz="1750" i="1" spc="-5" dirty="0">
                <a:latin typeface="Arial"/>
                <a:cs typeface="Arial"/>
              </a:rPr>
              <a:t> </a:t>
            </a:r>
            <a:r>
              <a:rPr sz="1750" i="1" dirty="0">
                <a:latin typeface="Arial"/>
                <a:cs typeface="Arial"/>
              </a:rPr>
              <a:t>σας</a:t>
            </a:r>
            <a:endParaRPr sz="1750">
              <a:latin typeface="Arial"/>
              <a:cs typeface="Arial"/>
            </a:endParaRPr>
          </a:p>
        </p:txBody>
      </p:sp>
      <p:sp>
        <p:nvSpPr>
          <p:cNvPr id="3" name="object 3"/>
          <p:cNvSpPr/>
          <p:nvPr/>
        </p:nvSpPr>
        <p:spPr>
          <a:xfrm>
            <a:off x="581205" y="5574381"/>
            <a:ext cx="245110" cy="0"/>
          </a:xfrm>
          <a:custGeom>
            <a:avLst/>
            <a:gdLst/>
            <a:ahLst/>
            <a:cxnLst/>
            <a:rect l="l" t="t" r="r" b="b"/>
            <a:pathLst>
              <a:path w="245109">
                <a:moveTo>
                  <a:pt x="0" y="0"/>
                </a:moveTo>
                <a:lnTo>
                  <a:pt x="244885" y="0"/>
                </a:lnTo>
              </a:path>
            </a:pathLst>
          </a:custGeom>
          <a:ln w="12693">
            <a:solidFill>
              <a:srgbClr val="44D9E6"/>
            </a:solidFill>
          </a:ln>
        </p:spPr>
        <p:txBody>
          <a:bodyPr wrap="square" lIns="0" tIns="0" rIns="0" bIns="0" rtlCol="0"/>
          <a:lstStyle/>
          <a:p>
            <a:endParaRPr/>
          </a:p>
        </p:txBody>
      </p:sp>
      <p:sp>
        <p:nvSpPr>
          <p:cNvPr id="4" name="object 4"/>
          <p:cNvSpPr/>
          <p:nvPr/>
        </p:nvSpPr>
        <p:spPr>
          <a:xfrm>
            <a:off x="587528" y="5580728"/>
            <a:ext cx="0" cy="266700"/>
          </a:xfrm>
          <a:custGeom>
            <a:avLst/>
            <a:gdLst/>
            <a:ahLst/>
            <a:cxnLst/>
            <a:rect l="l" t="t" r="r" b="b"/>
            <a:pathLst>
              <a:path h="266700">
                <a:moveTo>
                  <a:pt x="0" y="0"/>
                </a:moveTo>
                <a:lnTo>
                  <a:pt x="0" y="266566"/>
                </a:lnTo>
              </a:path>
            </a:pathLst>
          </a:custGeom>
          <a:ln w="12644">
            <a:solidFill>
              <a:srgbClr val="44D9E6"/>
            </a:solidFill>
          </a:ln>
        </p:spPr>
        <p:txBody>
          <a:bodyPr wrap="square" lIns="0" tIns="0" rIns="0" bIns="0" rtlCol="0"/>
          <a:lstStyle/>
          <a:p>
            <a:endParaRPr/>
          </a:p>
        </p:txBody>
      </p:sp>
      <p:sp>
        <p:nvSpPr>
          <p:cNvPr id="5" name="object 5"/>
          <p:cNvSpPr/>
          <p:nvPr/>
        </p:nvSpPr>
        <p:spPr>
          <a:xfrm>
            <a:off x="644318" y="5637850"/>
            <a:ext cx="182245" cy="0"/>
          </a:xfrm>
          <a:custGeom>
            <a:avLst/>
            <a:gdLst/>
            <a:ahLst/>
            <a:cxnLst/>
            <a:rect l="l" t="t" r="r" b="b"/>
            <a:pathLst>
              <a:path w="182244">
                <a:moveTo>
                  <a:pt x="0" y="0"/>
                </a:moveTo>
                <a:lnTo>
                  <a:pt x="181772" y="0"/>
                </a:lnTo>
              </a:path>
            </a:pathLst>
          </a:custGeom>
          <a:ln w="12693">
            <a:solidFill>
              <a:srgbClr val="44D9E6"/>
            </a:solidFill>
          </a:ln>
        </p:spPr>
        <p:txBody>
          <a:bodyPr wrap="square" lIns="0" tIns="0" rIns="0" bIns="0" rtlCol="0"/>
          <a:lstStyle/>
          <a:p>
            <a:endParaRPr/>
          </a:p>
        </p:txBody>
      </p:sp>
      <p:sp>
        <p:nvSpPr>
          <p:cNvPr id="6" name="object 6"/>
          <p:cNvSpPr/>
          <p:nvPr/>
        </p:nvSpPr>
        <p:spPr>
          <a:xfrm>
            <a:off x="650752" y="5644196"/>
            <a:ext cx="0" cy="203200"/>
          </a:xfrm>
          <a:custGeom>
            <a:avLst/>
            <a:gdLst/>
            <a:ahLst/>
            <a:cxnLst/>
            <a:rect l="l" t="t" r="r" b="b"/>
            <a:pathLst>
              <a:path h="203200">
                <a:moveTo>
                  <a:pt x="0" y="0"/>
                </a:moveTo>
                <a:lnTo>
                  <a:pt x="0" y="203098"/>
                </a:lnTo>
              </a:path>
            </a:pathLst>
          </a:custGeom>
          <a:ln w="12867">
            <a:solidFill>
              <a:srgbClr val="44D9E6"/>
            </a:solidFill>
          </a:ln>
        </p:spPr>
        <p:txBody>
          <a:bodyPr wrap="square" lIns="0" tIns="0" rIns="0" bIns="0" rtlCol="0"/>
          <a:lstStyle/>
          <a:p>
            <a:endParaRPr/>
          </a:p>
        </p:txBody>
      </p:sp>
      <p:sp>
        <p:nvSpPr>
          <p:cNvPr id="7" name="object 7"/>
          <p:cNvSpPr/>
          <p:nvPr/>
        </p:nvSpPr>
        <p:spPr>
          <a:xfrm>
            <a:off x="587528" y="5837101"/>
            <a:ext cx="0" cy="3427729"/>
          </a:xfrm>
          <a:custGeom>
            <a:avLst/>
            <a:gdLst/>
            <a:ahLst/>
            <a:cxnLst/>
            <a:rect l="l" t="t" r="r" b="b"/>
            <a:pathLst>
              <a:path h="3427729">
                <a:moveTo>
                  <a:pt x="0" y="0"/>
                </a:moveTo>
                <a:lnTo>
                  <a:pt x="0" y="3427511"/>
                </a:lnTo>
              </a:path>
            </a:pathLst>
          </a:custGeom>
          <a:ln w="12644">
            <a:solidFill>
              <a:srgbClr val="44D9E6"/>
            </a:solidFill>
          </a:ln>
        </p:spPr>
        <p:txBody>
          <a:bodyPr wrap="square" lIns="0" tIns="0" rIns="0" bIns="0" rtlCol="0"/>
          <a:lstStyle/>
          <a:p>
            <a:endParaRPr/>
          </a:p>
        </p:txBody>
      </p:sp>
      <p:sp>
        <p:nvSpPr>
          <p:cNvPr id="8" name="object 8"/>
          <p:cNvSpPr/>
          <p:nvPr/>
        </p:nvSpPr>
        <p:spPr>
          <a:xfrm>
            <a:off x="650747" y="5837101"/>
            <a:ext cx="0" cy="3427729"/>
          </a:xfrm>
          <a:custGeom>
            <a:avLst/>
            <a:gdLst/>
            <a:ahLst/>
            <a:cxnLst/>
            <a:rect l="l" t="t" r="r" b="b"/>
            <a:pathLst>
              <a:path h="3427729">
                <a:moveTo>
                  <a:pt x="0" y="0"/>
                </a:moveTo>
                <a:lnTo>
                  <a:pt x="0" y="3427511"/>
                </a:lnTo>
              </a:path>
            </a:pathLst>
          </a:custGeom>
          <a:ln w="12857">
            <a:solidFill>
              <a:srgbClr val="44D9E6"/>
            </a:solidFill>
          </a:ln>
        </p:spPr>
        <p:txBody>
          <a:bodyPr wrap="square" lIns="0" tIns="0" rIns="0" bIns="0" rtlCol="0"/>
          <a:lstStyle/>
          <a:p>
            <a:endParaRPr/>
          </a:p>
        </p:txBody>
      </p:sp>
      <p:sp>
        <p:nvSpPr>
          <p:cNvPr id="9" name="object 9"/>
          <p:cNvSpPr/>
          <p:nvPr/>
        </p:nvSpPr>
        <p:spPr>
          <a:xfrm>
            <a:off x="587528" y="9254778"/>
            <a:ext cx="0" cy="297180"/>
          </a:xfrm>
          <a:custGeom>
            <a:avLst/>
            <a:gdLst/>
            <a:ahLst/>
            <a:cxnLst/>
            <a:rect l="l" t="t" r="r" b="b"/>
            <a:pathLst>
              <a:path h="297179">
                <a:moveTo>
                  <a:pt x="0" y="0"/>
                </a:moveTo>
                <a:lnTo>
                  <a:pt x="0" y="297031"/>
                </a:lnTo>
              </a:path>
            </a:pathLst>
          </a:custGeom>
          <a:ln w="12644">
            <a:solidFill>
              <a:srgbClr val="44D9E6"/>
            </a:solidFill>
          </a:ln>
        </p:spPr>
        <p:txBody>
          <a:bodyPr wrap="square" lIns="0" tIns="0" rIns="0" bIns="0" rtlCol="0"/>
          <a:lstStyle/>
          <a:p>
            <a:endParaRPr/>
          </a:p>
        </p:txBody>
      </p:sp>
      <p:sp>
        <p:nvSpPr>
          <p:cNvPr id="10" name="object 10"/>
          <p:cNvSpPr/>
          <p:nvPr/>
        </p:nvSpPr>
        <p:spPr>
          <a:xfrm>
            <a:off x="581205" y="9558156"/>
            <a:ext cx="245110" cy="0"/>
          </a:xfrm>
          <a:custGeom>
            <a:avLst/>
            <a:gdLst/>
            <a:ahLst/>
            <a:cxnLst/>
            <a:rect l="l" t="t" r="r" b="b"/>
            <a:pathLst>
              <a:path w="245109">
                <a:moveTo>
                  <a:pt x="0" y="0"/>
                </a:moveTo>
                <a:lnTo>
                  <a:pt x="244885" y="0"/>
                </a:lnTo>
              </a:path>
            </a:pathLst>
          </a:custGeom>
          <a:ln w="12693">
            <a:solidFill>
              <a:srgbClr val="44D9E6"/>
            </a:solidFill>
          </a:ln>
        </p:spPr>
        <p:txBody>
          <a:bodyPr wrap="square" lIns="0" tIns="0" rIns="0" bIns="0" rtlCol="0"/>
          <a:lstStyle/>
          <a:p>
            <a:endParaRPr/>
          </a:p>
        </p:txBody>
      </p:sp>
      <p:sp>
        <p:nvSpPr>
          <p:cNvPr id="11" name="object 11"/>
          <p:cNvSpPr/>
          <p:nvPr/>
        </p:nvSpPr>
        <p:spPr>
          <a:xfrm>
            <a:off x="650752" y="9254778"/>
            <a:ext cx="0" cy="233679"/>
          </a:xfrm>
          <a:custGeom>
            <a:avLst/>
            <a:gdLst/>
            <a:ahLst/>
            <a:cxnLst/>
            <a:rect l="l" t="t" r="r" b="b"/>
            <a:pathLst>
              <a:path h="233679">
                <a:moveTo>
                  <a:pt x="0" y="0"/>
                </a:moveTo>
                <a:lnTo>
                  <a:pt x="0" y="233563"/>
                </a:lnTo>
              </a:path>
            </a:pathLst>
          </a:custGeom>
          <a:ln w="12867">
            <a:solidFill>
              <a:srgbClr val="44D9E6"/>
            </a:solidFill>
          </a:ln>
        </p:spPr>
        <p:txBody>
          <a:bodyPr wrap="square" lIns="0" tIns="0" rIns="0" bIns="0" rtlCol="0"/>
          <a:lstStyle/>
          <a:p>
            <a:endParaRPr/>
          </a:p>
        </p:txBody>
      </p:sp>
      <p:sp>
        <p:nvSpPr>
          <p:cNvPr id="12" name="object 12"/>
          <p:cNvSpPr/>
          <p:nvPr/>
        </p:nvSpPr>
        <p:spPr>
          <a:xfrm>
            <a:off x="644318" y="9494688"/>
            <a:ext cx="182245" cy="0"/>
          </a:xfrm>
          <a:custGeom>
            <a:avLst/>
            <a:gdLst/>
            <a:ahLst/>
            <a:cxnLst/>
            <a:rect l="l" t="t" r="r" b="b"/>
            <a:pathLst>
              <a:path w="182244">
                <a:moveTo>
                  <a:pt x="0" y="0"/>
                </a:moveTo>
                <a:lnTo>
                  <a:pt x="181772" y="0"/>
                </a:lnTo>
              </a:path>
            </a:pathLst>
          </a:custGeom>
          <a:ln w="12693">
            <a:solidFill>
              <a:srgbClr val="44D9E6"/>
            </a:solidFill>
          </a:ln>
        </p:spPr>
        <p:txBody>
          <a:bodyPr wrap="square" lIns="0" tIns="0" rIns="0" bIns="0" rtlCol="0"/>
          <a:lstStyle/>
          <a:p>
            <a:endParaRPr/>
          </a:p>
        </p:txBody>
      </p:sp>
      <p:sp>
        <p:nvSpPr>
          <p:cNvPr id="13" name="object 13"/>
          <p:cNvSpPr/>
          <p:nvPr/>
        </p:nvSpPr>
        <p:spPr>
          <a:xfrm>
            <a:off x="815975" y="9557681"/>
            <a:ext cx="5962650" cy="0"/>
          </a:xfrm>
          <a:custGeom>
            <a:avLst/>
            <a:gdLst/>
            <a:ahLst/>
            <a:cxnLst/>
            <a:rect l="l" t="t" r="r" b="b"/>
            <a:pathLst>
              <a:path w="5962650">
                <a:moveTo>
                  <a:pt x="0" y="0"/>
                </a:moveTo>
                <a:lnTo>
                  <a:pt x="5962232" y="0"/>
                </a:lnTo>
              </a:path>
            </a:pathLst>
          </a:custGeom>
          <a:ln w="12632">
            <a:solidFill>
              <a:srgbClr val="44D9E6"/>
            </a:solidFill>
          </a:ln>
        </p:spPr>
        <p:txBody>
          <a:bodyPr wrap="square" lIns="0" tIns="0" rIns="0" bIns="0" rtlCol="0"/>
          <a:lstStyle/>
          <a:p>
            <a:endParaRPr/>
          </a:p>
        </p:txBody>
      </p:sp>
      <p:sp>
        <p:nvSpPr>
          <p:cNvPr id="14" name="object 14"/>
          <p:cNvSpPr/>
          <p:nvPr/>
        </p:nvSpPr>
        <p:spPr>
          <a:xfrm>
            <a:off x="815975" y="9494515"/>
            <a:ext cx="5962650" cy="0"/>
          </a:xfrm>
          <a:custGeom>
            <a:avLst/>
            <a:gdLst/>
            <a:ahLst/>
            <a:cxnLst/>
            <a:rect l="l" t="t" r="r" b="b"/>
            <a:pathLst>
              <a:path w="5962650">
                <a:moveTo>
                  <a:pt x="0" y="0"/>
                </a:moveTo>
                <a:lnTo>
                  <a:pt x="5962232" y="0"/>
                </a:lnTo>
              </a:path>
            </a:pathLst>
          </a:custGeom>
          <a:ln w="12844">
            <a:solidFill>
              <a:srgbClr val="44D9E6"/>
            </a:solidFill>
          </a:ln>
        </p:spPr>
        <p:txBody>
          <a:bodyPr wrap="square" lIns="0" tIns="0" rIns="0" bIns="0" rtlCol="0"/>
          <a:lstStyle/>
          <a:p>
            <a:endParaRPr/>
          </a:p>
        </p:txBody>
      </p:sp>
      <p:sp>
        <p:nvSpPr>
          <p:cNvPr id="15" name="object 15"/>
          <p:cNvSpPr/>
          <p:nvPr/>
        </p:nvSpPr>
        <p:spPr>
          <a:xfrm>
            <a:off x="6959454" y="9254778"/>
            <a:ext cx="0" cy="297180"/>
          </a:xfrm>
          <a:custGeom>
            <a:avLst/>
            <a:gdLst/>
            <a:ahLst/>
            <a:cxnLst/>
            <a:rect l="l" t="t" r="r" b="b"/>
            <a:pathLst>
              <a:path h="297179">
                <a:moveTo>
                  <a:pt x="0" y="0"/>
                </a:moveTo>
                <a:lnTo>
                  <a:pt x="0" y="297031"/>
                </a:lnTo>
              </a:path>
            </a:pathLst>
          </a:custGeom>
          <a:ln w="12644">
            <a:solidFill>
              <a:srgbClr val="44D9E6"/>
            </a:solidFill>
          </a:ln>
        </p:spPr>
        <p:txBody>
          <a:bodyPr wrap="square" lIns="0" tIns="0" rIns="0" bIns="0" rtlCol="0"/>
          <a:lstStyle/>
          <a:p>
            <a:endParaRPr/>
          </a:p>
        </p:txBody>
      </p:sp>
      <p:sp>
        <p:nvSpPr>
          <p:cNvPr id="16" name="object 16"/>
          <p:cNvSpPr/>
          <p:nvPr/>
        </p:nvSpPr>
        <p:spPr>
          <a:xfrm>
            <a:off x="6768092" y="9558156"/>
            <a:ext cx="198120" cy="0"/>
          </a:xfrm>
          <a:custGeom>
            <a:avLst/>
            <a:gdLst/>
            <a:ahLst/>
            <a:cxnLst/>
            <a:rect l="l" t="t" r="r" b="b"/>
            <a:pathLst>
              <a:path w="198120">
                <a:moveTo>
                  <a:pt x="0" y="0"/>
                </a:moveTo>
                <a:lnTo>
                  <a:pt x="197684" y="0"/>
                </a:lnTo>
              </a:path>
            </a:pathLst>
          </a:custGeom>
          <a:ln w="12693">
            <a:solidFill>
              <a:srgbClr val="44D9E6"/>
            </a:solidFill>
          </a:ln>
        </p:spPr>
        <p:txBody>
          <a:bodyPr wrap="square" lIns="0" tIns="0" rIns="0" bIns="0" rtlCol="0"/>
          <a:lstStyle/>
          <a:p>
            <a:endParaRPr/>
          </a:p>
        </p:txBody>
      </p:sp>
      <p:sp>
        <p:nvSpPr>
          <p:cNvPr id="17" name="object 17"/>
          <p:cNvSpPr/>
          <p:nvPr/>
        </p:nvSpPr>
        <p:spPr>
          <a:xfrm>
            <a:off x="6896230" y="9254778"/>
            <a:ext cx="0" cy="233679"/>
          </a:xfrm>
          <a:custGeom>
            <a:avLst/>
            <a:gdLst/>
            <a:ahLst/>
            <a:cxnLst/>
            <a:rect l="l" t="t" r="r" b="b"/>
            <a:pathLst>
              <a:path h="233679">
                <a:moveTo>
                  <a:pt x="0" y="0"/>
                </a:moveTo>
                <a:lnTo>
                  <a:pt x="0" y="233563"/>
                </a:lnTo>
              </a:path>
            </a:pathLst>
          </a:custGeom>
          <a:ln w="12867">
            <a:solidFill>
              <a:srgbClr val="44D9E6"/>
            </a:solidFill>
          </a:ln>
        </p:spPr>
        <p:txBody>
          <a:bodyPr wrap="square" lIns="0" tIns="0" rIns="0" bIns="0" rtlCol="0"/>
          <a:lstStyle/>
          <a:p>
            <a:endParaRPr/>
          </a:p>
        </p:txBody>
      </p:sp>
      <p:sp>
        <p:nvSpPr>
          <p:cNvPr id="18" name="object 18"/>
          <p:cNvSpPr/>
          <p:nvPr/>
        </p:nvSpPr>
        <p:spPr>
          <a:xfrm>
            <a:off x="6768092" y="9494688"/>
            <a:ext cx="134620" cy="0"/>
          </a:xfrm>
          <a:custGeom>
            <a:avLst/>
            <a:gdLst/>
            <a:ahLst/>
            <a:cxnLst/>
            <a:rect l="l" t="t" r="r" b="b"/>
            <a:pathLst>
              <a:path w="134620">
                <a:moveTo>
                  <a:pt x="0" y="0"/>
                </a:moveTo>
                <a:lnTo>
                  <a:pt x="134571" y="0"/>
                </a:lnTo>
              </a:path>
            </a:pathLst>
          </a:custGeom>
          <a:ln w="12693">
            <a:solidFill>
              <a:srgbClr val="44D9E6"/>
            </a:solidFill>
          </a:ln>
        </p:spPr>
        <p:txBody>
          <a:bodyPr wrap="square" lIns="0" tIns="0" rIns="0" bIns="0" rtlCol="0"/>
          <a:lstStyle/>
          <a:p>
            <a:endParaRPr/>
          </a:p>
        </p:txBody>
      </p:sp>
      <p:sp>
        <p:nvSpPr>
          <p:cNvPr id="19" name="object 19"/>
          <p:cNvSpPr/>
          <p:nvPr/>
        </p:nvSpPr>
        <p:spPr>
          <a:xfrm>
            <a:off x="6959454" y="5837101"/>
            <a:ext cx="0" cy="3427729"/>
          </a:xfrm>
          <a:custGeom>
            <a:avLst/>
            <a:gdLst/>
            <a:ahLst/>
            <a:cxnLst/>
            <a:rect l="l" t="t" r="r" b="b"/>
            <a:pathLst>
              <a:path h="3427729">
                <a:moveTo>
                  <a:pt x="0" y="0"/>
                </a:moveTo>
                <a:lnTo>
                  <a:pt x="0" y="3427511"/>
                </a:lnTo>
              </a:path>
            </a:pathLst>
          </a:custGeom>
          <a:ln w="12644">
            <a:solidFill>
              <a:srgbClr val="44D9E6"/>
            </a:solidFill>
          </a:ln>
        </p:spPr>
        <p:txBody>
          <a:bodyPr wrap="square" lIns="0" tIns="0" rIns="0" bIns="0" rtlCol="0"/>
          <a:lstStyle/>
          <a:p>
            <a:endParaRPr/>
          </a:p>
        </p:txBody>
      </p:sp>
      <p:sp>
        <p:nvSpPr>
          <p:cNvPr id="20" name="object 20"/>
          <p:cNvSpPr/>
          <p:nvPr/>
        </p:nvSpPr>
        <p:spPr>
          <a:xfrm>
            <a:off x="6896224" y="5837101"/>
            <a:ext cx="0" cy="3427729"/>
          </a:xfrm>
          <a:custGeom>
            <a:avLst/>
            <a:gdLst/>
            <a:ahLst/>
            <a:cxnLst/>
            <a:rect l="l" t="t" r="r" b="b"/>
            <a:pathLst>
              <a:path h="3427729">
                <a:moveTo>
                  <a:pt x="0" y="0"/>
                </a:moveTo>
                <a:lnTo>
                  <a:pt x="0" y="3427511"/>
                </a:lnTo>
              </a:path>
            </a:pathLst>
          </a:custGeom>
          <a:ln w="12857">
            <a:solidFill>
              <a:srgbClr val="44D9E6"/>
            </a:solidFill>
          </a:ln>
        </p:spPr>
        <p:txBody>
          <a:bodyPr wrap="square" lIns="0" tIns="0" rIns="0" bIns="0" rtlCol="0"/>
          <a:lstStyle/>
          <a:p>
            <a:endParaRPr/>
          </a:p>
        </p:txBody>
      </p:sp>
      <p:sp>
        <p:nvSpPr>
          <p:cNvPr id="21" name="object 21"/>
          <p:cNvSpPr/>
          <p:nvPr/>
        </p:nvSpPr>
        <p:spPr>
          <a:xfrm>
            <a:off x="6768092" y="5574381"/>
            <a:ext cx="198120" cy="0"/>
          </a:xfrm>
          <a:custGeom>
            <a:avLst/>
            <a:gdLst/>
            <a:ahLst/>
            <a:cxnLst/>
            <a:rect l="l" t="t" r="r" b="b"/>
            <a:pathLst>
              <a:path w="198120">
                <a:moveTo>
                  <a:pt x="0" y="0"/>
                </a:moveTo>
                <a:lnTo>
                  <a:pt x="197684" y="0"/>
                </a:lnTo>
              </a:path>
            </a:pathLst>
          </a:custGeom>
          <a:ln w="12693">
            <a:solidFill>
              <a:srgbClr val="44D9E6"/>
            </a:solidFill>
          </a:ln>
        </p:spPr>
        <p:txBody>
          <a:bodyPr wrap="square" lIns="0" tIns="0" rIns="0" bIns="0" rtlCol="0"/>
          <a:lstStyle/>
          <a:p>
            <a:endParaRPr/>
          </a:p>
        </p:txBody>
      </p:sp>
      <p:sp>
        <p:nvSpPr>
          <p:cNvPr id="22" name="object 22"/>
          <p:cNvSpPr/>
          <p:nvPr/>
        </p:nvSpPr>
        <p:spPr>
          <a:xfrm>
            <a:off x="6959454" y="5580728"/>
            <a:ext cx="0" cy="266700"/>
          </a:xfrm>
          <a:custGeom>
            <a:avLst/>
            <a:gdLst/>
            <a:ahLst/>
            <a:cxnLst/>
            <a:rect l="l" t="t" r="r" b="b"/>
            <a:pathLst>
              <a:path h="266700">
                <a:moveTo>
                  <a:pt x="0" y="0"/>
                </a:moveTo>
                <a:lnTo>
                  <a:pt x="0" y="266566"/>
                </a:lnTo>
              </a:path>
            </a:pathLst>
          </a:custGeom>
          <a:ln w="12644">
            <a:solidFill>
              <a:srgbClr val="44D9E6"/>
            </a:solidFill>
          </a:ln>
        </p:spPr>
        <p:txBody>
          <a:bodyPr wrap="square" lIns="0" tIns="0" rIns="0" bIns="0" rtlCol="0"/>
          <a:lstStyle/>
          <a:p>
            <a:endParaRPr/>
          </a:p>
        </p:txBody>
      </p:sp>
      <p:sp>
        <p:nvSpPr>
          <p:cNvPr id="23" name="object 23"/>
          <p:cNvSpPr/>
          <p:nvPr/>
        </p:nvSpPr>
        <p:spPr>
          <a:xfrm>
            <a:off x="6768092" y="5637850"/>
            <a:ext cx="134620" cy="0"/>
          </a:xfrm>
          <a:custGeom>
            <a:avLst/>
            <a:gdLst/>
            <a:ahLst/>
            <a:cxnLst/>
            <a:rect l="l" t="t" r="r" b="b"/>
            <a:pathLst>
              <a:path w="134620">
                <a:moveTo>
                  <a:pt x="0" y="0"/>
                </a:moveTo>
                <a:lnTo>
                  <a:pt x="134571" y="0"/>
                </a:lnTo>
              </a:path>
            </a:pathLst>
          </a:custGeom>
          <a:ln w="12693">
            <a:solidFill>
              <a:srgbClr val="44D9E6"/>
            </a:solidFill>
          </a:ln>
        </p:spPr>
        <p:txBody>
          <a:bodyPr wrap="square" lIns="0" tIns="0" rIns="0" bIns="0" rtlCol="0"/>
          <a:lstStyle/>
          <a:p>
            <a:endParaRPr/>
          </a:p>
        </p:txBody>
      </p:sp>
      <p:sp>
        <p:nvSpPr>
          <p:cNvPr id="24" name="object 24"/>
          <p:cNvSpPr/>
          <p:nvPr/>
        </p:nvSpPr>
        <p:spPr>
          <a:xfrm>
            <a:off x="6896230" y="5644196"/>
            <a:ext cx="0" cy="203200"/>
          </a:xfrm>
          <a:custGeom>
            <a:avLst/>
            <a:gdLst/>
            <a:ahLst/>
            <a:cxnLst/>
            <a:rect l="l" t="t" r="r" b="b"/>
            <a:pathLst>
              <a:path h="203200">
                <a:moveTo>
                  <a:pt x="0" y="0"/>
                </a:moveTo>
                <a:lnTo>
                  <a:pt x="0" y="203098"/>
                </a:lnTo>
              </a:path>
            </a:pathLst>
          </a:custGeom>
          <a:ln w="12867">
            <a:solidFill>
              <a:srgbClr val="44D9E6"/>
            </a:solidFill>
          </a:ln>
        </p:spPr>
        <p:txBody>
          <a:bodyPr wrap="square" lIns="0" tIns="0" rIns="0" bIns="0" rtlCol="0"/>
          <a:lstStyle/>
          <a:p>
            <a:endParaRPr/>
          </a:p>
        </p:txBody>
      </p:sp>
      <p:sp>
        <p:nvSpPr>
          <p:cNvPr id="25" name="object 25"/>
          <p:cNvSpPr/>
          <p:nvPr/>
        </p:nvSpPr>
        <p:spPr>
          <a:xfrm>
            <a:off x="815975" y="5574351"/>
            <a:ext cx="5962650" cy="0"/>
          </a:xfrm>
          <a:custGeom>
            <a:avLst/>
            <a:gdLst/>
            <a:ahLst/>
            <a:cxnLst/>
            <a:rect l="l" t="t" r="r" b="b"/>
            <a:pathLst>
              <a:path w="5962650">
                <a:moveTo>
                  <a:pt x="0" y="0"/>
                </a:moveTo>
                <a:lnTo>
                  <a:pt x="5962232" y="0"/>
                </a:lnTo>
              </a:path>
            </a:pathLst>
          </a:custGeom>
          <a:ln w="12632">
            <a:solidFill>
              <a:srgbClr val="44D9E6"/>
            </a:solidFill>
          </a:ln>
        </p:spPr>
        <p:txBody>
          <a:bodyPr wrap="square" lIns="0" tIns="0" rIns="0" bIns="0" rtlCol="0"/>
          <a:lstStyle/>
          <a:p>
            <a:endParaRPr/>
          </a:p>
        </p:txBody>
      </p:sp>
      <p:sp>
        <p:nvSpPr>
          <p:cNvPr id="26" name="object 26"/>
          <p:cNvSpPr/>
          <p:nvPr/>
        </p:nvSpPr>
        <p:spPr>
          <a:xfrm>
            <a:off x="815975" y="5637507"/>
            <a:ext cx="5962650" cy="0"/>
          </a:xfrm>
          <a:custGeom>
            <a:avLst/>
            <a:gdLst/>
            <a:ahLst/>
            <a:cxnLst/>
            <a:rect l="l" t="t" r="r" b="b"/>
            <a:pathLst>
              <a:path w="5962650">
                <a:moveTo>
                  <a:pt x="0" y="0"/>
                </a:moveTo>
                <a:lnTo>
                  <a:pt x="5962232" y="0"/>
                </a:lnTo>
              </a:path>
            </a:pathLst>
          </a:custGeom>
          <a:ln w="12844">
            <a:solidFill>
              <a:srgbClr val="44D9E6"/>
            </a:solidFill>
          </a:ln>
        </p:spPr>
        <p:txBody>
          <a:bodyPr wrap="square" lIns="0" tIns="0" rIns="0" bIns="0" rtlCol="0"/>
          <a:lstStyle/>
          <a:p>
            <a:endParaRPr/>
          </a:p>
        </p:txBody>
      </p:sp>
      <p:sp>
        <p:nvSpPr>
          <p:cNvPr id="27" name="object 27"/>
          <p:cNvSpPr txBox="1"/>
          <p:nvPr/>
        </p:nvSpPr>
        <p:spPr>
          <a:xfrm>
            <a:off x="1214993" y="5882797"/>
            <a:ext cx="5031740" cy="3206750"/>
          </a:xfrm>
          <a:prstGeom prst="rect">
            <a:avLst/>
          </a:prstGeom>
        </p:spPr>
        <p:txBody>
          <a:bodyPr vert="horz" wrap="square" lIns="0" tIns="13970" rIns="0" bIns="0" rtlCol="0">
            <a:spAutoFit/>
          </a:bodyPr>
          <a:lstStyle/>
          <a:p>
            <a:pPr marL="554990">
              <a:lnSpc>
                <a:spcPct val="100000"/>
              </a:lnSpc>
              <a:spcBef>
                <a:spcPts val="110"/>
              </a:spcBef>
            </a:pPr>
            <a:r>
              <a:rPr sz="1750" b="1" dirty="0">
                <a:solidFill>
                  <a:srgbClr val="5270FF"/>
                </a:solidFill>
                <a:latin typeface="Arial"/>
                <a:cs typeface="Arial"/>
              </a:rPr>
              <a:t>ΚΑΡΤΕΛΑ 4: Ερωτηματολόγιο-Έρευνα</a:t>
            </a:r>
            <a:endParaRPr sz="1750">
              <a:latin typeface="Arial"/>
              <a:cs typeface="Arial"/>
            </a:endParaRPr>
          </a:p>
          <a:p>
            <a:pPr marL="12700" marR="63500">
              <a:lnSpc>
                <a:spcPct val="114199"/>
              </a:lnSpc>
              <a:spcBef>
                <a:spcPts val="1350"/>
              </a:spcBef>
              <a:buAutoNum type="arabicParenR"/>
              <a:tabLst>
                <a:tab pos="274320" algn="l"/>
              </a:tabLst>
            </a:pPr>
            <a:r>
              <a:rPr sz="1750" dirty="0">
                <a:solidFill>
                  <a:srgbClr val="5270FF"/>
                </a:solidFill>
                <a:latin typeface="Arial"/>
                <a:cs typeface="Arial"/>
              </a:rPr>
              <a:t>Δημιουργήστε με τη βοήθεια του δασκάλου σας  ένα ερωτηματολόγιο για την</a:t>
            </a:r>
            <a:r>
              <a:rPr sz="1750" spc="-5" dirty="0">
                <a:solidFill>
                  <a:srgbClr val="5270FF"/>
                </a:solidFill>
                <a:latin typeface="Arial"/>
                <a:cs typeface="Arial"/>
              </a:rPr>
              <a:t> </a:t>
            </a:r>
            <a:r>
              <a:rPr sz="1750" dirty="0">
                <a:solidFill>
                  <a:srgbClr val="5270FF"/>
                </a:solidFill>
                <a:latin typeface="Arial"/>
                <a:cs typeface="Arial"/>
              </a:rPr>
              <a:t>αιμοδοσία</a:t>
            </a:r>
            <a:endParaRPr sz="1750">
              <a:latin typeface="Arial"/>
              <a:cs typeface="Arial"/>
            </a:endParaRPr>
          </a:p>
          <a:p>
            <a:pPr marL="12700" marR="273685">
              <a:lnSpc>
                <a:spcPct val="114199"/>
              </a:lnSpc>
              <a:buAutoNum type="arabicParenR"/>
              <a:tabLst>
                <a:tab pos="274320" algn="l"/>
              </a:tabLst>
            </a:pPr>
            <a:r>
              <a:rPr sz="1750" dirty="0">
                <a:solidFill>
                  <a:srgbClr val="5270FF"/>
                </a:solidFill>
                <a:latin typeface="Arial"/>
                <a:cs typeface="Arial"/>
              </a:rPr>
              <a:t>Μοιράστε αυτό το ερωτηματολόγιο σε όλους  όσοι είναι πάνω από 18 ετών (γονείς, δάσκαλοι,  συγγενείς...)</a:t>
            </a:r>
            <a:endParaRPr sz="1750">
              <a:latin typeface="Arial"/>
              <a:cs typeface="Arial"/>
            </a:endParaRPr>
          </a:p>
          <a:p>
            <a:pPr marL="273685" indent="-261620">
              <a:lnSpc>
                <a:spcPct val="100000"/>
              </a:lnSpc>
              <a:spcBef>
                <a:spcPts val="300"/>
              </a:spcBef>
              <a:buAutoNum type="arabicParenR"/>
              <a:tabLst>
                <a:tab pos="274320" algn="l"/>
              </a:tabLst>
            </a:pPr>
            <a:r>
              <a:rPr sz="1750" dirty="0">
                <a:solidFill>
                  <a:srgbClr val="5270FF"/>
                </a:solidFill>
                <a:latin typeface="Arial"/>
                <a:cs typeface="Arial"/>
              </a:rPr>
              <a:t>Αναλύστε τα αποτελέσματα αυτής της</a:t>
            </a:r>
            <a:r>
              <a:rPr sz="1750" spc="-5" dirty="0">
                <a:solidFill>
                  <a:srgbClr val="5270FF"/>
                </a:solidFill>
                <a:latin typeface="Arial"/>
                <a:cs typeface="Arial"/>
              </a:rPr>
              <a:t> </a:t>
            </a:r>
            <a:r>
              <a:rPr sz="1750" dirty="0">
                <a:solidFill>
                  <a:srgbClr val="5270FF"/>
                </a:solidFill>
                <a:latin typeface="Arial"/>
                <a:cs typeface="Arial"/>
              </a:rPr>
              <a:t>έρευνας</a:t>
            </a:r>
            <a:endParaRPr sz="1750">
              <a:latin typeface="Arial"/>
              <a:cs typeface="Arial"/>
            </a:endParaRPr>
          </a:p>
          <a:p>
            <a:pPr>
              <a:lnSpc>
                <a:spcPct val="100000"/>
              </a:lnSpc>
              <a:spcBef>
                <a:spcPts val="40"/>
              </a:spcBef>
            </a:pPr>
            <a:endParaRPr sz="2050">
              <a:latin typeface="Times New Roman"/>
              <a:cs typeface="Times New Roman"/>
            </a:endParaRPr>
          </a:p>
          <a:p>
            <a:pPr marL="12700" marR="5080">
              <a:lnSpc>
                <a:spcPct val="114199"/>
              </a:lnSpc>
            </a:pPr>
            <a:r>
              <a:rPr sz="1750" i="1" dirty="0">
                <a:latin typeface="Arial"/>
                <a:cs typeface="Arial"/>
              </a:rPr>
              <a:t>Έτσι θα καταφέρετε να μάθετε πόσοι μεγάλοι  δίνουν αίμα και όσοι δεν δίνουν, για ποιους λόγους</a:t>
            </a:r>
            <a:endParaRPr sz="1750">
              <a:latin typeface="Arial"/>
              <a:cs typeface="Arial"/>
            </a:endParaRPr>
          </a:p>
        </p:txBody>
      </p:sp>
      <p:sp>
        <p:nvSpPr>
          <p:cNvPr id="28" name="object 28"/>
          <p:cNvSpPr/>
          <p:nvPr/>
        </p:nvSpPr>
        <p:spPr>
          <a:xfrm>
            <a:off x="6195581" y="5557928"/>
            <a:ext cx="770890" cy="1094740"/>
          </a:xfrm>
          <a:custGeom>
            <a:avLst/>
            <a:gdLst/>
            <a:ahLst/>
            <a:cxnLst/>
            <a:rect l="l" t="t" r="r" b="b"/>
            <a:pathLst>
              <a:path w="770890" h="1094740">
                <a:moveTo>
                  <a:pt x="752501" y="1094455"/>
                </a:moveTo>
                <a:lnTo>
                  <a:pt x="18353" y="1094455"/>
                </a:lnTo>
                <a:lnTo>
                  <a:pt x="11264" y="1092998"/>
                </a:lnTo>
                <a:lnTo>
                  <a:pt x="5424" y="1089043"/>
                </a:lnTo>
                <a:lnTo>
                  <a:pt x="1460" y="1083218"/>
                </a:lnTo>
                <a:lnTo>
                  <a:pt x="0" y="1076146"/>
                </a:lnTo>
                <a:lnTo>
                  <a:pt x="0" y="18308"/>
                </a:lnTo>
                <a:lnTo>
                  <a:pt x="1460" y="11237"/>
                </a:lnTo>
                <a:lnTo>
                  <a:pt x="5424" y="5411"/>
                </a:lnTo>
                <a:lnTo>
                  <a:pt x="11264" y="1457"/>
                </a:lnTo>
                <a:lnTo>
                  <a:pt x="18353" y="0"/>
                </a:lnTo>
                <a:lnTo>
                  <a:pt x="752495" y="0"/>
                </a:lnTo>
                <a:lnTo>
                  <a:pt x="759582" y="1457"/>
                </a:lnTo>
                <a:lnTo>
                  <a:pt x="765422" y="5411"/>
                </a:lnTo>
                <a:lnTo>
                  <a:pt x="769385" y="11237"/>
                </a:lnTo>
                <a:lnTo>
                  <a:pt x="770846" y="18308"/>
                </a:lnTo>
                <a:lnTo>
                  <a:pt x="36704" y="18308"/>
                </a:lnTo>
                <a:lnTo>
                  <a:pt x="18350" y="36617"/>
                </a:lnTo>
                <a:lnTo>
                  <a:pt x="36704" y="36617"/>
                </a:lnTo>
                <a:lnTo>
                  <a:pt x="36704" y="1057837"/>
                </a:lnTo>
                <a:lnTo>
                  <a:pt x="18350" y="1057837"/>
                </a:lnTo>
                <a:lnTo>
                  <a:pt x="36704" y="1076146"/>
                </a:lnTo>
                <a:lnTo>
                  <a:pt x="734142" y="1076146"/>
                </a:lnTo>
                <a:lnTo>
                  <a:pt x="739877" y="1089430"/>
                </a:lnTo>
                <a:lnTo>
                  <a:pt x="752494" y="1093858"/>
                </a:lnTo>
                <a:lnTo>
                  <a:pt x="753890" y="1093858"/>
                </a:lnTo>
                <a:lnTo>
                  <a:pt x="752501" y="1094455"/>
                </a:lnTo>
                <a:close/>
              </a:path>
              <a:path w="770890" h="1094740">
                <a:moveTo>
                  <a:pt x="36704" y="36617"/>
                </a:moveTo>
                <a:lnTo>
                  <a:pt x="18350" y="36617"/>
                </a:lnTo>
                <a:lnTo>
                  <a:pt x="36704" y="18308"/>
                </a:lnTo>
                <a:lnTo>
                  <a:pt x="36704" y="36617"/>
                </a:lnTo>
                <a:close/>
              </a:path>
              <a:path w="770890" h="1094740">
                <a:moveTo>
                  <a:pt x="734142" y="36617"/>
                </a:moveTo>
                <a:lnTo>
                  <a:pt x="36704" y="36617"/>
                </a:lnTo>
                <a:lnTo>
                  <a:pt x="36704" y="18308"/>
                </a:lnTo>
                <a:lnTo>
                  <a:pt x="734142" y="18308"/>
                </a:lnTo>
                <a:lnTo>
                  <a:pt x="734142" y="36617"/>
                </a:lnTo>
                <a:close/>
              </a:path>
              <a:path w="770890" h="1094740">
                <a:moveTo>
                  <a:pt x="752494" y="1093858"/>
                </a:moveTo>
                <a:lnTo>
                  <a:pt x="739877" y="1089430"/>
                </a:lnTo>
                <a:lnTo>
                  <a:pt x="734142" y="1076146"/>
                </a:lnTo>
                <a:lnTo>
                  <a:pt x="734142" y="18308"/>
                </a:lnTo>
                <a:lnTo>
                  <a:pt x="752498" y="36617"/>
                </a:lnTo>
                <a:lnTo>
                  <a:pt x="770846" y="36617"/>
                </a:lnTo>
                <a:lnTo>
                  <a:pt x="770846" y="1057837"/>
                </a:lnTo>
                <a:lnTo>
                  <a:pt x="752501" y="1057837"/>
                </a:lnTo>
                <a:lnTo>
                  <a:pt x="765815" y="1063559"/>
                </a:lnTo>
                <a:lnTo>
                  <a:pt x="770253" y="1076146"/>
                </a:lnTo>
                <a:lnTo>
                  <a:pt x="767613" y="1083634"/>
                </a:lnTo>
                <a:lnTo>
                  <a:pt x="765320" y="1088946"/>
                </a:lnTo>
                <a:lnTo>
                  <a:pt x="760112" y="1091184"/>
                </a:lnTo>
                <a:lnTo>
                  <a:pt x="752494" y="1093858"/>
                </a:lnTo>
                <a:close/>
              </a:path>
              <a:path w="770890" h="1094740">
                <a:moveTo>
                  <a:pt x="770846" y="36617"/>
                </a:moveTo>
                <a:lnTo>
                  <a:pt x="752498" y="36617"/>
                </a:lnTo>
                <a:lnTo>
                  <a:pt x="734142" y="18308"/>
                </a:lnTo>
                <a:lnTo>
                  <a:pt x="770846" y="18308"/>
                </a:lnTo>
                <a:lnTo>
                  <a:pt x="770846" y="36617"/>
                </a:lnTo>
                <a:close/>
              </a:path>
              <a:path w="770890" h="1094740">
                <a:moveTo>
                  <a:pt x="36704" y="1076146"/>
                </a:moveTo>
                <a:lnTo>
                  <a:pt x="18350" y="1057837"/>
                </a:lnTo>
                <a:lnTo>
                  <a:pt x="36704" y="1057837"/>
                </a:lnTo>
                <a:lnTo>
                  <a:pt x="36704" y="1076146"/>
                </a:lnTo>
                <a:close/>
              </a:path>
              <a:path w="770890" h="1094740">
                <a:moveTo>
                  <a:pt x="734142" y="1076146"/>
                </a:moveTo>
                <a:lnTo>
                  <a:pt x="36704" y="1076146"/>
                </a:lnTo>
                <a:lnTo>
                  <a:pt x="36704" y="1057837"/>
                </a:lnTo>
                <a:lnTo>
                  <a:pt x="734142" y="1057837"/>
                </a:lnTo>
                <a:lnTo>
                  <a:pt x="734142" y="1076146"/>
                </a:lnTo>
                <a:close/>
              </a:path>
              <a:path w="770890" h="1094740">
                <a:moveTo>
                  <a:pt x="767613" y="1083634"/>
                </a:moveTo>
                <a:lnTo>
                  <a:pt x="770253" y="1076146"/>
                </a:lnTo>
                <a:lnTo>
                  <a:pt x="765815" y="1063559"/>
                </a:lnTo>
                <a:lnTo>
                  <a:pt x="752501" y="1057837"/>
                </a:lnTo>
                <a:lnTo>
                  <a:pt x="770846" y="1057837"/>
                </a:lnTo>
                <a:lnTo>
                  <a:pt x="770846" y="1076146"/>
                </a:lnTo>
                <a:lnTo>
                  <a:pt x="767613" y="1083634"/>
                </a:lnTo>
                <a:close/>
              </a:path>
              <a:path w="770890" h="1094740">
                <a:moveTo>
                  <a:pt x="765320" y="1088946"/>
                </a:moveTo>
                <a:lnTo>
                  <a:pt x="767613" y="1083634"/>
                </a:lnTo>
                <a:lnTo>
                  <a:pt x="765815" y="1088733"/>
                </a:lnTo>
                <a:lnTo>
                  <a:pt x="765320" y="1088946"/>
                </a:lnTo>
                <a:close/>
              </a:path>
              <a:path w="770890" h="1094740">
                <a:moveTo>
                  <a:pt x="760112" y="1091184"/>
                </a:moveTo>
                <a:lnTo>
                  <a:pt x="765320" y="1088946"/>
                </a:lnTo>
                <a:lnTo>
                  <a:pt x="765111" y="1089430"/>
                </a:lnTo>
                <a:lnTo>
                  <a:pt x="760112" y="1091184"/>
                </a:lnTo>
                <a:close/>
              </a:path>
              <a:path w="770890" h="1094740">
                <a:moveTo>
                  <a:pt x="753890" y="1093858"/>
                </a:moveTo>
                <a:lnTo>
                  <a:pt x="752494" y="1093858"/>
                </a:lnTo>
                <a:lnTo>
                  <a:pt x="760112" y="1091184"/>
                </a:lnTo>
                <a:lnTo>
                  <a:pt x="753890" y="1093858"/>
                </a:lnTo>
                <a:close/>
              </a:path>
            </a:pathLst>
          </a:custGeom>
          <a:solidFill>
            <a:srgbClr val="00C4CC"/>
          </a:solidFill>
        </p:spPr>
        <p:txBody>
          <a:bodyPr wrap="square" lIns="0" tIns="0" rIns="0" bIns="0" rtlCol="0"/>
          <a:lstStyle/>
          <a:p>
            <a:endParaRPr/>
          </a:p>
        </p:txBody>
      </p:sp>
      <p:sp>
        <p:nvSpPr>
          <p:cNvPr id="29" name="object 29"/>
          <p:cNvSpPr/>
          <p:nvPr/>
        </p:nvSpPr>
        <p:spPr>
          <a:xfrm>
            <a:off x="6309776" y="5709481"/>
            <a:ext cx="208005" cy="206478"/>
          </a:xfrm>
          <a:prstGeom prst="rect">
            <a:avLst/>
          </a:prstGeom>
          <a:blipFill>
            <a:blip r:embed="rId2" cstate="print"/>
            <a:stretch>
              <a:fillRect/>
            </a:stretch>
          </a:blipFill>
        </p:spPr>
        <p:txBody>
          <a:bodyPr wrap="square" lIns="0" tIns="0" rIns="0" bIns="0" rtlCol="0"/>
          <a:lstStyle/>
          <a:p>
            <a:endParaRPr/>
          </a:p>
        </p:txBody>
      </p:sp>
      <p:sp>
        <p:nvSpPr>
          <p:cNvPr id="30" name="object 30"/>
          <p:cNvSpPr/>
          <p:nvPr/>
        </p:nvSpPr>
        <p:spPr>
          <a:xfrm>
            <a:off x="6548973" y="5708462"/>
            <a:ext cx="299085" cy="36830"/>
          </a:xfrm>
          <a:custGeom>
            <a:avLst/>
            <a:gdLst/>
            <a:ahLst/>
            <a:cxnLst/>
            <a:rect l="l" t="t" r="r" b="b"/>
            <a:pathLst>
              <a:path w="299084" h="36829">
                <a:moveTo>
                  <a:pt x="280812" y="36617"/>
                </a:moveTo>
                <a:lnTo>
                  <a:pt x="17752" y="36617"/>
                </a:lnTo>
                <a:lnTo>
                  <a:pt x="4438" y="30895"/>
                </a:lnTo>
                <a:lnTo>
                  <a:pt x="0" y="18308"/>
                </a:lnTo>
                <a:lnTo>
                  <a:pt x="4438" y="5721"/>
                </a:lnTo>
                <a:lnTo>
                  <a:pt x="17752" y="0"/>
                </a:lnTo>
                <a:lnTo>
                  <a:pt x="280812" y="0"/>
                </a:lnTo>
                <a:lnTo>
                  <a:pt x="294127" y="5721"/>
                </a:lnTo>
                <a:lnTo>
                  <a:pt x="298565" y="18308"/>
                </a:lnTo>
                <a:lnTo>
                  <a:pt x="294127" y="30895"/>
                </a:lnTo>
                <a:lnTo>
                  <a:pt x="280812" y="36617"/>
                </a:lnTo>
                <a:close/>
              </a:path>
            </a:pathLst>
          </a:custGeom>
          <a:solidFill>
            <a:srgbClr val="00C4CC"/>
          </a:solidFill>
        </p:spPr>
        <p:txBody>
          <a:bodyPr wrap="square" lIns="0" tIns="0" rIns="0" bIns="0" rtlCol="0"/>
          <a:lstStyle/>
          <a:p>
            <a:endParaRPr/>
          </a:p>
        </p:txBody>
      </p:sp>
      <p:sp>
        <p:nvSpPr>
          <p:cNvPr id="31" name="object 31"/>
          <p:cNvSpPr/>
          <p:nvPr/>
        </p:nvSpPr>
        <p:spPr>
          <a:xfrm>
            <a:off x="6548973" y="5793901"/>
            <a:ext cx="299085" cy="36830"/>
          </a:xfrm>
          <a:custGeom>
            <a:avLst/>
            <a:gdLst/>
            <a:ahLst/>
            <a:cxnLst/>
            <a:rect l="l" t="t" r="r" b="b"/>
            <a:pathLst>
              <a:path w="299084" h="36829">
                <a:moveTo>
                  <a:pt x="280812" y="36614"/>
                </a:moveTo>
                <a:lnTo>
                  <a:pt x="17752" y="36614"/>
                </a:lnTo>
                <a:lnTo>
                  <a:pt x="4437" y="30893"/>
                </a:lnTo>
                <a:lnTo>
                  <a:pt x="0" y="18307"/>
                </a:lnTo>
                <a:lnTo>
                  <a:pt x="4440" y="5721"/>
                </a:lnTo>
                <a:lnTo>
                  <a:pt x="17752" y="0"/>
                </a:lnTo>
                <a:lnTo>
                  <a:pt x="280812" y="0"/>
                </a:lnTo>
                <a:lnTo>
                  <a:pt x="294127" y="5722"/>
                </a:lnTo>
                <a:lnTo>
                  <a:pt x="298564" y="18308"/>
                </a:lnTo>
                <a:lnTo>
                  <a:pt x="294126" y="30894"/>
                </a:lnTo>
                <a:lnTo>
                  <a:pt x="280812" y="36614"/>
                </a:lnTo>
                <a:close/>
              </a:path>
            </a:pathLst>
          </a:custGeom>
          <a:solidFill>
            <a:srgbClr val="00C4CC"/>
          </a:solidFill>
        </p:spPr>
        <p:txBody>
          <a:bodyPr wrap="square" lIns="0" tIns="0" rIns="0" bIns="0" rtlCol="0"/>
          <a:lstStyle/>
          <a:p>
            <a:endParaRPr/>
          </a:p>
        </p:txBody>
      </p:sp>
      <p:sp>
        <p:nvSpPr>
          <p:cNvPr id="32" name="object 32"/>
          <p:cNvSpPr/>
          <p:nvPr/>
        </p:nvSpPr>
        <p:spPr>
          <a:xfrm>
            <a:off x="6548973" y="5879343"/>
            <a:ext cx="299085" cy="36830"/>
          </a:xfrm>
          <a:custGeom>
            <a:avLst/>
            <a:gdLst/>
            <a:ahLst/>
            <a:cxnLst/>
            <a:rect l="l" t="t" r="r" b="b"/>
            <a:pathLst>
              <a:path w="299084" h="36829">
                <a:moveTo>
                  <a:pt x="280812" y="36617"/>
                </a:moveTo>
                <a:lnTo>
                  <a:pt x="17752" y="36617"/>
                </a:lnTo>
                <a:lnTo>
                  <a:pt x="4438" y="30895"/>
                </a:lnTo>
                <a:lnTo>
                  <a:pt x="0" y="18308"/>
                </a:lnTo>
                <a:lnTo>
                  <a:pt x="4438" y="5721"/>
                </a:lnTo>
                <a:lnTo>
                  <a:pt x="17752" y="0"/>
                </a:lnTo>
                <a:lnTo>
                  <a:pt x="280812" y="0"/>
                </a:lnTo>
                <a:lnTo>
                  <a:pt x="294127" y="5721"/>
                </a:lnTo>
                <a:lnTo>
                  <a:pt x="298565" y="18308"/>
                </a:lnTo>
                <a:lnTo>
                  <a:pt x="294127" y="30895"/>
                </a:lnTo>
                <a:lnTo>
                  <a:pt x="280812" y="36617"/>
                </a:lnTo>
                <a:close/>
              </a:path>
            </a:pathLst>
          </a:custGeom>
          <a:solidFill>
            <a:srgbClr val="00C4CC"/>
          </a:solidFill>
        </p:spPr>
        <p:txBody>
          <a:bodyPr wrap="square" lIns="0" tIns="0" rIns="0" bIns="0" rtlCol="0"/>
          <a:lstStyle/>
          <a:p>
            <a:endParaRPr/>
          </a:p>
        </p:txBody>
      </p:sp>
      <p:sp>
        <p:nvSpPr>
          <p:cNvPr id="33" name="object 33"/>
          <p:cNvSpPr/>
          <p:nvPr/>
        </p:nvSpPr>
        <p:spPr>
          <a:xfrm>
            <a:off x="6309776" y="6000380"/>
            <a:ext cx="208005" cy="206478"/>
          </a:xfrm>
          <a:prstGeom prst="rect">
            <a:avLst/>
          </a:prstGeom>
          <a:blipFill>
            <a:blip r:embed="rId3" cstate="print"/>
            <a:stretch>
              <a:fillRect/>
            </a:stretch>
          </a:blipFill>
        </p:spPr>
        <p:txBody>
          <a:bodyPr wrap="square" lIns="0" tIns="0" rIns="0" bIns="0" rtlCol="0"/>
          <a:lstStyle/>
          <a:p>
            <a:endParaRPr/>
          </a:p>
        </p:txBody>
      </p:sp>
      <p:sp>
        <p:nvSpPr>
          <p:cNvPr id="34" name="object 34"/>
          <p:cNvSpPr/>
          <p:nvPr/>
        </p:nvSpPr>
        <p:spPr>
          <a:xfrm>
            <a:off x="6548973" y="5999364"/>
            <a:ext cx="299085" cy="36830"/>
          </a:xfrm>
          <a:custGeom>
            <a:avLst/>
            <a:gdLst/>
            <a:ahLst/>
            <a:cxnLst/>
            <a:rect l="l" t="t" r="r" b="b"/>
            <a:pathLst>
              <a:path w="299084" h="36829">
                <a:moveTo>
                  <a:pt x="280812" y="36617"/>
                </a:moveTo>
                <a:lnTo>
                  <a:pt x="17752" y="36617"/>
                </a:lnTo>
                <a:lnTo>
                  <a:pt x="4438" y="30895"/>
                </a:lnTo>
                <a:lnTo>
                  <a:pt x="0" y="18308"/>
                </a:lnTo>
                <a:lnTo>
                  <a:pt x="4438" y="5721"/>
                </a:lnTo>
                <a:lnTo>
                  <a:pt x="17752" y="0"/>
                </a:lnTo>
                <a:lnTo>
                  <a:pt x="280812" y="0"/>
                </a:lnTo>
                <a:lnTo>
                  <a:pt x="294127" y="5721"/>
                </a:lnTo>
                <a:lnTo>
                  <a:pt x="298565" y="18308"/>
                </a:lnTo>
                <a:lnTo>
                  <a:pt x="294127" y="30895"/>
                </a:lnTo>
                <a:lnTo>
                  <a:pt x="280812" y="36617"/>
                </a:lnTo>
                <a:close/>
              </a:path>
            </a:pathLst>
          </a:custGeom>
          <a:solidFill>
            <a:srgbClr val="00C4CC"/>
          </a:solidFill>
        </p:spPr>
        <p:txBody>
          <a:bodyPr wrap="square" lIns="0" tIns="0" rIns="0" bIns="0" rtlCol="0"/>
          <a:lstStyle/>
          <a:p>
            <a:endParaRPr/>
          </a:p>
        </p:txBody>
      </p:sp>
      <p:sp>
        <p:nvSpPr>
          <p:cNvPr id="35" name="object 35"/>
          <p:cNvSpPr/>
          <p:nvPr/>
        </p:nvSpPr>
        <p:spPr>
          <a:xfrm>
            <a:off x="6548973" y="6084806"/>
            <a:ext cx="299085" cy="36830"/>
          </a:xfrm>
          <a:custGeom>
            <a:avLst/>
            <a:gdLst/>
            <a:ahLst/>
            <a:cxnLst/>
            <a:rect l="l" t="t" r="r" b="b"/>
            <a:pathLst>
              <a:path w="299084" h="36829">
                <a:moveTo>
                  <a:pt x="280812" y="36614"/>
                </a:moveTo>
                <a:lnTo>
                  <a:pt x="17752" y="36614"/>
                </a:lnTo>
                <a:lnTo>
                  <a:pt x="4437" y="30893"/>
                </a:lnTo>
                <a:lnTo>
                  <a:pt x="0" y="18307"/>
                </a:lnTo>
                <a:lnTo>
                  <a:pt x="4440" y="5721"/>
                </a:lnTo>
                <a:lnTo>
                  <a:pt x="17752" y="0"/>
                </a:lnTo>
                <a:lnTo>
                  <a:pt x="280812" y="0"/>
                </a:lnTo>
                <a:lnTo>
                  <a:pt x="294127" y="5722"/>
                </a:lnTo>
                <a:lnTo>
                  <a:pt x="298564" y="18308"/>
                </a:lnTo>
                <a:lnTo>
                  <a:pt x="294126" y="30894"/>
                </a:lnTo>
                <a:lnTo>
                  <a:pt x="280812" y="36614"/>
                </a:lnTo>
                <a:close/>
              </a:path>
            </a:pathLst>
          </a:custGeom>
          <a:solidFill>
            <a:srgbClr val="00C4CC"/>
          </a:solidFill>
        </p:spPr>
        <p:txBody>
          <a:bodyPr wrap="square" lIns="0" tIns="0" rIns="0" bIns="0" rtlCol="0"/>
          <a:lstStyle/>
          <a:p>
            <a:endParaRPr/>
          </a:p>
        </p:txBody>
      </p:sp>
      <p:sp>
        <p:nvSpPr>
          <p:cNvPr id="36" name="object 36"/>
          <p:cNvSpPr/>
          <p:nvPr/>
        </p:nvSpPr>
        <p:spPr>
          <a:xfrm>
            <a:off x="6548973" y="6170239"/>
            <a:ext cx="299085" cy="36830"/>
          </a:xfrm>
          <a:custGeom>
            <a:avLst/>
            <a:gdLst/>
            <a:ahLst/>
            <a:cxnLst/>
            <a:rect l="l" t="t" r="r" b="b"/>
            <a:pathLst>
              <a:path w="299084" h="36829">
                <a:moveTo>
                  <a:pt x="280812" y="36620"/>
                </a:moveTo>
                <a:lnTo>
                  <a:pt x="17752" y="36620"/>
                </a:lnTo>
                <a:lnTo>
                  <a:pt x="4438" y="30897"/>
                </a:lnTo>
                <a:lnTo>
                  <a:pt x="0" y="18309"/>
                </a:lnTo>
                <a:lnTo>
                  <a:pt x="4438" y="5720"/>
                </a:lnTo>
                <a:lnTo>
                  <a:pt x="17752" y="0"/>
                </a:lnTo>
                <a:lnTo>
                  <a:pt x="280812" y="0"/>
                </a:lnTo>
                <a:lnTo>
                  <a:pt x="294127" y="5721"/>
                </a:lnTo>
                <a:lnTo>
                  <a:pt x="298565" y="18310"/>
                </a:lnTo>
                <a:lnTo>
                  <a:pt x="294127" y="30898"/>
                </a:lnTo>
                <a:lnTo>
                  <a:pt x="280812" y="36620"/>
                </a:lnTo>
                <a:close/>
              </a:path>
            </a:pathLst>
          </a:custGeom>
          <a:solidFill>
            <a:srgbClr val="00C4CC"/>
          </a:solidFill>
        </p:spPr>
        <p:txBody>
          <a:bodyPr wrap="square" lIns="0" tIns="0" rIns="0" bIns="0" rtlCol="0"/>
          <a:lstStyle/>
          <a:p>
            <a:endParaRPr/>
          </a:p>
        </p:txBody>
      </p:sp>
      <p:sp>
        <p:nvSpPr>
          <p:cNvPr id="37" name="object 37"/>
          <p:cNvSpPr/>
          <p:nvPr/>
        </p:nvSpPr>
        <p:spPr>
          <a:xfrm>
            <a:off x="6309776" y="6293325"/>
            <a:ext cx="208005" cy="206470"/>
          </a:xfrm>
          <a:prstGeom prst="rect">
            <a:avLst/>
          </a:prstGeom>
          <a:blipFill>
            <a:blip r:embed="rId4" cstate="print"/>
            <a:stretch>
              <a:fillRect/>
            </a:stretch>
          </a:blipFill>
        </p:spPr>
        <p:txBody>
          <a:bodyPr wrap="square" lIns="0" tIns="0" rIns="0" bIns="0" rtlCol="0"/>
          <a:lstStyle/>
          <a:p>
            <a:endParaRPr/>
          </a:p>
        </p:txBody>
      </p:sp>
      <p:sp>
        <p:nvSpPr>
          <p:cNvPr id="38" name="object 38"/>
          <p:cNvSpPr/>
          <p:nvPr/>
        </p:nvSpPr>
        <p:spPr>
          <a:xfrm>
            <a:off x="6548973" y="6292298"/>
            <a:ext cx="299085" cy="36830"/>
          </a:xfrm>
          <a:custGeom>
            <a:avLst/>
            <a:gdLst/>
            <a:ahLst/>
            <a:cxnLst/>
            <a:rect l="l" t="t" r="r" b="b"/>
            <a:pathLst>
              <a:path w="299084" h="36829">
                <a:moveTo>
                  <a:pt x="280812" y="36614"/>
                </a:moveTo>
                <a:lnTo>
                  <a:pt x="17752" y="36614"/>
                </a:lnTo>
                <a:lnTo>
                  <a:pt x="4438" y="30893"/>
                </a:lnTo>
                <a:lnTo>
                  <a:pt x="0" y="18307"/>
                </a:lnTo>
                <a:lnTo>
                  <a:pt x="4438" y="5721"/>
                </a:lnTo>
                <a:lnTo>
                  <a:pt x="17752" y="0"/>
                </a:lnTo>
                <a:lnTo>
                  <a:pt x="280812" y="0"/>
                </a:lnTo>
                <a:lnTo>
                  <a:pt x="294127" y="5721"/>
                </a:lnTo>
                <a:lnTo>
                  <a:pt x="298565" y="18307"/>
                </a:lnTo>
                <a:lnTo>
                  <a:pt x="294127" y="30893"/>
                </a:lnTo>
                <a:lnTo>
                  <a:pt x="280812" y="36614"/>
                </a:lnTo>
                <a:close/>
              </a:path>
            </a:pathLst>
          </a:custGeom>
          <a:solidFill>
            <a:srgbClr val="00C4CC"/>
          </a:solidFill>
        </p:spPr>
        <p:txBody>
          <a:bodyPr wrap="square" lIns="0" tIns="0" rIns="0" bIns="0" rtlCol="0"/>
          <a:lstStyle/>
          <a:p>
            <a:endParaRPr/>
          </a:p>
        </p:txBody>
      </p:sp>
      <p:sp>
        <p:nvSpPr>
          <p:cNvPr id="39" name="object 39"/>
          <p:cNvSpPr/>
          <p:nvPr/>
        </p:nvSpPr>
        <p:spPr>
          <a:xfrm>
            <a:off x="6548973" y="6377740"/>
            <a:ext cx="299085" cy="36830"/>
          </a:xfrm>
          <a:custGeom>
            <a:avLst/>
            <a:gdLst/>
            <a:ahLst/>
            <a:cxnLst/>
            <a:rect l="l" t="t" r="r" b="b"/>
            <a:pathLst>
              <a:path w="299084" h="36829">
                <a:moveTo>
                  <a:pt x="280812" y="36620"/>
                </a:moveTo>
                <a:lnTo>
                  <a:pt x="17752" y="36620"/>
                </a:lnTo>
                <a:lnTo>
                  <a:pt x="4438" y="30897"/>
                </a:lnTo>
                <a:lnTo>
                  <a:pt x="0" y="18309"/>
                </a:lnTo>
                <a:lnTo>
                  <a:pt x="4438" y="5720"/>
                </a:lnTo>
                <a:lnTo>
                  <a:pt x="17752" y="0"/>
                </a:lnTo>
                <a:lnTo>
                  <a:pt x="280812" y="0"/>
                </a:lnTo>
                <a:lnTo>
                  <a:pt x="294127" y="5721"/>
                </a:lnTo>
                <a:lnTo>
                  <a:pt x="298565" y="18310"/>
                </a:lnTo>
                <a:lnTo>
                  <a:pt x="294127" y="30898"/>
                </a:lnTo>
                <a:lnTo>
                  <a:pt x="280812" y="36620"/>
                </a:lnTo>
                <a:close/>
              </a:path>
            </a:pathLst>
          </a:custGeom>
          <a:solidFill>
            <a:srgbClr val="00C4CC"/>
          </a:solidFill>
        </p:spPr>
        <p:txBody>
          <a:bodyPr wrap="square" lIns="0" tIns="0" rIns="0" bIns="0" rtlCol="0"/>
          <a:lstStyle/>
          <a:p>
            <a:endParaRPr/>
          </a:p>
        </p:txBody>
      </p:sp>
      <p:sp>
        <p:nvSpPr>
          <p:cNvPr id="40" name="object 40"/>
          <p:cNvSpPr/>
          <p:nvPr/>
        </p:nvSpPr>
        <p:spPr>
          <a:xfrm>
            <a:off x="6548973" y="6463181"/>
            <a:ext cx="299085" cy="36830"/>
          </a:xfrm>
          <a:custGeom>
            <a:avLst/>
            <a:gdLst/>
            <a:ahLst/>
            <a:cxnLst/>
            <a:rect l="l" t="t" r="r" b="b"/>
            <a:pathLst>
              <a:path w="299084" h="36829">
                <a:moveTo>
                  <a:pt x="280812" y="36611"/>
                </a:moveTo>
                <a:lnTo>
                  <a:pt x="17752" y="36611"/>
                </a:lnTo>
                <a:lnTo>
                  <a:pt x="4438" y="30891"/>
                </a:lnTo>
                <a:lnTo>
                  <a:pt x="0" y="18305"/>
                </a:lnTo>
                <a:lnTo>
                  <a:pt x="4438" y="5720"/>
                </a:lnTo>
                <a:lnTo>
                  <a:pt x="17752" y="0"/>
                </a:lnTo>
                <a:lnTo>
                  <a:pt x="280812" y="0"/>
                </a:lnTo>
                <a:lnTo>
                  <a:pt x="294127" y="5720"/>
                </a:lnTo>
                <a:lnTo>
                  <a:pt x="298565" y="18305"/>
                </a:lnTo>
                <a:lnTo>
                  <a:pt x="294127" y="30891"/>
                </a:lnTo>
                <a:lnTo>
                  <a:pt x="280812" y="36611"/>
                </a:lnTo>
                <a:close/>
              </a:path>
            </a:pathLst>
          </a:custGeom>
          <a:solidFill>
            <a:srgbClr val="00C4CC"/>
          </a:solidFill>
        </p:spPr>
        <p:txBody>
          <a:bodyPr wrap="square" lIns="0" tIns="0" rIns="0" bIns="0" rtlCol="0"/>
          <a:lstStyle/>
          <a:p>
            <a:endParaRPr/>
          </a:p>
        </p:txBody>
      </p:sp>
      <p:sp>
        <p:nvSpPr>
          <p:cNvPr id="41" name="object 41"/>
          <p:cNvSpPr/>
          <p:nvPr/>
        </p:nvSpPr>
        <p:spPr>
          <a:xfrm>
            <a:off x="6008202" y="4053054"/>
            <a:ext cx="916305" cy="916305"/>
          </a:xfrm>
          <a:custGeom>
            <a:avLst/>
            <a:gdLst/>
            <a:ahLst/>
            <a:cxnLst/>
            <a:rect l="l" t="t" r="r" b="b"/>
            <a:pathLst>
              <a:path w="916304" h="916304">
                <a:moveTo>
                  <a:pt x="916011" y="850582"/>
                </a:moveTo>
                <a:lnTo>
                  <a:pt x="98144" y="850582"/>
                </a:lnTo>
                <a:lnTo>
                  <a:pt x="110892" y="848013"/>
                </a:lnTo>
                <a:lnTo>
                  <a:pt x="121289" y="841006"/>
                </a:lnTo>
                <a:lnTo>
                  <a:pt x="128292" y="830608"/>
                </a:lnTo>
                <a:lnTo>
                  <a:pt x="130858" y="817867"/>
                </a:lnTo>
                <a:lnTo>
                  <a:pt x="130858" y="32714"/>
                </a:lnTo>
                <a:lnTo>
                  <a:pt x="133432" y="19989"/>
                </a:lnTo>
                <a:lnTo>
                  <a:pt x="140448" y="9589"/>
                </a:lnTo>
                <a:lnTo>
                  <a:pt x="150847" y="2573"/>
                </a:lnTo>
                <a:lnTo>
                  <a:pt x="163573" y="0"/>
                </a:lnTo>
                <a:lnTo>
                  <a:pt x="883296" y="0"/>
                </a:lnTo>
                <a:lnTo>
                  <a:pt x="896022" y="2573"/>
                </a:lnTo>
                <a:lnTo>
                  <a:pt x="906422" y="9589"/>
                </a:lnTo>
                <a:lnTo>
                  <a:pt x="913437" y="19989"/>
                </a:lnTo>
                <a:lnTo>
                  <a:pt x="916011" y="32714"/>
                </a:lnTo>
                <a:lnTo>
                  <a:pt x="916011" y="850582"/>
                </a:lnTo>
                <a:close/>
              </a:path>
              <a:path w="916304" h="916304">
                <a:moveTo>
                  <a:pt x="850591" y="916011"/>
                </a:moveTo>
                <a:lnTo>
                  <a:pt x="65429" y="916011"/>
                </a:lnTo>
                <a:lnTo>
                  <a:pt x="39980" y="910855"/>
                </a:lnTo>
                <a:lnTo>
                  <a:pt x="19180" y="896808"/>
                </a:lnTo>
                <a:lnTo>
                  <a:pt x="5147" y="876006"/>
                </a:lnTo>
                <a:lnTo>
                  <a:pt x="0" y="850582"/>
                </a:lnTo>
                <a:lnTo>
                  <a:pt x="0" y="196288"/>
                </a:lnTo>
                <a:lnTo>
                  <a:pt x="2573" y="183562"/>
                </a:lnTo>
                <a:lnTo>
                  <a:pt x="9589" y="173163"/>
                </a:lnTo>
                <a:lnTo>
                  <a:pt x="19989" y="166147"/>
                </a:lnTo>
                <a:lnTo>
                  <a:pt x="32714" y="163573"/>
                </a:lnTo>
                <a:lnTo>
                  <a:pt x="65429" y="163573"/>
                </a:lnTo>
                <a:lnTo>
                  <a:pt x="65429" y="817867"/>
                </a:lnTo>
                <a:lnTo>
                  <a:pt x="67995" y="830608"/>
                </a:lnTo>
                <a:lnTo>
                  <a:pt x="74998" y="841006"/>
                </a:lnTo>
                <a:lnTo>
                  <a:pt x="85395" y="848013"/>
                </a:lnTo>
                <a:lnTo>
                  <a:pt x="98144" y="850582"/>
                </a:lnTo>
                <a:lnTo>
                  <a:pt x="916011" y="850582"/>
                </a:lnTo>
                <a:lnTo>
                  <a:pt x="910860" y="876010"/>
                </a:lnTo>
                <a:lnTo>
                  <a:pt x="896825" y="896812"/>
                </a:lnTo>
                <a:lnTo>
                  <a:pt x="876026" y="910856"/>
                </a:lnTo>
                <a:lnTo>
                  <a:pt x="850591" y="916011"/>
                </a:lnTo>
                <a:close/>
              </a:path>
            </a:pathLst>
          </a:custGeom>
          <a:solidFill>
            <a:srgbClr val="E9472B">
              <a:alpha val="83920"/>
            </a:srgbClr>
          </a:solidFill>
        </p:spPr>
        <p:txBody>
          <a:bodyPr wrap="square" lIns="0" tIns="0" rIns="0" bIns="0" rtlCol="0"/>
          <a:lstStyle/>
          <a:p>
            <a:endParaRPr/>
          </a:p>
        </p:txBody>
      </p:sp>
      <p:sp>
        <p:nvSpPr>
          <p:cNvPr id="42" name="object 42"/>
          <p:cNvSpPr/>
          <p:nvPr/>
        </p:nvSpPr>
        <p:spPr>
          <a:xfrm>
            <a:off x="5910058" y="3987624"/>
            <a:ext cx="1047115" cy="1047115"/>
          </a:xfrm>
          <a:custGeom>
            <a:avLst/>
            <a:gdLst/>
            <a:ahLst/>
            <a:cxnLst/>
            <a:rect l="l" t="t" r="r" b="b"/>
            <a:pathLst>
              <a:path w="1047115" h="1047114">
                <a:moveTo>
                  <a:pt x="916011" y="1046870"/>
                </a:moveTo>
                <a:lnTo>
                  <a:pt x="130858" y="1046870"/>
                </a:lnTo>
                <a:lnTo>
                  <a:pt x="79926" y="1036585"/>
                </a:lnTo>
                <a:lnTo>
                  <a:pt x="38330" y="1008539"/>
                </a:lnTo>
                <a:lnTo>
                  <a:pt x="10284" y="966944"/>
                </a:lnTo>
                <a:lnTo>
                  <a:pt x="0" y="916011"/>
                </a:lnTo>
                <a:lnTo>
                  <a:pt x="0" y="261717"/>
                </a:lnTo>
                <a:lnTo>
                  <a:pt x="7710" y="223498"/>
                </a:lnTo>
                <a:lnTo>
                  <a:pt x="28741" y="192304"/>
                </a:lnTo>
                <a:lnTo>
                  <a:pt x="59936" y="171280"/>
                </a:lnTo>
                <a:lnTo>
                  <a:pt x="98144" y="163573"/>
                </a:lnTo>
                <a:lnTo>
                  <a:pt x="130858" y="163573"/>
                </a:lnTo>
                <a:lnTo>
                  <a:pt x="130858" y="98144"/>
                </a:lnTo>
                <a:lnTo>
                  <a:pt x="138569" y="59925"/>
                </a:lnTo>
                <a:lnTo>
                  <a:pt x="159600" y="28731"/>
                </a:lnTo>
                <a:lnTo>
                  <a:pt x="190795" y="7707"/>
                </a:lnTo>
                <a:lnTo>
                  <a:pt x="229002" y="0"/>
                </a:lnTo>
                <a:lnTo>
                  <a:pt x="948726" y="0"/>
                </a:lnTo>
                <a:lnTo>
                  <a:pt x="986933" y="7707"/>
                </a:lnTo>
                <a:lnTo>
                  <a:pt x="1018129" y="28731"/>
                </a:lnTo>
                <a:lnTo>
                  <a:pt x="1039159" y="59925"/>
                </a:lnTo>
                <a:lnTo>
                  <a:pt x="1040269" y="65429"/>
                </a:lnTo>
                <a:lnTo>
                  <a:pt x="229002" y="65429"/>
                </a:lnTo>
                <a:lnTo>
                  <a:pt x="216277" y="68003"/>
                </a:lnTo>
                <a:lnTo>
                  <a:pt x="205877" y="75018"/>
                </a:lnTo>
                <a:lnTo>
                  <a:pt x="198861" y="85418"/>
                </a:lnTo>
                <a:lnTo>
                  <a:pt x="196288" y="98144"/>
                </a:lnTo>
                <a:lnTo>
                  <a:pt x="196288" y="229002"/>
                </a:lnTo>
                <a:lnTo>
                  <a:pt x="98144" y="229002"/>
                </a:lnTo>
                <a:lnTo>
                  <a:pt x="65429" y="261717"/>
                </a:lnTo>
                <a:lnTo>
                  <a:pt x="65429" y="916011"/>
                </a:lnTo>
                <a:lnTo>
                  <a:pt x="70578" y="941439"/>
                </a:lnTo>
                <a:lnTo>
                  <a:pt x="84611" y="962241"/>
                </a:lnTo>
                <a:lnTo>
                  <a:pt x="105411" y="976285"/>
                </a:lnTo>
                <a:lnTo>
                  <a:pt x="130858" y="981440"/>
                </a:lnTo>
                <a:lnTo>
                  <a:pt x="1026811" y="981440"/>
                </a:lnTo>
                <a:lnTo>
                  <a:pt x="1008539" y="1008539"/>
                </a:lnTo>
                <a:lnTo>
                  <a:pt x="966944" y="1036585"/>
                </a:lnTo>
                <a:lnTo>
                  <a:pt x="916011" y="1046870"/>
                </a:lnTo>
                <a:close/>
              </a:path>
              <a:path w="1047115" h="1047114">
                <a:moveTo>
                  <a:pt x="1026811" y="981440"/>
                </a:moveTo>
                <a:lnTo>
                  <a:pt x="916011" y="981440"/>
                </a:lnTo>
                <a:lnTo>
                  <a:pt x="941458" y="976284"/>
                </a:lnTo>
                <a:lnTo>
                  <a:pt x="962258" y="962238"/>
                </a:lnTo>
                <a:lnTo>
                  <a:pt x="976292" y="941435"/>
                </a:lnTo>
                <a:lnTo>
                  <a:pt x="981440" y="916011"/>
                </a:lnTo>
                <a:lnTo>
                  <a:pt x="981440" y="98144"/>
                </a:lnTo>
                <a:lnTo>
                  <a:pt x="978867" y="85418"/>
                </a:lnTo>
                <a:lnTo>
                  <a:pt x="971851" y="75018"/>
                </a:lnTo>
                <a:lnTo>
                  <a:pt x="961451" y="68003"/>
                </a:lnTo>
                <a:lnTo>
                  <a:pt x="948726" y="65429"/>
                </a:lnTo>
                <a:lnTo>
                  <a:pt x="1040269" y="65429"/>
                </a:lnTo>
                <a:lnTo>
                  <a:pt x="1046870" y="98144"/>
                </a:lnTo>
                <a:lnTo>
                  <a:pt x="1046870" y="916011"/>
                </a:lnTo>
                <a:lnTo>
                  <a:pt x="1036585" y="966944"/>
                </a:lnTo>
                <a:lnTo>
                  <a:pt x="1026811" y="981440"/>
                </a:lnTo>
                <a:close/>
              </a:path>
              <a:path w="1047115" h="1047114">
                <a:moveTo>
                  <a:pt x="163573" y="916011"/>
                </a:moveTo>
                <a:lnTo>
                  <a:pt x="150824" y="913442"/>
                </a:lnTo>
                <a:lnTo>
                  <a:pt x="140427" y="906435"/>
                </a:lnTo>
                <a:lnTo>
                  <a:pt x="133424" y="896037"/>
                </a:lnTo>
                <a:lnTo>
                  <a:pt x="130858" y="883296"/>
                </a:lnTo>
                <a:lnTo>
                  <a:pt x="130858" y="229002"/>
                </a:lnTo>
                <a:lnTo>
                  <a:pt x="196288" y="229002"/>
                </a:lnTo>
                <a:lnTo>
                  <a:pt x="196288" y="883296"/>
                </a:lnTo>
                <a:lnTo>
                  <a:pt x="193722" y="896037"/>
                </a:lnTo>
                <a:lnTo>
                  <a:pt x="186719" y="906435"/>
                </a:lnTo>
                <a:lnTo>
                  <a:pt x="176322" y="913442"/>
                </a:lnTo>
                <a:lnTo>
                  <a:pt x="163573" y="916011"/>
                </a:lnTo>
                <a:close/>
              </a:path>
            </a:pathLst>
          </a:custGeom>
          <a:solidFill>
            <a:srgbClr val="1E365C">
              <a:alpha val="83920"/>
            </a:srgbClr>
          </a:solidFill>
        </p:spPr>
        <p:txBody>
          <a:bodyPr wrap="square" lIns="0" tIns="0" rIns="0" bIns="0" rtlCol="0"/>
          <a:lstStyle/>
          <a:p>
            <a:endParaRPr/>
          </a:p>
        </p:txBody>
      </p:sp>
      <p:sp>
        <p:nvSpPr>
          <p:cNvPr id="43" name="object 43"/>
          <p:cNvSpPr/>
          <p:nvPr/>
        </p:nvSpPr>
        <p:spPr>
          <a:xfrm>
            <a:off x="6531601" y="4396749"/>
            <a:ext cx="294640" cy="0"/>
          </a:xfrm>
          <a:custGeom>
            <a:avLst/>
            <a:gdLst/>
            <a:ahLst/>
            <a:cxnLst/>
            <a:rect l="l" t="t" r="r" b="b"/>
            <a:pathLst>
              <a:path w="294640">
                <a:moveTo>
                  <a:pt x="0" y="0"/>
                </a:moveTo>
                <a:lnTo>
                  <a:pt x="294441" y="0"/>
                </a:lnTo>
              </a:path>
            </a:pathLst>
          </a:custGeom>
          <a:ln w="32714">
            <a:solidFill>
              <a:srgbClr val="1E365C"/>
            </a:solidFill>
          </a:ln>
        </p:spPr>
        <p:txBody>
          <a:bodyPr wrap="square" lIns="0" tIns="0" rIns="0" bIns="0" rtlCol="0"/>
          <a:lstStyle/>
          <a:p>
            <a:endParaRPr/>
          </a:p>
        </p:txBody>
      </p:sp>
      <p:sp>
        <p:nvSpPr>
          <p:cNvPr id="44" name="object 44"/>
          <p:cNvSpPr/>
          <p:nvPr/>
        </p:nvSpPr>
        <p:spPr>
          <a:xfrm>
            <a:off x="6531601" y="4298605"/>
            <a:ext cx="294640" cy="0"/>
          </a:xfrm>
          <a:custGeom>
            <a:avLst/>
            <a:gdLst/>
            <a:ahLst/>
            <a:cxnLst/>
            <a:rect l="l" t="t" r="r" b="b"/>
            <a:pathLst>
              <a:path w="294640">
                <a:moveTo>
                  <a:pt x="0" y="0"/>
                </a:moveTo>
                <a:lnTo>
                  <a:pt x="294441" y="0"/>
                </a:lnTo>
              </a:path>
            </a:pathLst>
          </a:custGeom>
          <a:ln w="32714">
            <a:solidFill>
              <a:srgbClr val="1E365C"/>
            </a:solidFill>
          </a:ln>
        </p:spPr>
        <p:txBody>
          <a:bodyPr wrap="square" lIns="0" tIns="0" rIns="0" bIns="0" rtlCol="0"/>
          <a:lstStyle/>
          <a:p>
            <a:endParaRPr/>
          </a:p>
        </p:txBody>
      </p:sp>
      <p:sp>
        <p:nvSpPr>
          <p:cNvPr id="45" name="object 45"/>
          <p:cNvSpPr/>
          <p:nvPr/>
        </p:nvSpPr>
        <p:spPr>
          <a:xfrm>
            <a:off x="6531601" y="4200461"/>
            <a:ext cx="294640" cy="0"/>
          </a:xfrm>
          <a:custGeom>
            <a:avLst/>
            <a:gdLst/>
            <a:ahLst/>
            <a:cxnLst/>
            <a:rect l="l" t="t" r="r" b="b"/>
            <a:pathLst>
              <a:path w="294640">
                <a:moveTo>
                  <a:pt x="0" y="0"/>
                </a:moveTo>
                <a:lnTo>
                  <a:pt x="294441" y="0"/>
                </a:lnTo>
              </a:path>
            </a:pathLst>
          </a:custGeom>
          <a:ln w="32714">
            <a:solidFill>
              <a:srgbClr val="1E365C"/>
            </a:solidFill>
          </a:ln>
        </p:spPr>
        <p:txBody>
          <a:bodyPr wrap="square" lIns="0" tIns="0" rIns="0" bIns="0" rtlCol="0"/>
          <a:lstStyle/>
          <a:p>
            <a:endParaRPr/>
          </a:p>
        </p:txBody>
      </p:sp>
      <p:sp>
        <p:nvSpPr>
          <p:cNvPr id="46" name="object 46"/>
          <p:cNvSpPr/>
          <p:nvPr/>
        </p:nvSpPr>
        <p:spPr>
          <a:xfrm>
            <a:off x="6171776" y="4887406"/>
            <a:ext cx="294640" cy="0"/>
          </a:xfrm>
          <a:custGeom>
            <a:avLst/>
            <a:gdLst/>
            <a:ahLst/>
            <a:cxnLst/>
            <a:rect l="l" t="t" r="r" b="b"/>
            <a:pathLst>
              <a:path w="294639">
                <a:moveTo>
                  <a:pt x="0" y="0"/>
                </a:moveTo>
                <a:lnTo>
                  <a:pt x="294432" y="0"/>
                </a:lnTo>
              </a:path>
            </a:pathLst>
          </a:custGeom>
          <a:ln w="32714">
            <a:solidFill>
              <a:srgbClr val="1E365C"/>
            </a:solidFill>
          </a:ln>
        </p:spPr>
        <p:txBody>
          <a:bodyPr wrap="square" lIns="0" tIns="0" rIns="0" bIns="0" rtlCol="0"/>
          <a:lstStyle/>
          <a:p>
            <a:endParaRPr/>
          </a:p>
        </p:txBody>
      </p:sp>
      <p:sp>
        <p:nvSpPr>
          <p:cNvPr id="47" name="object 47"/>
          <p:cNvSpPr/>
          <p:nvPr/>
        </p:nvSpPr>
        <p:spPr>
          <a:xfrm>
            <a:off x="6171776" y="4789262"/>
            <a:ext cx="294640" cy="0"/>
          </a:xfrm>
          <a:custGeom>
            <a:avLst/>
            <a:gdLst/>
            <a:ahLst/>
            <a:cxnLst/>
            <a:rect l="l" t="t" r="r" b="b"/>
            <a:pathLst>
              <a:path w="294639">
                <a:moveTo>
                  <a:pt x="0" y="0"/>
                </a:moveTo>
                <a:lnTo>
                  <a:pt x="294432" y="0"/>
                </a:lnTo>
              </a:path>
            </a:pathLst>
          </a:custGeom>
          <a:ln w="32714">
            <a:solidFill>
              <a:srgbClr val="1E365C"/>
            </a:solidFill>
          </a:ln>
        </p:spPr>
        <p:txBody>
          <a:bodyPr wrap="square" lIns="0" tIns="0" rIns="0" bIns="0" rtlCol="0"/>
          <a:lstStyle/>
          <a:p>
            <a:endParaRPr/>
          </a:p>
        </p:txBody>
      </p:sp>
      <p:sp>
        <p:nvSpPr>
          <p:cNvPr id="48" name="object 48"/>
          <p:cNvSpPr/>
          <p:nvPr/>
        </p:nvSpPr>
        <p:spPr>
          <a:xfrm>
            <a:off x="6171776" y="4691117"/>
            <a:ext cx="294640" cy="0"/>
          </a:xfrm>
          <a:custGeom>
            <a:avLst/>
            <a:gdLst/>
            <a:ahLst/>
            <a:cxnLst/>
            <a:rect l="l" t="t" r="r" b="b"/>
            <a:pathLst>
              <a:path w="294639">
                <a:moveTo>
                  <a:pt x="0" y="0"/>
                </a:moveTo>
                <a:lnTo>
                  <a:pt x="294432" y="0"/>
                </a:lnTo>
              </a:path>
            </a:pathLst>
          </a:custGeom>
          <a:ln w="32714">
            <a:solidFill>
              <a:srgbClr val="1E365C"/>
            </a:solidFill>
          </a:ln>
        </p:spPr>
        <p:txBody>
          <a:bodyPr wrap="square" lIns="0" tIns="0" rIns="0" bIns="0" rtlCol="0"/>
          <a:lstStyle/>
          <a:p>
            <a:endParaRPr/>
          </a:p>
        </p:txBody>
      </p:sp>
      <p:sp>
        <p:nvSpPr>
          <p:cNvPr id="49" name="object 49"/>
          <p:cNvSpPr/>
          <p:nvPr/>
        </p:nvSpPr>
        <p:spPr>
          <a:xfrm>
            <a:off x="6531637" y="4887406"/>
            <a:ext cx="294640" cy="0"/>
          </a:xfrm>
          <a:custGeom>
            <a:avLst/>
            <a:gdLst/>
            <a:ahLst/>
            <a:cxnLst/>
            <a:rect l="l" t="t" r="r" b="b"/>
            <a:pathLst>
              <a:path w="294640">
                <a:moveTo>
                  <a:pt x="0" y="0"/>
                </a:moveTo>
                <a:lnTo>
                  <a:pt x="294432" y="0"/>
                </a:lnTo>
              </a:path>
            </a:pathLst>
          </a:custGeom>
          <a:ln w="32714">
            <a:solidFill>
              <a:srgbClr val="1E365C"/>
            </a:solidFill>
          </a:ln>
        </p:spPr>
        <p:txBody>
          <a:bodyPr wrap="square" lIns="0" tIns="0" rIns="0" bIns="0" rtlCol="0"/>
          <a:lstStyle/>
          <a:p>
            <a:endParaRPr/>
          </a:p>
        </p:txBody>
      </p:sp>
      <p:sp>
        <p:nvSpPr>
          <p:cNvPr id="50" name="object 50"/>
          <p:cNvSpPr/>
          <p:nvPr/>
        </p:nvSpPr>
        <p:spPr>
          <a:xfrm>
            <a:off x="6531637" y="4789262"/>
            <a:ext cx="294640" cy="0"/>
          </a:xfrm>
          <a:custGeom>
            <a:avLst/>
            <a:gdLst/>
            <a:ahLst/>
            <a:cxnLst/>
            <a:rect l="l" t="t" r="r" b="b"/>
            <a:pathLst>
              <a:path w="294640">
                <a:moveTo>
                  <a:pt x="0" y="0"/>
                </a:moveTo>
                <a:lnTo>
                  <a:pt x="294432" y="0"/>
                </a:lnTo>
              </a:path>
            </a:pathLst>
          </a:custGeom>
          <a:ln w="32714">
            <a:solidFill>
              <a:srgbClr val="1E365C"/>
            </a:solidFill>
          </a:ln>
        </p:spPr>
        <p:txBody>
          <a:bodyPr wrap="square" lIns="0" tIns="0" rIns="0" bIns="0" rtlCol="0"/>
          <a:lstStyle/>
          <a:p>
            <a:endParaRPr/>
          </a:p>
        </p:txBody>
      </p:sp>
      <p:sp>
        <p:nvSpPr>
          <p:cNvPr id="51" name="object 51"/>
          <p:cNvSpPr/>
          <p:nvPr/>
        </p:nvSpPr>
        <p:spPr>
          <a:xfrm>
            <a:off x="6531637" y="4691117"/>
            <a:ext cx="294640" cy="0"/>
          </a:xfrm>
          <a:custGeom>
            <a:avLst/>
            <a:gdLst/>
            <a:ahLst/>
            <a:cxnLst/>
            <a:rect l="l" t="t" r="r" b="b"/>
            <a:pathLst>
              <a:path w="294640">
                <a:moveTo>
                  <a:pt x="0" y="0"/>
                </a:moveTo>
                <a:lnTo>
                  <a:pt x="294432" y="0"/>
                </a:lnTo>
              </a:path>
            </a:pathLst>
          </a:custGeom>
          <a:ln w="32714">
            <a:solidFill>
              <a:srgbClr val="1E365C"/>
            </a:solidFill>
          </a:ln>
        </p:spPr>
        <p:txBody>
          <a:bodyPr wrap="square" lIns="0" tIns="0" rIns="0" bIns="0" rtlCol="0"/>
          <a:lstStyle/>
          <a:p>
            <a:endParaRPr/>
          </a:p>
        </p:txBody>
      </p:sp>
      <p:sp>
        <p:nvSpPr>
          <p:cNvPr id="52" name="object 52"/>
          <p:cNvSpPr/>
          <p:nvPr/>
        </p:nvSpPr>
        <p:spPr>
          <a:xfrm>
            <a:off x="6171776" y="4494829"/>
            <a:ext cx="654685" cy="0"/>
          </a:xfrm>
          <a:custGeom>
            <a:avLst/>
            <a:gdLst/>
            <a:ahLst/>
            <a:cxnLst/>
            <a:rect l="l" t="t" r="r" b="b"/>
            <a:pathLst>
              <a:path w="654684">
                <a:moveTo>
                  <a:pt x="0" y="0"/>
                </a:moveTo>
                <a:lnTo>
                  <a:pt x="654293" y="0"/>
                </a:lnTo>
              </a:path>
            </a:pathLst>
          </a:custGeom>
          <a:ln w="32714">
            <a:solidFill>
              <a:srgbClr val="1E365C"/>
            </a:solidFill>
          </a:ln>
        </p:spPr>
        <p:txBody>
          <a:bodyPr wrap="square" lIns="0" tIns="0" rIns="0" bIns="0" rtlCol="0"/>
          <a:lstStyle/>
          <a:p>
            <a:endParaRPr/>
          </a:p>
        </p:txBody>
      </p:sp>
      <p:sp>
        <p:nvSpPr>
          <p:cNvPr id="53" name="object 53"/>
          <p:cNvSpPr/>
          <p:nvPr/>
        </p:nvSpPr>
        <p:spPr>
          <a:xfrm>
            <a:off x="6171776" y="4592973"/>
            <a:ext cx="654685" cy="0"/>
          </a:xfrm>
          <a:custGeom>
            <a:avLst/>
            <a:gdLst/>
            <a:ahLst/>
            <a:cxnLst/>
            <a:rect l="l" t="t" r="r" b="b"/>
            <a:pathLst>
              <a:path w="654684">
                <a:moveTo>
                  <a:pt x="0" y="0"/>
                </a:moveTo>
                <a:lnTo>
                  <a:pt x="654293" y="0"/>
                </a:lnTo>
              </a:path>
            </a:pathLst>
          </a:custGeom>
          <a:ln w="32714">
            <a:solidFill>
              <a:srgbClr val="1E365C"/>
            </a:solidFill>
          </a:ln>
        </p:spPr>
        <p:txBody>
          <a:bodyPr wrap="square" lIns="0" tIns="0" rIns="0" bIns="0" rtlCol="0"/>
          <a:lstStyle/>
          <a:p>
            <a:endParaRPr/>
          </a:p>
        </p:txBody>
      </p:sp>
      <p:sp>
        <p:nvSpPr>
          <p:cNvPr id="54" name="object 54"/>
          <p:cNvSpPr/>
          <p:nvPr/>
        </p:nvSpPr>
        <p:spPr>
          <a:xfrm>
            <a:off x="6171776" y="4118611"/>
            <a:ext cx="294640" cy="294640"/>
          </a:xfrm>
          <a:custGeom>
            <a:avLst/>
            <a:gdLst/>
            <a:ahLst/>
            <a:cxnLst/>
            <a:rect l="l" t="t" r="r" b="b"/>
            <a:pathLst>
              <a:path w="294639" h="294639">
                <a:moveTo>
                  <a:pt x="261717" y="294305"/>
                </a:moveTo>
                <a:lnTo>
                  <a:pt x="32714" y="294305"/>
                </a:lnTo>
                <a:lnTo>
                  <a:pt x="19968" y="291731"/>
                </a:lnTo>
                <a:lnTo>
                  <a:pt x="9570" y="284715"/>
                </a:lnTo>
                <a:lnTo>
                  <a:pt x="2566" y="274315"/>
                </a:lnTo>
                <a:lnTo>
                  <a:pt x="0" y="261590"/>
                </a:lnTo>
                <a:lnTo>
                  <a:pt x="0" y="32714"/>
                </a:lnTo>
                <a:lnTo>
                  <a:pt x="2566" y="19989"/>
                </a:lnTo>
                <a:lnTo>
                  <a:pt x="9569" y="9589"/>
                </a:lnTo>
                <a:lnTo>
                  <a:pt x="19966" y="2573"/>
                </a:lnTo>
                <a:lnTo>
                  <a:pt x="32714" y="0"/>
                </a:lnTo>
                <a:lnTo>
                  <a:pt x="261717" y="0"/>
                </a:lnTo>
                <a:lnTo>
                  <a:pt x="274466" y="2573"/>
                </a:lnTo>
                <a:lnTo>
                  <a:pt x="284863" y="9589"/>
                </a:lnTo>
                <a:lnTo>
                  <a:pt x="291866" y="19989"/>
                </a:lnTo>
                <a:lnTo>
                  <a:pt x="294432" y="32714"/>
                </a:lnTo>
                <a:lnTo>
                  <a:pt x="294432" y="65302"/>
                </a:lnTo>
                <a:lnTo>
                  <a:pt x="65429" y="65302"/>
                </a:lnTo>
                <a:lnTo>
                  <a:pt x="65429" y="228875"/>
                </a:lnTo>
                <a:lnTo>
                  <a:pt x="294432" y="228875"/>
                </a:lnTo>
                <a:lnTo>
                  <a:pt x="294432" y="261590"/>
                </a:lnTo>
                <a:lnTo>
                  <a:pt x="291863" y="274319"/>
                </a:lnTo>
                <a:lnTo>
                  <a:pt x="284858" y="284718"/>
                </a:lnTo>
                <a:lnTo>
                  <a:pt x="274459" y="291732"/>
                </a:lnTo>
                <a:lnTo>
                  <a:pt x="261717" y="294305"/>
                </a:lnTo>
                <a:close/>
              </a:path>
              <a:path w="294639" h="294639">
                <a:moveTo>
                  <a:pt x="294432" y="228875"/>
                </a:moveTo>
                <a:lnTo>
                  <a:pt x="229002" y="228875"/>
                </a:lnTo>
                <a:lnTo>
                  <a:pt x="229002" y="65302"/>
                </a:lnTo>
                <a:lnTo>
                  <a:pt x="294432" y="65302"/>
                </a:lnTo>
                <a:lnTo>
                  <a:pt x="294432" y="228875"/>
                </a:lnTo>
                <a:close/>
              </a:path>
            </a:pathLst>
          </a:custGeom>
          <a:solidFill>
            <a:srgbClr val="1E365C">
              <a:alpha val="83920"/>
            </a:srgbClr>
          </a:solidFill>
        </p:spPr>
        <p:txBody>
          <a:bodyPr wrap="square" lIns="0" tIns="0" rIns="0" bIns="0" rtlCol="0"/>
          <a:lstStyle/>
          <a:p>
            <a:endParaRPr/>
          </a:p>
        </p:txBody>
      </p:sp>
      <p:sp>
        <p:nvSpPr>
          <p:cNvPr id="55" name="object 55"/>
          <p:cNvSpPr/>
          <p:nvPr/>
        </p:nvSpPr>
        <p:spPr>
          <a:xfrm>
            <a:off x="6138466" y="9926232"/>
            <a:ext cx="1351413" cy="699355"/>
          </a:xfrm>
          <a:prstGeom prst="rect">
            <a:avLst/>
          </a:prstGeom>
          <a:blipFill>
            <a:blip r:embed="rId5" cstate="print"/>
            <a:stretch>
              <a:fillRect/>
            </a:stretch>
          </a:blipFill>
        </p:spPr>
        <p:txBody>
          <a:bodyPr wrap="square" lIns="0" tIns="0" rIns="0" bIns="0" rtlCol="0"/>
          <a:lstStyle/>
          <a:p>
            <a:endParaRPr/>
          </a:p>
        </p:txBody>
      </p:sp>
      <p:sp>
        <p:nvSpPr>
          <p:cNvPr id="56" name="object 56"/>
          <p:cNvSpPr/>
          <p:nvPr/>
        </p:nvSpPr>
        <p:spPr>
          <a:xfrm>
            <a:off x="0" y="9678790"/>
            <a:ext cx="951700" cy="951700"/>
          </a:xfrm>
          <a:prstGeom prst="rect">
            <a:avLst/>
          </a:prstGeom>
          <a:blipFill>
            <a:blip r:embed="rId6" cstate="print"/>
            <a:stretch>
              <a:fillRect/>
            </a:stretch>
          </a:blip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38857" y="1200433"/>
            <a:ext cx="5105400" cy="3225800"/>
          </a:xfrm>
          <a:prstGeom prst="rect">
            <a:avLst/>
          </a:prstGeom>
        </p:spPr>
        <p:txBody>
          <a:bodyPr vert="horz" wrap="square" lIns="0" tIns="13970" rIns="0" bIns="0" rtlCol="0">
            <a:spAutoFit/>
          </a:bodyPr>
          <a:lstStyle/>
          <a:p>
            <a:pPr marR="241935" algn="ctr">
              <a:lnSpc>
                <a:spcPct val="100000"/>
              </a:lnSpc>
              <a:spcBef>
                <a:spcPts val="110"/>
              </a:spcBef>
            </a:pPr>
            <a:r>
              <a:rPr sz="1750" b="1" dirty="0">
                <a:solidFill>
                  <a:srgbClr val="5270FF"/>
                </a:solidFill>
                <a:latin typeface="Arial"/>
                <a:cs typeface="Arial"/>
              </a:rPr>
              <a:t>ΚΑΡΤΕΛΑ 5:</a:t>
            </a:r>
            <a:r>
              <a:rPr sz="1750" b="1" spc="-5" dirty="0">
                <a:solidFill>
                  <a:srgbClr val="5270FF"/>
                </a:solidFill>
                <a:latin typeface="Arial"/>
                <a:cs typeface="Arial"/>
              </a:rPr>
              <a:t> </a:t>
            </a:r>
            <a:r>
              <a:rPr sz="1750" b="1" dirty="0">
                <a:solidFill>
                  <a:srgbClr val="5270FF"/>
                </a:solidFill>
                <a:latin typeface="Arial"/>
                <a:cs typeface="Arial"/>
              </a:rPr>
              <a:t>Χειροτεχνίες</a:t>
            </a:r>
            <a:endParaRPr sz="1750">
              <a:latin typeface="Arial"/>
              <a:cs typeface="Arial"/>
            </a:endParaRPr>
          </a:p>
          <a:p>
            <a:pPr>
              <a:lnSpc>
                <a:spcPct val="100000"/>
              </a:lnSpc>
              <a:spcBef>
                <a:spcPts val="15"/>
              </a:spcBef>
            </a:pPr>
            <a:endParaRPr sz="1550">
              <a:latin typeface="Times New Roman"/>
              <a:cs typeface="Times New Roman"/>
            </a:endParaRPr>
          </a:p>
          <a:p>
            <a:pPr marL="273685" indent="-261620">
              <a:lnSpc>
                <a:spcPct val="100000"/>
              </a:lnSpc>
              <a:buAutoNum type="arabicParenR"/>
              <a:tabLst>
                <a:tab pos="274320" algn="l"/>
              </a:tabLst>
            </a:pPr>
            <a:r>
              <a:rPr sz="1750" dirty="0">
                <a:solidFill>
                  <a:srgbClr val="5270FF"/>
                </a:solidFill>
                <a:latin typeface="Arial"/>
                <a:cs typeface="Arial"/>
              </a:rPr>
              <a:t>Χρησιμοποιήστε ό,τι υλικό θέλετε</a:t>
            </a:r>
            <a:r>
              <a:rPr sz="1750" spc="-10" dirty="0">
                <a:solidFill>
                  <a:srgbClr val="5270FF"/>
                </a:solidFill>
                <a:latin typeface="Arial"/>
                <a:cs typeface="Arial"/>
              </a:rPr>
              <a:t> </a:t>
            </a:r>
            <a:r>
              <a:rPr sz="1750" dirty="0">
                <a:solidFill>
                  <a:srgbClr val="5270FF"/>
                </a:solidFill>
                <a:latin typeface="Arial"/>
                <a:cs typeface="Arial"/>
              </a:rPr>
              <a:t>(χαρτόνι,</a:t>
            </a:r>
            <a:endParaRPr sz="1750">
              <a:latin typeface="Arial"/>
              <a:cs typeface="Arial"/>
            </a:endParaRPr>
          </a:p>
          <a:p>
            <a:pPr marL="12700">
              <a:lnSpc>
                <a:spcPct val="100000"/>
              </a:lnSpc>
              <a:spcBef>
                <a:spcPts val="300"/>
              </a:spcBef>
            </a:pPr>
            <a:r>
              <a:rPr sz="1750" dirty="0">
                <a:solidFill>
                  <a:srgbClr val="5270FF"/>
                </a:solidFill>
                <a:latin typeface="Arial"/>
                <a:cs typeface="Arial"/>
              </a:rPr>
              <a:t>κλωστές, ύφασμα</a:t>
            </a:r>
            <a:r>
              <a:rPr sz="1750" spc="-5" dirty="0">
                <a:solidFill>
                  <a:srgbClr val="5270FF"/>
                </a:solidFill>
                <a:latin typeface="Arial"/>
                <a:cs typeface="Arial"/>
              </a:rPr>
              <a:t> </a:t>
            </a:r>
            <a:r>
              <a:rPr sz="1750" dirty="0">
                <a:solidFill>
                  <a:srgbClr val="5270FF"/>
                </a:solidFill>
                <a:latin typeface="Arial"/>
                <a:cs typeface="Arial"/>
              </a:rPr>
              <a:t>κ.λπ.)</a:t>
            </a:r>
            <a:endParaRPr sz="1750">
              <a:latin typeface="Arial"/>
              <a:cs typeface="Arial"/>
            </a:endParaRPr>
          </a:p>
          <a:p>
            <a:pPr marL="12700" marR="625475">
              <a:lnSpc>
                <a:spcPct val="114199"/>
              </a:lnSpc>
              <a:buAutoNum type="arabicParenR" startAt="2"/>
              <a:tabLst>
                <a:tab pos="274320" algn="l"/>
              </a:tabLst>
            </a:pPr>
            <a:r>
              <a:rPr sz="1750" dirty="0">
                <a:solidFill>
                  <a:srgbClr val="5270FF"/>
                </a:solidFill>
                <a:latin typeface="Arial"/>
                <a:cs typeface="Arial"/>
              </a:rPr>
              <a:t>Κατασκευάστε κάτι για την αιμοδοσία (π.χ.  κούπες, το δέντρο της αιμοδοσίας, πίνακα  ζωγραφικής, κονκάρδες</a:t>
            </a:r>
            <a:r>
              <a:rPr sz="1750" spc="-5" dirty="0">
                <a:solidFill>
                  <a:srgbClr val="5270FF"/>
                </a:solidFill>
                <a:latin typeface="Arial"/>
                <a:cs typeface="Arial"/>
              </a:rPr>
              <a:t> </a:t>
            </a:r>
            <a:r>
              <a:rPr sz="1750" dirty="0">
                <a:solidFill>
                  <a:srgbClr val="5270FF"/>
                </a:solidFill>
                <a:latin typeface="Arial"/>
                <a:cs typeface="Arial"/>
              </a:rPr>
              <a:t>κ.λπ.)</a:t>
            </a:r>
            <a:endParaRPr sz="1750">
              <a:latin typeface="Arial"/>
              <a:cs typeface="Arial"/>
            </a:endParaRPr>
          </a:p>
          <a:p>
            <a:pPr marL="12700" marR="5080">
              <a:lnSpc>
                <a:spcPct val="114199"/>
              </a:lnSpc>
              <a:buAutoNum type="arabicParenR" startAt="2"/>
              <a:tabLst>
                <a:tab pos="274320" algn="l"/>
              </a:tabLst>
            </a:pPr>
            <a:r>
              <a:rPr sz="1750" dirty="0">
                <a:solidFill>
                  <a:srgbClr val="5270FF"/>
                </a:solidFill>
                <a:latin typeface="Arial"/>
                <a:cs typeface="Arial"/>
              </a:rPr>
              <a:t>Τοποθετήστε τις χειροτεχνίες σας στην τάξη </a:t>
            </a:r>
            <a:r>
              <a:rPr sz="1750" spc="5" dirty="0">
                <a:solidFill>
                  <a:srgbClr val="5270FF"/>
                </a:solidFill>
                <a:latin typeface="Arial"/>
                <a:cs typeface="Arial"/>
              </a:rPr>
              <a:t>ή </a:t>
            </a:r>
            <a:r>
              <a:rPr sz="1750" dirty="0">
                <a:solidFill>
                  <a:srgbClr val="5270FF"/>
                </a:solidFill>
                <a:latin typeface="Arial"/>
                <a:cs typeface="Arial"/>
              </a:rPr>
              <a:t>σε  κάποιο άλλο μέρος του σχολείου </a:t>
            </a:r>
            <a:r>
              <a:rPr sz="1750" spc="5" dirty="0">
                <a:solidFill>
                  <a:srgbClr val="5270FF"/>
                </a:solidFill>
                <a:latin typeface="Arial"/>
                <a:cs typeface="Arial"/>
              </a:rPr>
              <a:t>ή </a:t>
            </a:r>
            <a:r>
              <a:rPr sz="1750" dirty="0">
                <a:solidFill>
                  <a:srgbClr val="5270FF"/>
                </a:solidFill>
                <a:latin typeface="Arial"/>
                <a:cs typeface="Arial"/>
              </a:rPr>
              <a:t>χαρίστε τις  δημιουργίες σας σε φίλους σας </a:t>
            </a:r>
            <a:r>
              <a:rPr sz="1750" spc="5" dirty="0">
                <a:solidFill>
                  <a:srgbClr val="5270FF"/>
                </a:solidFill>
                <a:latin typeface="Arial"/>
                <a:cs typeface="Arial"/>
              </a:rPr>
              <a:t>ή </a:t>
            </a:r>
            <a:r>
              <a:rPr sz="1750" dirty="0">
                <a:solidFill>
                  <a:srgbClr val="5270FF"/>
                </a:solidFill>
                <a:latin typeface="Arial"/>
                <a:cs typeface="Arial"/>
              </a:rPr>
              <a:t>σε κάποια  εθελοντική οργάνωση της περιοχής</a:t>
            </a:r>
            <a:r>
              <a:rPr sz="1750" spc="-5" dirty="0">
                <a:solidFill>
                  <a:srgbClr val="5270FF"/>
                </a:solidFill>
                <a:latin typeface="Arial"/>
                <a:cs typeface="Arial"/>
              </a:rPr>
              <a:t> </a:t>
            </a:r>
            <a:r>
              <a:rPr sz="1750" dirty="0">
                <a:solidFill>
                  <a:srgbClr val="5270FF"/>
                </a:solidFill>
                <a:latin typeface="Arial"/>
                <a:cs typeface="Arial"/>
              </a:rPr>
              <a:t>σας</a:t>
            </a:r>
            <a:endParaRPr sz="1750">
              <a:latin typeface="Arial"/>
              <a:cs typeface="Arial"/>
            </a:endParaRPr>
          </a:p>
        </p:txBody>
      </p:sp>
      <p:sp>
        <p:nvSpPr>
          <p:cNvPr id="3" name="object 3"/>
          <p:cNvSpPr/>
          <p:nvPr/>
        </p:nvSpPr>
        <p:spPr>
          <a:xfrm>
            <a:off x="581205" y="5574383"/>
            <a:ext cx="245110" cy="0"/>
          </a:xfrm>
          <a:custGeom>
            <a:avLst/>
            <a:gdLst/>
            <a:ahLst/>
            <a:cxnLst/>
            <a:rect l="l" t="t" r="r" b="b"/>
            <a:pathLst>
              <a:path w="245109">
                <a:moveTo>
                  <a:pt x="0" y="0"/>
                </a:moveTo>
                <a:lnTo>
                  <a:pt x="244885" y="0"/>
                </a:lnTo>
              </a:path>
            </a:pathLst>
          </a:custGeom>
          <a:ln w="12693">
            <a:solidFill>
              <a:srgbClr val="44D9E6"/>
            </a:solidFill>
          </a:ln>
        </p:spPr>
        <p:txBody>
          <a:bodyPr wrap="square" lIns="0" tIns="0" rIns="0" bIns="0" rtlCol="0"/>
          <a:lstStyle/>
          <a:p>
            <a:endParaRPr/>
          </a:p>
        </p:txBody>
      </p:sp>
      <p:sp>
        <p:nvSpPr>
          <p:cNvPr id="4" name="object 4"/>
          <p:cNvSpPr/>
          <p:nvPr/>
        </p:nvSpPr>
        <p:spPr>
          <a:xfrm>
            <a:off x="587528" y="5580730"/>
            <a:ext cx="0" cy="266700"/>
          </a:xfrm>
          <a:custGeom>
            <a:avLst/>
            <a:gdLst/>
            <a:ahLst/>
            <a:cxnLst/>
            <a:rect l="l" t="t" r="r" b="b"/>
            <a:pathLst>
              <a:path h="266700">
                <a:moveTo>
                  <a:pt x="0" y="0"/>
                </a:moveTo>
                <a:lnTo>
                  <a:pt x="0" y="266566"/>
                </a:lnTo>
              </a:path>
            </a:pathLst>
          </a:custGeom>
          <a:ln w="12644">
            <a:solidFill>
              <a:srgbClr val="44D9E6"/>
            </a:solidFill>
          </a:ln>
        </p:spPr>
        <p:txBody>
          <a:bodyPr wrap="square" lIns="0" tIns="0" rIns="0" bIns="0" rtlCol="0"/>
          <a:lstStyle/>
          <a:p>
            <a:endParaRPr/>
          </a:p>
        </p:txBody>
      </p:sp>
      <p:sp>
        <p:nvSpPr>
          <p:cNvPr id="5" name="object 5"/>
          <p:cNvSpPr/>
          <p:nvPr/>
        </p:nvSpPr>
        <p:spPr>
          <a:xfrm>
            <a:off x="644318" y="5637851"/>
            <a:ext cx="182245" cy="0"/>
          </a:xfrm>
          <a:custGeom>
            <a:avLst/>
            <a:gdLst/>
            <a:ahLst/>
            <a:cxnLst/>
            <a:rect l="l" t="t" r="r" b="b"/>
            <a:pathLst>
              <a:path w="182244">
                <a:moveTo>
                  <a:pt x="0" y="0"/>
                </a:moveTo>
                <a:lnTo>
                  <a:pt x="181772" y="0"/>
                </a:lnTo>
              </a:path>
            </a:pathLst>
          </a:custGeom>
          <a:ln w="12693">
            <a:solidFill>
              <a:srgbClr val="44D9E6"/>
            </a:solidFill>
          </a:ln>
        </p:spPr>
        <p:txBody>
          <a:bodyPr wrap="square" lIns="0" tIns="0" rIns="0" bIns="0" rtlCol="0"/>
          <a:lstStyle/>
          <a:p>
            <a:endParaRPr/>
          </a:p>
        </p:txBody>
      </p:sp>
      <p:sp>
        <p:nvSpPr>
          <p:cNvPr id="6" name="object 6"/>
          <p:cNvSpPr/>
          <p:nvPr/>
        </p:nvSpPr>
        <p:spPr>
          <a:xfrm>
            <a:off x="650752" y="5644198"/>
            <a:ext cx="0" cy="203200"/>
          </a:xfrm>
          <a:custGeom>
            <a:avLst/>
            <a:gdLst/>
            <a:ahLst/>
            <a:cxnLst/>
            <a:rect l="l" t="t" r="r" b="b"/>
            <a:pathLst>
              <a:path h="203200">
                <a:moveTo>
                  <a:pt x="0" y="0"/>
                </a:moveTo>
                <a:lnTo>
                  <a:pt x="0" y="203098"/>
                </a:lnTo>
              </a:path>
            </a:pathLst>
          </a:custGeom>
          <a:ln w="12867">
            <a:solidFill>
              <a:srgbClr val="44D9E6"/>
            </a:solidFill>
          </a:ln>
        </p:spPr>
        <p:txBody>
          <a:bodyPr wrap="square" lIns="0" tIns="0" rIns="0" bIns="0" rtlCol="0"/>
          <a:lstStyle/>
          <a:p>
            <a:endParaRPr/>
          </a:p>
        </p:txBody>
      </p:sp>
      <p:sp>
        <p:nvSpPr>
          <p:cNvPr id="7" name="object 7"/>
          <p:cNvSpPr/>
          <p:nvPr/>
        </p:nvSpPr>
        <p:spPr>
          <a:xfrm>
            <a:off x="587528" y="5837103"/>
            <a:ext cx="0" cy="3427729"/>
          </a:xfrm>
          <a:custGeom>
            <a:avLst/>
            <a:gdLst/>
            <a:ahLst/>
            <a:cxnLst/>
            <a:rect l="l" t="t" r="r" b="b"/>
            <a:pathLst>
              <a:path h="3427729">
                <a:moveTo>
                  <a:pt x="0" y="0"/>
                </a:moveTo>
                <a:lnTo>
                  <a:pt x="0" y="3427511"/>
                </a:lnTo>
              </a:path>
            </a:pathLst>
          </a:custGeom>
          <a:ln w="12644">
            <a:solidFill>
              <a:srgbClr val="44D9E6"/>
            </a:solidFill>
          </a:ln>
        </p:spPr>
        <p:txBody>
          <a:bodyPr wrap="square" lIns="0" tIns="0" rIns="0" bIns="0" rtlCol="0"/>
          <a:lstStyle/>
          <a:p>
            <a:endParaRPr/>
          </a:p>
        </p:txBody>
      </p:sp>
      <p:sp>
        <p:nvSpPr>
          <p:cNvPr id="8" name="object 8"/>
          <p:cNvSpPr/>
          <p:nvPr/>
        </p:nvSpPr>
        <p:spPr>
          <a:xfrm>
            <a:off x="650747" y="5837103"/>
            <a:ext cx="0" cy="3427729"/>
          </a:xfrm>
          <a:custGeom>
            <a:avLst/>
            <a:gdLst/>
            <a:ahLst/>
            <a:cxnLst/>
            <a:rect l="l" t="t" r="r" b="b"/>
            <a:pathLst>
              <a:path h="3427729">
                <a:moveTo>
                  <a:pt x="0" y="0"/>
                </a:moveTo>
                <a:lnTo>
                  <a:pt x="0" y="3427511"/>
                </a:lnTo>
              </a:path>
            </a:pathLst>
          </a:custGeom>
          <a:ln w="12857">
            <a:solidFill>
              <a:srgbClr val="44D9E6"/>
            </a:solidFill>
          </a:ln>
        </p:spPr>
        <p:txBody>
          <a:bodyPr wrap="square" lIns="0" tIns="0" rIns="0" bIns="0" rtlCol="0"/>
          <a:lstStyle/>
          <a:p>
            <a:endParaRPr/>
          </a:p>
        </p:txBody>
      </p:sp>
      <p:sp>
        <p:nvSpPr>
          <p:cNvPr id="9" name="object 9"/>
          <p:cNvSpPr/>
          <p:nvPr/>
        </p:nvSpPr>
        <p:spPr>
          <a:xfrm>
            <a:off x="587528" y="9254780"/>
            <a:ext cx="0" cy="297180"/>
          </a:xfrm>
          <a:custGeom>
            <a:avLst/>
            <a:gdLst/>
            <a:ahLst/>
            <a:cxnLst/>
            <a:rect l="l" t="t" r="r" b="b"/>
            <a:pathLst>
              <a:path h="297179">
                <a:moveTo>
                  <a:pt x="0" y="0"/>
                </a:moveTo>
                <a:lnTo>
                  <a:pt x="0" y="297031"/>
                </a:lnTo>
              </a:path>
            </a:pathLst>
          </a:custGeom>
          <a:ln w="12644">
            <a:solidFill>
              <a:srgbClr val="44D9E6"/>
            </a:solidFill>
          </a:ln>
        </p:spPr>
        <p:txBody>
          <a:bodyPr wrap="square" lIns="0" tIns="0" rIns="0" bIns="0" rtlCol="0"/>
          <a:lstStyle/>
          <a:p>
            <a:endParaRPr/>
          </a:p>
        </p:txBody>
      </p:sp>
      <p:sp>
        <p:nvSpPr>
          <p:cNvPr id="10" name="object 10"/>
          <p:cNvSpPr/>
          <p:nvPr/>
        </p:nvSpPr>
        <p:spPr>
          <a:xfrm>
            <a:off x="581205" y="9558158"/>
            <a:ext cx="245110" cy="0"/>
          </a:xfrm>
          <a:custGeom>
            <a:avLst/>
            <a:gdLst/>
            <a:ahLst/>
            <a:cxnLst/>
            <a:rect l="l" t="t" r="r" b="b"/>
            <a:pathLst>
              <a:path w="245109">
                <a:moveTo>
                  <a:pt x="0" y="0"/>
                </a:moveTo>
                <a:lnTo>
                  <a:pt x="244885" y="0"/>
                </a:lnTo>
              </a:path>
            </a:pathLst>
          </a:custGeom>
          <a:ln w="12693">
            <a:solidFill>
              <a:srgbClr val="44D9E6"/>
            </a:solidFill>
          </a:ln>
        </p:spPr>
        <p:txBody>
          <a:bodyPr wrap="square" lIns="0" tIns="0" rIns="0" bIns="0" rtlCol="0"/>
          <a:lstStyle/>
          <a:p>
            <a:endParaRPr/>
          </a:p>
        </p:txBody>
      </p:sp>
      <p:sp>
        <p:nvSpPr>
          <p:cNvPr id="11" name="object 11"/>
          <p:cNvSpPr/>
          <p:nvPr/>
        </p:nvSpPr>
        <p:spPr>
          <a:xfrm>
            <a:off x="650752" y="9254780"/>
            <a:ext cx="0" cy="233679"/>
          </a:xfrm>
          <a:custGeom>
            <a:avLst/>
            <a:gdLst/>
            <a:ahLst/>
            <a:cxnLst/>
            <a:rect l="l" t="t" r="r" b="b"/>
            <a:pathLst>
              <a:path h="233679">
                <a:moveTo>
                  <a:pt x="0" y="0"/>
                </a:moveTo>
                <a:lnTo>
                  <a:pt x="0" y="233563"/>
                </a:lnTo>
              </a:path>
            </a:pathLst>
          </a:custGeom>
          <a:ln w="12867">
            <a:solidFill>
              <a:srgbClr val="44D9E6"/>
            </a:solidFill>
          </a:ln>
        </p:spPr>
        <p:txBody>
          <a:bodyPr wrap="square" lIns="0" tIns="0" rIns="0" bIns="0" rtlCol="0"/>
          <a:lstStyle/>
          <a:p>
            <a:endParaRPr/>
          </a:p>
        </p:txBody>
      </p:sp>
      <p:sp>
        <p:nvSpPr>
          <p:cNvPr id="12" name="object 12"/>
          <p:cNvSpPr/>
          <p:nvPr/>
        </p:nvSpPr>
        <p:spPr>
          <a:xfrm>
            <a:off x="644318" y="9494690"/>
            <a:ext cx="182245" cy="0"/>
          </a:xfrm>
          <a:custGeom>
            <a:avLst/>
            <a:gdLst/>
            <a:ahLst/>
            <a:cxnLst/>
            <a:rect l="l" t="t" r="r" b="b"/>
            <a:pathLst>
              <a:path w="182244">
                <a:moveTo>
                  <a:pt x="0" y="0"/>
                </a:moveTo>
                <a:lnTo>
                  <a:pt x="181772" y="0"/>
                </a:lnTo>
              </a:path>
            </a:pathLst>
          </a:custGeom>
          <a:ln w="12693">
            <a:solidFill>
              <a:srgbClr val="44D9E6"/>
            </a:solidFill>
          </a:ln>
        </p:spPr>
        <p:txBody>
          <a:bodyPr wrap="square" lIns="0" tIns="0" rIns="0" bIns="0" rtlCol="0"/>
          <a:lstStyle/>
          <a:p>
            <a:endParaRPr/>
          </a:p>
        </p:txBody>
      </p:sp>
      <p:sp>
        <p:nvSpPr>
          <p:cNvPr id="13" name="object 13"/>
          <p:cNvSpPr/>
          <p:nvPr/>
        </p:nvSpPr>
        <p:spPr>
          <a:xfrm>
            <a:off x="815975" y="9557683"/>
            <a:ext cx="5962650" cy="0"/>
          </a:xfrm>
          <a:custGeom>
            <a:avLst/>
            <a:gdLst/>
            <a:ahLst/>
            <a:cxnLst/>
            <a:rect l="l" t="t" r="r" b="b"/>
            <a:pathLst>
              <a:path w="5962650">
                <a:moveTo>
                  <a:pt x="0" y="0"/>
                </a:moveTo>
                <a:lnTo>
                  <a:pt x="5962232" y="0"/>
                </a:lnTo>
              </a:path>
            </a:pathLst>
          </a:custGeom>
          <a:ln w="12632">
            <a:solidFill>
              <a:srgbClr val="44D9E6"/>
            </a:solidFill>
          </a:ln>
        </p:spPr>
        <p:txBody>
          <a:bodyPr wrap="square" lIns="0" tIns="0" rIns="0" bIns="0" rtlCol="0"/>
          <a:lstStyle/>
          <a:p>
            <a:endParaRPr/>
          </a:p>
        </p:txBody>
      </p:sp>
      <p:sp>
        <p:nvSpPr>
          <p:cNvPr id="14" name="object 14"/>
          <p:cNvSpPr/>
          <p:nvPr/>
        </p:nvSpPr>
        <p:spPr>
          <a:xfrm>
            <a:off x="815975" y="9494517"/>
            <a:ext cx="5962650" cy="0"/>
          </a:xfrm>
          <a:custGeom>
            <a:avLst/>
            <a:gdLst/>
            <a:ahLst/>
            <a:cxnLst/>
            <a:rect l="l" t="t" r="r" b="b"/>
            <a:pathLst>
              <a:path w="5962650">
                <a:moveTo>
                  <a:pt x="0" y="0"/>
                </a:moveTo>
                <a:lnTo>
                  <a:pt x="5962232" y="0"/>
                </a:lnTo>
              </a:path>
            </a:pathLst>
          </a:custGeom>
          <a:ln w="12844">
            <a:solidFill>
              <a:srgbClr val="44D9E6"/>
            </a:solidFill>
          </a:ln>
        </p:spPr>
        <p:txBody>
          <a:bodyPr wrap="square" lIns="0" tIns="0" rIns="0" bIns="0" rtlCol="0"/>
          <a:lstStyle/>
          <a:p>
            <a:endParaRPr/>
          </a:p>
        </p:txBody>
      </p:sp>
      <p:sp>
        <p:nvSpPr>
          <p:cNvPr id="15" name="object 15"/>
          <p:cNvSpPr/>
          <p:nvPr/>
        </p:nvSpPr>
        <p:spPr>
          <a:xfrm>
            <a:off x="6959454" y="9254780"/>
            <a:ext cx="0" cy="297180"/>
          </a:xfrm>
          <a:custGeom>
            <a:avLst/>
            <a:gdLst/>
            <a:ahLst/>
            <a:cxnLst/>
            <a:rect l="l" t="t" r="r" b="b"/>
            <a:pathLst>
              <a:path h="297179">
                <a:moveTo>
                  <a:pt x="0" y="0"/>
                </a:moveTo>
                <a:lnTo>
                  <a:pt x="0" y="297031"/>
                </a:lnTo>
              </a:path>
            </a:pathLst>
          </a:custGeom>
          <a:ln w="12644">
            <a:solidFill>
              <a:srgbClr val="44D9E6"/>
            </a:solidFill>
          </a:ln>
        </p:spPr>
        <p:txBody>
          <a:bodyPr wrap="square" lIns="0" tIns="0" rIns="0" bIns="0" rtlCol="0"/>
          <a:lstStyle/>
          <a:p>
            <a:endParaRPr/>
          </a:p>
        </p:txBody>
      </p:sp>
      <p:sp>
        <p:nvSpPr>
          <p:cNvPr id="16" name="object 16"/>
          <p:cNvSpPr/>
          <p:nvPr/>
        </p:nvSpPr>
        <p:spPr>
          <a:xfrm>
            <a:off x="6768092" y="9558158"/>
            <a:ext cx="198120" cy="0"/>
          </a:xfrm>
          <a:custGeom>
            <a:avLst/>
            <a:gdLst/>
            <a:ahLst/>
            <a:cxnLst/>
            <a:rect l="l" t="t" r="r" b="b"/>
            <a:pathLst>
              <a:path w="198120">
                <a:moveTo>
                  <a:pt x="0" y="0"/>
                </a:moveTo>
                <a:lnTo>
                  <a:pt x="197684" y="0"/>
                </a:lnTo>
              </a:path>
            </a:pathLst>
          </a:custGeom>
          <a:ln w="12693">
            <a:solidFill>
              <a:srgbClr val="44D9E6"/>
            </a:solidFill>
          </a:ln>
        </p:spPr>
        <p:txBody>
          <a:bodyPr wrap="square" lIns="0" tIns="0" rIns="0" bIns="0" rtlCol="0"/>
          <a:lstStyle/>
          <a:p>
            <a:endParaRPr/>
          </a:p>
        </p:txBody>
      </p:sp>
      <p:sp>
        <p:nvSpPr>
          <p:cNvPr id="17" name="object 17"/>
          <p:cNvSpPr/>
          <p:nvPr/>
        </p:nvSpPr>
        <p:spPr>
          <a:xfrm>
            <a:off x="6896230" y="9254780"/>
            <a:ext cx="0" cy="233679"/>
          </a:xfrm>
          <a:custGeom>
            <a:avLst/>
            <a:gdLst/>
            <a:ahLst/>
            <a:cxnLst/>
            <a:rect l="l" t="t" r="r" b="b"/>
            <a:pathLst>
              <a:path h="233679">
                <a:moveTo>
                  <a:pt x="0" y="0"/>
                </a:moveTo>
                <a:lnTo>
                  <a:pt x="0" y="233563"/>
                </a:lnTo>
              </a:path>
            </a:pathLst>
          </a:custGeom>
          <a:ln w="12867">
            <a:solidFill>
              <a:srgbClr val="44D9E6"/>
            </a:solidFill>
          </a:ln>
        </p:spPr>
        <p:txBody>
          <a:bodyPr wrap="square" lIns="0" tIns="0" rIns="0" bIns="0" rtlCol="0"/>
          <a:lstStyle/>
          <a:p>
            <a:endParaRPr/>
          </a:p>
        </p:txBody>
      </p:sp>
      <p:sp>
        <p:nvSpPr>
          <p:cNvPr id="18" name="object 18"/>
          <p:cNvSpPr/>
          <p:nvPr/>
        </p:nvSpPr>
        <p:spPr>
          <a:xfrm>
            <a:off x="6768092" y="9494690"/>
            <a:ext cx="134620" cy="0"/>
          </a:xfrm>
          <a:custGeom>
            <a:avLst/>
            <a:gdLst/>
            <a:ahLst/>
            <a:cxnLst/>
            <a:rect l="l" t="t" r="r" b="b"/>
            <a:pathLst>
              <a:path w="134620">
                <a:moveTo>
                  <a:pt x="0" y="0"/>
                </a:moveTo>
                <a:lnTo>
                  <a:pt x="134571" y="0"/>
                </a:lnTo>
              </a:path>
            </a:pathLst>
          </a:custGeom>
          <a:ln w="12693">
            <a:solidFill>
              <a:srgbClr val="44D9E6"/>
            </a:solidFill>
          </a:ln>
        </p:spPr>
        <p:txBody>
          <a:bodyPr wrap="square" lIns="0" tIns="0" rIns="0" bIns="0" rtlCol="0"/>
          <a:lstStyle/>
          <a:p>
            <a:endParaRPr/>
          </a:p>
        </p:txBody>
      </p:sp>
      <p:sp>
        <p:nvSpPr>
          <p:cNvPr id="19" name="object 19"/>
          <p:cNvSpPr/>
          <p:nvPr/>
        </p:nvSpPr>
        <p:spPr>
          <a:xfrm>
            <a:off x="6959454" y="5837103"/>
            <a:ext cx="0" cy="3427729"/>
          </a:xfrm>
          <a:custGeom>
            <a:avLst/>
            <a:gdLst/>
            <a:ahLst/>
            <a:cxnLst/>
            <a:rect l="l" t="t" r="r" b="b"/>
            <a:pathLst>
              <a:path h="3427729">
                <a:moveTo>
                  <a:pt x="0" y="0"/>
                </a:moveTo>
                <a:lnTo>
                  <a:pt x="0" y="3427511"/>
                </a:lnTo>
              </a:path>
            </a:pathLst>
          </a:custGeom>
          <a:ln w="12644">
            <a:solidFill>
              <a:srgbClr val="44D9E6"/>
            </a:solidFill>
          </a:ln>
        </p:spPr>
        <p:txBody>
          <a:bodyPr wrap="square" lIns="0" tIns="0" rIns="0" bIns="0" rtlCol="0"/>
          <a:lstStyle/>
          <a:p>
            <a:endParaRPr/>
          </a:p>
        </p:txBody>
      </p:sp>
      <p:sp>
        <p:nvSpPr>
          <p:cNvPr id="20" name="object 20"/>
          <p:cNvSpPr/>
          <p:nvPr/>
        </p:nvSpPr>
        <p:spPr>
          <a:xfrm>
            <a:off x="6896224" y="5837103"/>
            <a:ext cx="0" cy="3427729"/>
          </a:xfrm>
          <a:custGeom>
            <a:avLst/>
            <a:gdLst/>
            <a:ahLst/>
            <a:cxnLst/>
            <a:rect l="l" t="t" r="r" b="b"/>
            <a:pathLst>
              <a:path h="3427729">
                <a:moveTo>
                  <a:pt x="0" y="0"/>
                </a:moveTo>
                <a:lnTo>
                  <a:pt x="0" y="3427511"/>
                </a:lnTo>
              </a:path>
            </a:pathLst>
          </a:custGeom>
          <a:ln w="12857">
            <a:solidFill>
              <a:srgbClr val="44D9E6"/>
            </a:solidFill>
          </a:ln>
        </p:spPr>
        <p:txBody>
          <a:bodyPr wrap="square" lIns="0" tIns="0" rIns="0" bIns="0" rtlCol="0"/>
          <a:lstStyle/>
          <a:p>
            <a:endParaRPr/>
          </a:p>
        </p:txBody>
      </p:sp>
      <p:sp>
        <p:nvSpPr>
          <p:cNvPr id="21" name="object 21"/>
          <p:cNvSpPr/>
          <p:nvPr/>
        </p:nvSpPr>
        <p:spPr>
          <a:xfrm>
            <a:off x="6768092" y="5574383"/>
            <a:ext cx="198120" cy="0"/>
          </a:xfrm>
          <a:custGeom>
            <a:avLst/>
            <a:gdLst/>
            <a:ahLst/>
            <a:cxnLst/>
            <a:rect l="l" t="t" r="r" b="b"/>
            <a:pathLst>
              <a:path w="198120">
                <a:moveTo>
                  <a:pt x="0" y="0"/>
                </a:moveTo>
                <a:lnTo>
                  <a:pt x="197684" y="0"/>
                </a:lnTo>
              </a:path>
            </a:pathLst>
          </a:custGeom>
          <a:ln w="12693">
            <a:solidFill>
              <a:srgbClr val="44D9E6"/>
            </a:solidFill>
          </a:ln>
        </p:spPr>
        <p:txBody>
          <a:bodyPr wrap="square" lIns="0" tIns="0" rIns="0" bIns="0" rtlCol="0"/>
          <a:lstStyle/>
          <a:p>
            <a:endParaRPr/>
          </a:p>
        </p:txBody>
      </p:sp>
      <p:sp>
        <p:nvSpPr>
          <p:cNvPr id="22" name="object 22"/>
          <p:cNvSpPr/>
          <p:nvPr/>
        </p:nvSpPr>
        <p:spPr>
          <a:xfrm>
            <a:off x="6959454" y="5580730"/>
            <a:ext cx="0" cy="266700"/>
          </a:xfrm>
          <a:custGeom>
            <a:avLst/>
            <a:gdLst/>
            <a:ahLst/>
            <a:cxnLst/>
            <a:rect l="l" t="t" r="r" b="b"/>
            <a:pathLst>
              <a:path h="266700">
                <a:moveTo>
                  <a:pt x="0" y="0"/>
                </a:moveTo>
                <a:lnTo>
                  <a:pt x="0" y="266566"/>
                </a:lnTo>
              </a:path>
            </a:pathLst>
          </a:custGeom>
          <a:ln w="12644">
            <a:solidFill>
              <a:srgbClr val="44D9E6"/>
            </a:solidFill>
          </a:ln>
        </p:spPr>
        <p:txBody>
          <a:bodyPr wrap="square" lIns="0" tIns="0" rIns="0" bIns="0" rtlCol="0"/>
          <a:lstStyle/>
          <a:p>
            <a:endParaRPr/>
          </a:p>
        </p:txBody>
      </p:sp>
      <p:sp>
        <p:nvSpPr>
          <p:cNvPr id="23" name="object 23"/>
          <p:cNvSpPr/>
          <p:nvPr/>
        </p:nvSpPr>
        <p:spPr>
          <a:xfrm>
            <a:off x="6768092" y="5637851"/>
            <a:ext cx="134620" cy="0"/>
          </a:xfrm>
          <a:custGeom>
            <a:avLst/>
            <a:gdLst/>
            <a:ahLst/>
            <a:cxnLst/>
            <a:rect l="l" t="t" r="r" b="b"/>
            <a:pathLst>
              <a:path w="134620">
                <a:moveTo>
                  <a:pt x="0" y="0"/>
                </a:moveTo>
                <a:lnTo>
                  <a:pt x="134571" y="0"/>
                </a:lnTo>
              </a:path>
            </a:pathLst>
          </a:custGeom>
          <a:ln w="12693">
            <a:solidFill>
              <a:srgbClr val="44D9E6"/>
            </a:solidFill>
          </a:ln>
        </p:spPr>
        <p:txBody>
          <a:bodyPr wrap="square" lIns="0" tIns="0" rIns="0" bIns="0" rtlCol="0"/>
          <a:lstStyle/>
          <a:p>
            <a:endParaRPr/>
          </a:p>
        </p:txBody>
      </p:sp>
      <p:sp>
        <p:nvSpPr>
          <p:cNvPr id="24" name="object 24"/>
          <p:cNvSpPr/>
          <p:nvPr/>
        </p:nvSpPr>
        <p:spPr>
          <a:xfrm>
            <a:off x="6896230" y="5644198"/>
            <a:ext cx="0" cy="203200"/>
          </a:xfrm>
          <a:custGeom>
            <a:avLst/>
            <a:gdLst/>
            <a:ahLst/>
            <a:cxnLst/>
            <a:rect l="l" t="t" r="r" b="b"/>
            <a:pathLst>
              <a:path h="203200">
                <a:moveTo>
                  <a:pt x="0" y="0"/>
                </a:moveTo>
                <a:lnTo>
                  <a:pt x="0" y="203098"/>
                </a:lnTo>
              </a:path>
            </a:pathLst>
          </a:custGeom>
          <a:ln w="12867">
            <a:solidFill>
              <a:srgbClr val="44D9E6"/>
            </a:solidFill>
          </a:ln>
        </p:spPr>
        <p:txBody>
          <a:bodyPr wrap="square" lIns="0" tIns="0" rIns="0" bIns="0" rtlCol="0"/>
          <a:lstStyle/>
          <a:p>
            <a:endParaRPr/>
          </a:p>
        </p:txBody>
      </p:sp>
      <p:sp>
        <p:nvSpPr>
          <p:cNvPr id="25" name="object 25"/>
          <p:cNvSpPr/>
          <p:nvPr/>
        </p:nvSpPr>
        <p:spPr>
          <a:xfrm>
            <a:off x="815975" y="5574352"/>
            <a:ext cx="5962650" cy="0"/>
          </a:xfrm>
          <a:custGeom>
            <a:avLst/>
            <a:gdLst/>
            <a:ahLst/>
            <a:cxnLst/>
            <a:rect l="l" t="t" r="r" b="b"/>
            <a:pathLst>
              <a:path w="5962650">
                <a:moveTo>
                  <a:pt x="0" y="0"/>
                </a:moveTo>
                <a:lnTo>
                  <a:pt x="5962232" y="0"/>
                </a:lnTo>
              </a:path>
            </a:pathLst>
          </a:custGeom>
          <a:ln w="12632">
            <a:solidFill>
              <a:srgbClr val="44D9E6"/>
            </a:solidFill>
          </a:ln>
        </p:spPr>
        <p:txBody>
          <a:bodyPr wrap="square" lIns="0" tIns="0" rIns="0" bIns="0" rtlCol="0"/>
          <a:lstStyle/>
          <a:p>
            <a:endParaRPr/>
          </a:p>
        </p:txBody>
      </p:sp>
      <p:sp>
        <p:nvSpPr>
          <p:cNvPr id="26" name="object 26"/>
          <p:cNvSpPr/>
          <p:nvPr/>
        </p:nvSpPr>
        <p:spPr>
          <a:xfrm>
            <a:off x="815975" y="5637508"/>
            <a:ext cx="5962650" cy="0"/>
          </a:xfrm>
          <a:custGeom>
            <a:avLst/>
            <a:gdLst/>
            <a:ahLst/>
            <a:cxnLst/>
            <a:rect l="l" t="t" r="r" b="b"/>
            <a:pathLst>
              <a:path w="5962650">
                <a:moveTo>
                  <a:pt x="0" y="0"/>
                </a:moveTo>
                <a:lnTo>
                  <a:pt x="5962232" y="0"/>
                </a:lnTo>
              </a:path>
            </a:pathLst>
          </a:custGeom>
          <a:ln w="12844">
            <a:solidFill>
              <a:srgbClr val="44D9E6"/>
            </a:solidFill>
          </a:ln>
        </p:spPr>
        <p:txBody>
          <a:bodyPr wrap="square" lIns="0" tIns="0" rIns="0" bIns="0" rtlCol="0"/>
          <a:lstStyle/>
          <a:p>
            <a:endParaRPr/>
          </a:p>
        </p:txBody>
      </p:sp>
      <p:sp>
        <p:nvSpPr>
          <p:cNvPr id="27" name="object 27"/>
          <p:cNvSpPr txBox="1"/>
          <p:nvPr/>
        </p:nvSpPr>
        <p:spPr>
          <a:xfrm>
            <a:off x="1224510" y="5882799"/>
            <a:ext cx="5252085" cy="3206750"/>
          </a:xfrm>
          <a:prstGeom prst="rect">
            <a:avLst/>
          </a:prstGeom>
        </p:spPr>
        <p:txBody>
          <a:bodyPr vert="horz" wrap="square" lIns="0" tIns="13970" rIns="0" bIns="0" rtlCol="0">
            <a:spAutoFit/>
          </a:bodyPr>
          <a:lstStyle/>
          <a:p>
            <a:pPr marL="118110">
              <a:lnSpc>
                <a:spcPct val="100000"/>
              </a:lnSpc>
              <a:spcBef>
                <a:spcPts val="110"/>
              </a:spcBef>
            </a:pPr>
            <a:r>
              <a:rPr sz="1750" b="1" dirty="0">
                <a:solidFill>
                  <a:srgbClr val="5270FF"/>
                </a:solidFill>
                <a:latin typeface="Arial"/>
                <a:cs typeface="Arial"/>
              </a:rPr>
              <a:t>ΚΑΡΤΕΛΑ 6: Ανταλλαγή ιδεών με άλλο</a:t>
            </a:r>
            <a:r>
              <a:rPr sz="1750" b="1" spc="20" dirty="0">
                <a:solidFill>
                  <a:srgbClr val="5270FF"/>
                </a:solidFill>
                <a:latin typeface="Arial"/>
                <a:cs typeface="Arial"/>
              </a:rPr>
              <a:t> </a:t>
            </a:r>
            <a:r>
              <a:rPr sz="1750" b="1" dirty="0">
                <a:solidFill>
                  <a:srgbClr val="5270FF"/>
                </a:solidFill>
                <a:latin typeface="Arial"/>
                <a:cs typeface="Arial"/>
              </a:rPr>
              <a:t>σχολείο</a:t>
            </a:r>
            <a:endParaRPr sz="1750">
              <a:latin typeface="Arial"/>
              <a:cs typeface="Arial"/>
            </a:endParaRPr>
          </a:p>
          <a:p>
            <a:pPr marL="273685" indent="-261620" algn="just">
              <a:lnSpc>
                <a:spcPct val="100000"/>
              </a:lnSpc>
              <a:spcBef>
                <a:spcPts val="1650"/>
              </a:spcBef>
              <a:buAutoNum type="arabicParenR"/>
              <a:tabLst>
                <a:tab pos="274320" algn="l"/>
              </a:tabLst>
            </a:pPr>
            <a:r>
              <a:rPr sz="1750" dirty="0">
                <a:solidFill>
                  <a:srgbClr val="5270FF"/>
                </a:solidFill>
                <a:latin typeface="Arial"/>
                <a:cs typeface="Arial"/>
              </a:rPr>
              <a:t>Ζωγραφίστε με θέμα την</a:t>
            </a:r>
            <a:r>
              <a:rPr sz="1750" spc="-5" dirty="0">
                <a:solidFill>
                  <a:srgbClr val="5270FF"/>
                </a:solidFill>
                <a:latin typeface="Arial"/>
                <a:cs typeface="Arial"/>
              </a:rPr>
              <a:t> </a:t>
            </a:r>
            <a:r>
              <a:rPr sz="1750" dirty="0">
                <a:solidFill>
                  <a:srgbClr val="5270FF"/>
                </a:solidFill>
                <a:latin typeface="Arial"/>
                <a:cs typeface="Arial"/>
              </a:rPr>
              <a:t>αιμοδοσία</a:t>
            </a:r>
            <a:endParaRPr sz="1750">
              <a:latin typeface="Arial"/>
              <a:cs typeface="Arial"/>
            </a:endParaRPr>
          </a:p>
          <a:p>
            <a:pPr marL="12700" marR="5080" algn="just">
              <a:lnSpc>
                <a:spcPct val="114199"/>
              </a:lnSpc>
              <a:buAutoNum type="arabicParenR"/>
              <a:tabLst>
                <a:tab pos="274320" algn="l"/>
              </a:tabLst>
            </a:pPr>
            <a:r>
              <a:rPr sz="1750" spc="5" dirty="0">
                <a:solidFill>
                  <a:srgbClr val="5270FF"/>
                </a:solidFill>
                <a:latin typeface="Arial"/>
                <a:cs typeface="Arial"/>
              </a:rPr>
              <a:t>Με </a:t>
            </a:r>
            <a:r>
              <a:rPr sz="1750" dirty="0">
                <a:solidFill>
                  <a:srgbClr val="5270FF"/>
                </a:solidFill>
                <a:latin typeface="Arial"/>
                <a:cs typeface="Arial"/>
              </a:rPr>
              <a:t>τη βοήθεια του δασκάλου σας </a:t>
            </a:r>
            <a:r>
              <a:rPr sz="1750" spc="5" dirty="0">
                <a:solidFill>
                  <a:srgbClr val="5270FF"/>
                </a:solidFill>
                <a:latin typeface="Arial"/>
                <a:cs typeface="Arial"/>
              </a:rPr>
              <a:t>ή </a:t>
            </a:r>
            <a:r>
              <a:rPr sz="1750" dirty="0">
                <a:solidFill>
                  <a:srgbClr val="5270FF"/>
                </a:solidFill>
                <a:latin typeface="Arial"/>
                <a:cs typeface="Arial"/>
              </a:rPr>
              <a:t>του δασκάλου  ξένης γλώσσας, ελάτε σε επαφή με άλλο σχολείο της  Ελλάδας </a:t>
            </a:r>
            <a:r>
              <a:rPr sz="1750" spc="5" dirty="0">
                <a:solidFill>
                  <a:srgbClr val="5270FF"/>
                </a:solidFill>
                <a:latin typeface="Arial"/>
                <a:cs typeface="Arial"/>
              </a:rPr>
              <a:t>ή </a:t>
            </a:r>
            <a:r>
              <a:rPr sz="1750" dirty="0">
                <a:solidFill>
                  <a:srgbClr val="5270FF"/>
                </a:solidFill>
                <a:latin typeface="Arial"/>
                <a:cs typeface="Arial"/>
              </a:rPr>
              <a:t>με σχολείο του</a:t>
            </a:r>
            <a:r>
              <a:rPr sz="1750" spc="-10" dirty="0">
                <a:solidFill>
                  <a:srgbClr val="5270FF"/>
                </a:solidFill>
                <a:latin typeface="Arial"/>
                <a:cs typeface="Arial"/>
              </a:rPr>
              <a:t> </a:t>
            </a:r>
            <a:r>
              <a:rPr sz="1750" dirty="0">
                <a:solidFill>
                  <a:srgbClr val="5270FF"/>
                </a:solidFill>
                <a:latin typeface="Arial"/>
                <a:cs typeface="Arial"/>
              </a:rPr>
              <a:t>εξωτερικού</a:t>
            </a:r>
            <a:endParaRPr sz="1750">
              <a:latin typeface="Arial"/>
              <a:cs typeface="Arial"/>
            </a:endParaRPr>
          </a:p>
          <a:p>
            <a:pPr marL="12700" marR="40640">
              <a:lnSpc>
                <a:spcPct val="114199"/>
              </a:lnSpc>
              <a:buAutoNum type="arabicParenR"/>
              <a:tabLst>
                <a:tab pos="274320" algn="l"/>
              </a:tabLst>
            </a:pPr>
            <a:r>
              <a:rPr sz="1750" dirty="0">
                <a:solidFill>
                  <a:srgbClr val="5270FF"/>
                </a:solidFill>
                <a:latin typeface="Arial"/>
                <a:cs typeface="Arial"/>
              </a:rPr>
              <a:t>Στείλτε τις ζωγραφιές σας και ανταλλάξτε απόψεις  για την αιμοδοσία (κοινές δράσεις, τρόποι  προσέλκυσης ενηλίκων</a:t>
            </a:r>
            <a:r>
              <a:rPr sz="1750" spc="-5" dirty="0">
                <a:solidFill>
                  <a:srgbClr val="5270FF"/>
                </a:solidFill>
                <a:latin typeface="Arial"/>
                <a:cs typeface="Arial"/>
              </a:rPr>
              <a:t> </a:t>
            </a:r>
            <a:r>
              <a:rPr sz="1750" dirty="0">
                <a:solidFill>
                  <a:srgbClr val="5270FF"/>
                </a:solidFill>
                <a:latin typeface="Arial"/>
                <a:cs typeface="Arial"/>
              </a:rPr>
              <a:t>κ.ο.κ.)</a:t>
            </a:r>
            <a:endParaRPr sz="1750">
              <a:latin typeface="Arial"/>
              <a:cs typeface="Arial"/>
            </a:endParaRPr>
          </a:p>
          <a:p>
            <a:pPr marL="12700" marR="675005">
              <a:lnSpc>
                <a:spcPct val="114199"/>
              </a:lnSpc>
            </a:pPr>
            <a:r>
              <a:rPr sz="1750" i="1" dirty="0">
                <a:latin typeface="Arial"/>
                <a:cs typeface="Arial"/>
              </a:rPr>
              <a:t>Έτσι θα καταφέρετε να μάθετε </a:t>
            </a:r>
            <a:r>
              <a:rPr sz="1750" i="1" spc="5" dirty="0">
                <a:latin typeface="Arial"/>
                <a:cs typeface="Arial"/>
              </a:rPr>
              <a:t>πώς </a:t>
            </a:r>
            <a:r>
              <a:rPr sz="1750" i="1" dirty="0">
                <a:latin typeface="Arial"/>
                <a:cs typeface="Arial"/>
              </a:rPr>
              <a:t>δουλεύουν  άλλα παιδιά σε άλλο νομό </a:t>
            </a:r>
            <a:r>
              <a:rPr sz="1750" i="1" spc="5" dirty="0">
                <a:latin typeface="Arial"/>
                <a:cs typeface="Arial"/>
              </a:rPr>
              <a:t>ή </a:t>
            </a:r>
            <a:r>
              <a:rPr sz="1750" i="1" dirty="0">
                <a:latin typeface="Arial"/>
                <a:cs typeface="Arial"/>
              </a:rPr>
              <a:t>σε άλλη</a:t>
            </a:r>
            <a:r>
              <a:rPr sz="1750" i="1" spc="-5" dirty="0">
                <a:latin typeface="Arial"/>
                <a:cs typeface="Arial"/>
              </a:rPr>
              <a:t> </a:t>
            </a:r>
            <a:r>
              <a:rPr sz="1750" i="1" dirty="0">
                <a:latin typeface="Arial"/>
                <a:cs typeface="Arial"/>
              </a:rPr>
              <a:t>χώρα</a:t>
            </a:r>
            <a:endParaRPr sz="1750">
              <a:latin typeface="Arial"/>
              <a:cs typeface="Arial"/>
            </a:endParaRPr>
          </a:p>
        </p:txBody>
      </p:sp>
      <p:sp>
        <p:nvSpPr>
          <p:cNvPr id="28" name="object 28"/>
          <p:cNvSpPr/>
          <p:nvPr/>
        </p:nvSpPr>
        <p:spPr>
          <a:xfrm>
            <a:off x="6034491" y="3921007"/>
            <a:ext cx="913130" cy="669925"/>
          </a:xfrm>
          <a:custGeom>
            <a:avLst/>
            <a:gdLst/>
            <a:ahLst/>
            <a:cxnLst/>
            <a:rect l="l" t="t" r="r" b="b"/>
            <a:pathLst>
              <a:path w="913129" h="669925">
                <a:moveTo>
                  <a:pt x="479492" y="523872"/>
                </a:moveTo>
                <a:lnTo>
                  <a:pt x="328892" y="386252"/>
                </a:lnTo>
                <a:lnTo>
                  <a:pt x="327827" y="382713"/>
                </a:lnTo>
                <a:lnTo>
                  <a:pt x="326986" y="373403"/>
                </a:lnTo>
                <a:lnTo>
                  <a:pt x="329898" y="360289"/>
                </a:lnTo>
                <a:lnTo>
                  <a:pt x="359563" y="316676"/>
                </a:lnTo>
                <a:lnTo>
                  <a:pt x="368295" y="289512"/>
                </a:lnTo>
                <a:lnTo>
                  <a:pt x="370470" y="269250"/>
                </a:lnTo>
                <a:lnTo>
                  <a:pt x="370266" y="261294"/>
                </a:lnTo>
                <a:lnTo>
                  <a:pt x="361408" y="251417"/>
                </a:lnTo>
                <a:lnTo>
                  <a:pt x="299150" y="183286"/>
                </a:lnTo>
                <a:lnTo>
                  <a:pt x="251484" y="132286"/>
                </a:lnTo>
                <a:lnTo>
                  <a:pt x="202403" y="89355"/>
                </a:lnTo>
                <a:lnTo>
                  <a:pt x="156622" y="64724"/>
                </a:lnTo>
                <a:lnTo>
                  <a:pt x="111307" y="50402"/>
                </a:lnTo>
                <a:lnTo>
                  <a:pt x="63625" y="38396"/>
                </a:lnTo>
                <a:lnTo>
                  <a:pt x="22335" y="27068"/>
                </a:lnTo>
                <a:lnTo>
                  <a:pt x="99" y="18508"/>
                </a:lnTo>
                <a:lnTo>
                  <a:pt x="0" y="10292"/>
                </a:lnTo>
                <a:lnTo>
                  <a:pt x="25122" y="0"/>
                </a:lnTo>
                <a:lnTo>
                  <a:pt x="169151" y="7781"/>
                </a:lnTo>
                <a:lnTo>
                  <a:pt x="222340" y="11233"/>
                </a:lnTo>
                <a:lnTo>
                  <a:pt x="275150" y="15448"/>
                </a:lnTo>
                <a:lnTo>
                  <a:pt x="325799" y="20629"/>
                </a:lnTo>
                <a:lnTo>
                  <a:pt x="372507" y="26976"/>
                </a:lnTo>
                <a:lnTo>
                  <a:pt x="414742" y="41179"/>
                </a:lnTo>
                <a:lnTo>
                  <a:pt x="462166" y="68573"/>
                </a:lnTo>
                <a:lnTo>
                  <a:pt x="511777" y="104754"/>
                </a:lnTo>
                <a:lnTo>
                  <a:pt x="560576" y="145315"/>
                </a:lnTo>
                <a:lnTo>
                  <a:pt x="605560" y="185850"/>
                </a:lnTo>
                <a:lnTo>
                  <a:pt x="643730" y="221953"/>
                </a:lnTo>
                <a:lnTo>
                  <a:pt x="672085" y="249219"/>
                </a:lnTo>
                <a:lnTo>
                  <a:pt x="687623" y="263241"/>
                </a:lnTo>
                <a:lnTo>
                  <a:pt x="694964" y="276638"/>
                </a:lnTo>
                <a:lnTo>
                  <a:pt x="689611" y="291826"/>
                </a:lnTo>
                <a:lnTo>
                  <a:pt x="679343" y="306911"/>
                </a:lnTo>
                <a:lnTo>
                  <a:pt x="671939" y="320003"/>
                </a:lnTo>
                <a:lnTo>
                  <a:pt x="701914" y="362348"/>
                </a:lnTo>
                <a:lnTo>
                  <a:pt x="744911" y="367303"/>
                </a:lnTo>
                <a:lnTo>
                  <a:pt x="788323" y="370392"/>
                </a:lnTo>
                <a:lnTo>
                  <a:pt x="812255" y="377858"/>
                </a:lnTo>
                <a:lnTo>
                  <a:pt x="822423" y="385451"/>
                </a:lnTo>
                <a:lnTo>
                  <a:pt x="824543" y="388927"/>
                </a:lnTo>
                <a:lnTo>
                  <a:pt x="829029" y="393596"/>
                </a:lnTo>
                <a:lnTo>
                  <a:pt x="841784" y="406694"/>
                </a:lnTo>
                <a:lnTo>
                  <a:pt x="861750" y="426856"/>
                </a:lnTo>
                <a:lnTo>
                  <a:pt x="883087" y="447983"/>
                </a:lnTo>
                <a:lnTo>
                  <a:pt x="559870" y="447983"/>
                </a:lnTo>
                <a:lnTo>
                  <a:pt x="479492" y="523872"/>
                </a:lnTo>
                <a:close/>
              </a:path>
              <a:path w="913129" h="669925">
                <a:moveTo>
                  <a:pt x="753914" y="669580"/>
                </a:moveTo>
                <a:lnTo>
                  <a:pt x="739531" y="669004"/>
                </a:lnTo>
                <a:lnTo>
                  <a:pt x="729828" y="663298"/>
                </a:lnTo>
                <a:lnTo>
                  <a:pt x="726268" y="659770"/>
                </a:lnTo>
                <a:lnTo>
                  <a:pt x="647977" y="595054"/>
                </a:lnTo>
                <a:lnTo>
                  <a:pt x="630200" y="578341"/>
                </a:lnTo>
                <a:lnTo>
                  <a:pt x="620581" y="562746"/>
                </a:lnTo>
                <a:lnTo>
                  <a:pt x="617172" y="543939"/>
                </a:lnTo>
                <a:lnTo>
                  <a:pt x="618025" y="517591"/>
                </a:lnTo>
                <a:lnTo>
                  <a:pt x="610279" y="488892"/>
                </a:lnTo>
                <a:lnTo>
                  <a:pt x="590139" y="466945"/>
                </a:lnTo>
                <a:lnTo>
                  <a:pt x="569403" y="452919"/>
                </a:lnTo>
                <a:lnTo>
                  <a:pt x="559870" y="447983"/>
                </a:lnTo>
                <a:lnTo>
                  <a:pt x="883087" y="447983"/>
                </a:lnTo>
                <a:lnTo>
                  <a:pt x="887867" y="452717"/>
                </a:lnTo>
                <a:lnTo>
                  <a:pt x="907373" y="477810"/>
                </a:lnTo>
                <a:lnTo>
                  <a:pt x="912811" y="496260"/>
                </a:lnTo>
                <a:lnTo>
                  <a:pt x="911042" y="507642"/>
                </a:lnTo>
                <a:lnTo>
                  <a:pt x="908928" y="511530"/>
                </a:lnTo>
                <a:lnTo>
                  <a:pt x="803523" y="623337"/>
                </a:lnTo>
                <a:lnTo>
                  <a:pt x="771514" y="657712"/>
                </a:lnTo>
                <a:lnTo>
                  <a:pt x="753914" y="669580"/>
                </a:lnTo>
                <a:close/>
              </a:path>
            </a:pathLst>
          </a:custGeom>
          <a:solidFill>
            <a:srgbClr val="9F5594"/>
          </a:solidFill>
        </p:spPr>
        <p:txBody>
          <a:bodyPr wrap="square" lIns="0" tIns="0" rIns="0" bIns="0" rtlCol="0"/>
          <a:lstStyle/>
          <a:p>
            <a:endParaRPr/>
          </a:p>
        </p:txBody>
      </p:sp>
      <p:sp>
        <p:nvSpPr>
          <p:cNvPr id="29" name="object 29"/>
          <p:cNvSpPr/>
          <p:nvPr/>
        </p:nvSpPr>
        <p:spPr>
          <a:xfrm>
            <a:off x="5864079" y="4359809"/>
            <a:ext cx="592455" cy="626745"/>
          </a:xfrm>
          <a:custGeom>
            <a:avLst/>
            <a:gdLst/>
            <a:ahLst/>
            <a:cxnLst/>
            <a:rect l="l" t="t" r="r" b="b"/>
            <a:pathLst>
              <a:path w="592454" h="626745">
                <a:moveTo>
                  <a:pt x="143781" y="626616"/>
                </a:moveTo>
                <a:lnTo>
                  <a:pt x="114597" y="622002"/>
                </a:lnTo>
                <a:lnTo>
                  <a:pt x="75630" y="591961"/>
                </a:lnTo>
                <a:lnTo>
                  <a:pt x="17674" y="528971"/>
                </a:lnTo>
                <a:lnTo>
                  <a:pt x="10542" y="524242"/>
                </a:lnTo>
                <a:lnTo>
                  <a:pt x="0" y="509069"/>
                </a:lnTo>
                <a:lnTo>
                  <a:pt x="2323" y="481976"/>
                </a:lnTo>
                <a:lnTo>
                  <a:pt x="33791" y="441487"/>
                </a:lnTo>
                <a:lnTo>
                  <a:pt x="126438" y="345721"/>
                </a:lnTo>
                <a:lnTo>
                  <a:pt x="263353" y="196935"/>
                </a:lnTo>
                <a:lnTo>
                  <a:pt x="441446" y="0"/>
                </a:lnTo>
                <a:lnTo>
                  <a:pt x="592407" y="145513"/>
                </a:lnTo>
                <a:lnTo>
                  <a:pt x="168436" y="613982"/>
                </a:lnTo>
                <a:lnTo>
                  <a:pt x="162090" y="619408"/>
                </a:lnTo>
                <a:lnTo>
                  <a:pt x="143781" y="626616"/>
                </a:lnTo>
                <a:close/>
              </a:path>
            </a:pathLst>
          </a:custGeom>
          <a:solidFill>
            <a:srgbClr val="9F5594"/>
          </a:solidFill>
        </p:spPr>
        <p:txBody>
          <a:bodyPr wrap="square" lIns="0" tIns="0" rIns="0" bIns="0" rtlCol="0"/>
          <a:lstStyle/>
          <a:p>
            <a:endParaRPr/>
          </a:p>
        </p:txBody>
      </p:sp>
      <p:sp>
        <p:nvSpPr>
          <p:cNvPr id="30" name="object 30"/>
          <p:cNvSpPr/>
          <p:nvPr/>
        </p:nvSpPr>
        <p:spPr>
          <a:xfrm>
            <a:off x="6344086" y="1720001"/>
            <a:ext cx="201295" cy="580390"/>
          </a:xfrm>
          <a:custGeom>
            <a:avLst/>
            <a:gdLst/>
            <a:ahLst/>
            <a:cxnLst/>
            <a:rect l="l" t="t" r="r" b="b"/>
            <a:pathLst>
              <a:path w="201295" h="580389">
                <a:moveTo>
                  <a:pt x="100637" y="579962"/>
                </a:moveTo>
                <a:lnTo>
                  <a:pt x="61297" y="577849"/>
                </a:lnTo>
                <a:lnTo>
                  <a:pt x="29327" y="572088"/>
                </a:lnTo>
                <a:lnTo>
                  <a:pt x="7852" y="563542"/>
                </a:lnTo>
                <a:lnTo>
                  <a:pt x="0" y="553073"/>
                </a:lnTo>
                <a:lnTo>
                  <a:pt x="0" y="0"/>
                </a:lnTo>
                <a:lnTo>
                  <a:pt x="7820" y="10437"/>
                </a:lnTo>
                <a:lnTo>
                  <a:pt x="29212" y="18954"/>
                </a:lnTo>
                <a:lnTo>
                  <a:pt x="61067" y="24693"/>
                </a:lnTo>
                <a:lnTo>
                  <a:pt x="100279" y="26796"/>
                </a:lnTo>
                <a:lnTo>
                  <a:pt x="201275" y="26796"/>
                </a:lnTo>
                <a:lnTo>
                  <a:pt x="201275" y="553073"/>
                </a:lnTo>
                <a:lnTo>
                  <a:pt x="193422" y="563542"/>
                </a:lnTo>
                <a:lnTo>
                  <a:pt x="171948" y="572088"/>
                </a:lnTo>
                <a:lnTo>
                  <a:pt x="139978" y="577849"/>
                </a:lnTo>
                <a:lnTo>
                  <a:pt x="100637" y="579962"/>
                </a:lnTo>
                <a:close/>
              </a:path>
              <a:path w="201295" h="580389">
                <a:moveTo>
                  <a:pt x="201275" y="26796"/>
                </a:moveTo>
                <a:lnTo>
                  <a:pt x="100637" y="26796"/>
                </a:lnTo>
                <a:lnTo>
                  <a:pt x="121952" y="26205"/>
                </a:lnTo>
                <a:lnTo>
                  <a:pt x="141653" y="24510"/>
                </a:lnTo>
                <a:lnTo>
                  <a:pt x="185664" y="14386"/>
                </a:lnTo>
                <a:lnTo>
                  <a:pt x="201275" y="0"/>
                </a:lnTo>
                <a:lnTo>
                  <a:pt x="201275" y="26796"/>
                </a:lnTo>
                <a:close/>
              </a:path>
            </a:pathLst>
          </a:custGeom>
          <a:solidFill>
            <a:srgbClr val="9A368F"/>
          </a:solidFill>
        </p:spPr>
        <p:txBody>
          <a:bodyPr wrap="square" lIns="0" tIns="0" rIns="0" bIns="0" rtlCol="0"/>
          <a:lstStyle/>
          <a:p>
            <a:endParaRPr/>
          </a:p>
        </p:txBody>
      </p:sp>
      <p:sp>
        <p:nvSpPr>
          <p:cNvPr id="31" name="object 31"/>
          <p:cNvSpPr/>
          <p:nvPr/>
        </p:nvSpPr>
        <p:spPr>
          <a:xfrm>
            <a:off x="6342701" y="1529323"/>
            <a:ext cx="203291" cy="217557"/>
          </a:xfrm>
          <a:prstGeom prst="rect">
            <a:avLst/>
          </a:prstGeom>
          <a:blipFill>
            <a:blip r:embed="rId2" cstate="print"/>
            <a:stretch>
              <a:fillRect/>
            </a:stretch>
          </a:blipFill>
        </p:spPr>
        <p:txBody>
          <a:bodyPr wrap="square" lIns="0" tIns="0" rIns="0" bIns="0" rtlCol="0"/>
          <a:lstStyle/>
          <a:p>
            <a:endParaRPr/>
          </a:p>
        </p:txBody>
      </p:sp>
      <p:sp>
        <p:nvSpPr>
          <p:cNvPr id="32" name="object 32"/>
          <p:cNvSpPr/>
          <p:nvPr/>
        </p:nvSpPr>
        <p:spPr>
          <a:xfrm>
            <a:off x="6928791" y="993514"/>
            <a:ext cx="0" cy="208279"/>
          </a:xfrm>
          <a:custGeom>
            <a:avLst/>
            <a:gdLst/>
            <a:ahLst/>
            <a:cxnLst/>
            <a:rect l="l" t="t" r="r" b="b"/>
            <a:pathLst>
              <a:path h="208280">
                <a:moveTo>
                  <a:pt x="0" y="0"/>
                </a:moveTo>
                <a:lnTo>
                  <a:pt x="0" y="208019"/>
                </a:lnTo>
              </a:path>
            </a:pathLst>
          </a:custGeom>
          <a:ln w="37238">
            <a:solidFill>
              <a:srgbClr val="9A368F"/>
            </a:solidFill>
          </a:ln>
        </p:spPr>
        <p:txBody>
          <a:bodyPr wrap="square" lIns="0" tIns="0" rIns="0" bIns="0" rtlCol="0"/>
          <a:lstStyle/>
          <a:p>
            <a:endParaRPr/>
          </a:p>
        </p:txBody>
      </p:sp>
      <p:sp>
        <p:nvSpPr>
          <p:cNvPr id="33" name="object 33"/>
          <p:cNvSpPr/>
          <p:nvPr/>
        </p:nvSpPr>
        <p:spPr>
          <a:xfrm>
            <a:off x="5895937" y="993514"/>
            <a:ext cx="0" cy="208279"/>
          </a:xfrm>
          <a:custGeom>
            <a:avLst/>
            <a:gdLst/>
            <a:ahLst/>
            <a:cxnLst/>
            <a:rect l="l" t="t" r="r" b="b"/>
            <a:pathLst>
              <a:path h="208280">
                <a:moveTo>
                  <a:pt x="0" y="0"/>
                </a:moveTo>
                <a:lnTo>
                  <a:pt x="0" y="208016"/>
                </a:lnTo>
              </a:path>
            </a:pathLst>
          </a:custGeom>
          <a:ln w="40884">
            <a:solidFill>
              <a:srgbClr val="9A368F"/>
            </a:solidFill>
          </a:ln>
        </p:spPr>
        <p:txBody>
          <a:bodyPr wrap="square" lIns="0" tIns="0" rIns="0" bIns="0" rtlCol="0"/>
          <a:lstStyle/>
          <a:p>
            <a:endParaRPr/>
          </a:p>
        </p:txBody>
      </p:sp>
      <p:sp>
        <p:nvSpPr>
          <p:cNvPr id="34" name="object 34"/>
          <p:cNvSpPr/>
          <p:nvPr/>
        </p:nvSpPr>
        <p:spPr>
          <a:xfrm>
            <a:off x="5694395" y="946237"/>
            <a:ext cx="1216025" cy="586740"/>
          </a:xfrm>
          <a:custGeom>
            <a:avLst/>
            <a:gdLst/>
            <a:ahLst/>
            <a:cxnLst/>
            <a:rect l="l" t="t" r="r" b="b"/>
            <a:pathLst>
              <a:path w="1216025" h="586740">
                <a:moveTo>
                  <a:pt x="1195070" y="305725"/>
                </a:moveTo>
                <a:lnTo>
                  <a:pt x="245224" y="305725"/>
                </a:lnTo>
                <a:lnTo>
                  <a:pt x="236526" y="304081"/>
                </a:lnTo>
                <a:lnTo>
                  <a:pt x="229099" y="299560"/>
                </a:lnTo>
                <a:lnTo>
                  <a:pt x="223923" y="292784"/>
                </a:lnTo>
                <a:lnTo>
                  <a:pt x="221980" y="284372"/>
                </a:lnTo>
                <a:lnTo>
                  <a:pt x="221980" y="20868"/>
                </a:lnTo>
                <a:lnTo>
                  <a:pt x="223924" y="12530"/>
                </a:lnTo>
                <a:lnTo>
                  <a:pt x="229100" y="5921"/>
                </a:lnTo>
                <a:lnTo>
                  <a:pt x="236528" y="1568"/>
                </a:lnTo>
                <a:lnTo>
                  <a:pt x="245224" y="0"/>
                </a:lnTo>
                <a:lnTo>
                  <a:pt x="1195070" y="0"/>
                </a:lnTo>
                <a:lnTo>
                  <a:pt x="1203369" y="1568"/>
                </a:lnTo>
                <a:lnTo>
                  <a:pt x="1209925" y="5922"/>
                </a:lnTo>
                <a:lnTo>
                  <a:pt x="1214229" y="12532"/>
                </a:lnTo>
                <a:lnTo>
                  <a:pt x="1215777" y="20868"/>
                </a:lnTo>
                <a:lnTo>
                  <a:pt x="1215777" y="284372"/>
                </a:lnTo>
                <a:lnTo>
                  <a:pt x="1214229" y="292784"/>
                </a:lnTo>
                <a:lnTo>
                  <a:pt x="1209925" y="299560"/>
                </a:lnTo>
                <a:lnTo>
                  <a:pt x="1203370" y="304081"/>
                </a:lnTo>
                <a:lnTo>
                  <a:pt x="1195070" y="305725"/>
                </a:lnTo>
                <a:close/>
              </a:path>
              <a:path w="1216025" h="586740">
                <a:moveTo>
                  <a:pt x="243519" y="555236"/>
                </a:moveTo>
                <a:lnTo>
                  <a:pt x="178587" y="551740"/>
                </a:lnTo>
                <a:lnTo>
                  <a:pt x="124845" y="541081"/>
                </a:lnTo>
                <a:lnTo>
                  <a:pt x="81433" y="523003"/>
                </a:lnTo>
                <a:lnTo>
                  <a:pt x="47490" y="497252"/>
                </a:lnTo>
                <a:lnTo>
                  <a:pt x="19797" y="458018"/>
                </a:lnTo>
                <a:lnTo>
                  <a:pt x="5671" y="414369"/>
                </a:lnTo>
                <a:lnTo>
                  <a:pt x="581" y="368756"/>
                </a:lnTo>
                <a:lnTo>
                  <a:pt x="0" y="323965"/>
                </a:lnTo>
                <a:lnTo>
                  <a:pt x="126" y="304081"/>
                </a:lnTo>
                <a:lnTo>
                  <a:pt x="686" y="258768"/>
                </a:lnTo>
                <a:lnTo>
                  <a:pt x="4800" y="219889"/>
                </a:lnTo>
                <a:lnTo>
                  <a:pt x="37775" y="154234"/>
                </a:lnTo>
                <a:lnTo>
                  <a:pt x="93661" y="121838"/>
                </a:lnTo>
                <a:lnTo>
                  <a:pt x="132877" y="113298"/>
                </a:lnTo>
                <a:lnTo>
                  <a:pt x="181102" y="109421"/>
                </a:lnTo>
                <a:lnTo>
                  <a:pt x="181102" y="196562"/>
                </a:lnTo>
                <a:lnTo>
                  <a:pt x="147080" y="199275"/>
                </a:lnTo>
                <a:lnTo>
                  <a:pt x="123162" y="203920"/>
                </a:lnTo>
                <a:lnTo>
                  <a:pt x="91896" y="228492"/>
                </a:lnTo>
                <a:lnTo>
                  <a:pt x="87030" y="272139"/>
                </a:lnTo>
                <a:lnTo>
                  <a:pt x="86915" y="323965"/>
                </a:lnTo>
                <a:lnTo>
                  <a:pt x="87142" y="358435"/>
                </a:lnTo>
                <a:lnTo>
                  <a:pt x="96130" y="415476"/>
                </a:lnTo>
                <a:lnTo>
                  <a:pt x="129608" y="449890"/>
                </a:lnTo>
                <a:lnTo>
                  <a:pt x="197017" y="466097"/>
                </a:lnTo>
                <a:lnTo>
                  <a:pt x="243674" y="468132"/>
                </a:lnTo>
                <a:lnTo>
                  <a:pt x="775194" y="468132"/>
                </a:lnTo>
                <a:lnTo>
                  <a:pt x="782199" y="475863"/>
                </a:lnTo>
                <a:lnTo>
                  <a:pt x="788786" y="486869"/>
                </a:lnTo>
                <a:lnTo>
                  <a:pt x="792922" y="498903"/>
                </a:lnTo>
                <a:lnTo>
                  <a:pt x="794363" y="511684"/>
                </a:lnTo>
                <a:lnTo>
                  <a:pt x="794363" y="527121"/>
                </a:lnTo>
                <a:lnTo>
                  <a:pt x="667204" y="527121"/>
                </a:lnTo>
                <a:lnTo>
                  <a:pt x="612205" y="529212"/>
                </a:lnTo>
                <a:lnTo>
                  <a:pt x="549855" y="533922"/>
                </a:lnTo>
                <a:lnTo>
                  <a:pt x="390563" y="548220"/>
                </a:lnTo>
                <a:lnTo>
                  <a:pt x="340427" y="551818"/>
                </a:lnTo>
                <a:lnTo>
                  <a:pt x="291046" y="554306"/>
                </a:lnTo>
                <a:lnTo>
                  <a:pt x="243519" y="555236"/>
                </a:lnTo>
                <a:close/>
              </a:path>
              <a:path w="1216025" h="586740">
                <a:moveTo>
                  <a:pt x="775194" y="468132"/>
                </a:moveTo>
                <a:lnTo>
                  <a:pt x="243674" y="468132"/>
                </a:lnTo>
                <a:lnTo>
                  <a:pt x="288635" y="467260"/>
                </a:lnTo>
                <a:lnTo>
                  <a:pt x="335474" y="464901"/>
                </a:lnTo>
                <a:lnTo>
                  <a:pt x="383548" y="461443"/>
                </a:lnTo>
                <a:lnTo>
                  <a:pt x="558823" y="445776"/>
                </a:lnTo>
                <a:lnTo>
                  <a:pt x="623603" y="441300"/>
                </a:lnTo>
                <a:lnTo>
                  <a:pt x="676309" y="440222"/>
                </a:lnTo>
                <a:lnTo>
                  <a:pt x="718083" y="443421"/>
                </a:lnTo>
                <a:lnTo>
                  <a:pt x="750071" y="451776"/>
                </a:lnTo>
                <a:lnTo>
                  <a:pt x="773414" y="466169"/>
                </a:lnTo>
                <a:lnTo>
                  <a:pt x="775194" y="468132"/>
                </a:lnTo>
                <a:close/>
              </a:path>
              <a:path w="1216025" h="586740">
                <a:moveTo>
                  <a:pt x="794363" y="586234"/>
                </a:moveTo>
                <a:lnTo>
                  <a:pt x="706305" y="586234"/>
                </a:lnTo>
                <a:lnTo>
                  <a:pt x="706305" y="529403"/>
                </a:lnTo>
                <a:lnTo>
                  <a:pt x="667204" y="527121"/>
                </a:lnTo>
                <a:lnTo>
                  <a:pt x="794363" y="527121"/>
                </a:lnTo>
                <a:lnTo>
                  <a:pt x="794363" y="586234"/>
                </a:lnTo>
                <a:close/>
              </a:path>
            </a:pathLst>
          </a:custGeom>
          <a:solidFill>
            <a:srgbClr val="F7BB51"/>
          </a:solidFill>
        </p:spPr>
        <p:txBody>
          <a:bodyPr wrap="square" lIns="0" tIns="0" rIns="0" bIns="0" rtlCol="0"/>
          <a:lstStyle/>
          <a:p>
            <a:endParaRPr/>
          </a:p>
        </p:txBody>
      </p:sp>
      <p:sp>
        <p:nvSpPr>
          <p:cNvPr id="35" name="object 35"/>
          <p:cNvSpPr/>
          <p:nvPr/>
        </p:nvSpPr>
        <p:spPr>
          <a:xfrm>
            <a:off x="6289871" y="8403676"/>
            <a:ext cx="222250" cy="1177925"/>
          </a:xfrm>
          <a:custGeom>
            <a:avLst/>
            <a:gdLst/>
            <a:ahLst/>
            <a:cxnLst/>
            <a:rect l="l" t="t" r="r" b="b"/>
            <a:pathLst>
              <a:path w="222250" h="1177925">
                <a:moveTo>
                  <a:pt x="0" y="1177930"/>
                </a:moveTo>
                <a:lnTo>
                  <a:pt x="0" y="95151"/>
                </a:lnTo>
                <a:lnTo>
                  <a:pt x="221850" y="0"/>
                </a:lnTo>
                <a:lnTo>
                  <a:pt x="221850" y="1084672"/>
                </a:lnTo>
                <a:lnTo>
                  <a:pt x="0" y="1177930"/>
                </a:lnTo>
                <a:close/>
              </a:path>
            </a:pathLst>
          </a:custGeom>
          <a:solidFill>
            <a:srgbClr val="4EA3DC"/>
          </a:solidFill>
        </p:spPr>
        <p:txBody>
          <a:bodyPr wrap="square" lIns="0" tIns="0" rIns="0" bIns="0" rtlCol="0"/>
          <a:lstStyle/>
          <a:p>
            <a:endParaRPr/>
          </a:p>
        </p:txBody>
      </p:sp>
      <p:sp>
        <p:nvSpPr>
          <p:cNvPr id="36" name="object 36"/>
          <p:cNvSpPr/>
          <p:nvPr/>
        </p:nvSpPr>
        <p:spPr>
          <a:xfrm>
            <a:off x="6511721" y="8403676"/>
            <a:ext cx="222250" cy="1178560"/>
          </a:xfrm>
          <a:custGeom>
            <a:avLst/>
            <a:gdLst/>
            <a:ahLst/>
            <a:cxnLst/>
            <a:rect l="l" t="t" r="r" b="b"/>
            <a:pathLst>
              <a:path w="222250" h="1178559">
                <a:moveTo>
                  <a:pt x="221850" y="1177933"/>
                </a:moveTo>
                <a:lnTo>
                  <a:pt x="0" y="1084674"/>
                </a:lnTo>
                <a:lnTo>
                  <a:pt x="0" y="0"/>
                </a:lnTo>
                <a:lnTo>
                  <a:pt x="221850" y="95151"/>
                </a:lnTo>
                <a:lnTo>
                  <a:pt x="221850" y="1177933"/>
                </a:lnTo>
                <a:close/>
              </a:path>
            </a:pathLst>
          </a:custGeom>
          <a:solidFill>
            <a:srgbClr val="4EA3DC"/>
          </a:solidFill>
        </p:spPr>
        <p:txBody>
          <a:bodyPr wrap="square" lIns="0" tIns="0" rIns="0" bIns="0" rtlCol="0"/>
          <a:lstStyle/>
          <a:p>
            <a:endParaRPr/>
          </a:p>
        </p:txBody>
      </p:sp>
      <p:sp>
        <p:nvSpPr>
          <p:cNvPr id="37" name="object 37"/>
          <p:cNvSpPr/>
          <p:nvPr/>
        </p:nvSpPr>
        <p:spPr>
          <a:xfrm>
            <a:off x="6731916" y="8403514"/>
            <a:ext cx="233679" cy="1178560"/>
          </a:xfrm>
          <a:custGeom>
            <a:avLst/>
            <a:gdLst/>
            <a:ahLst/>
            <a:cxnLst/>
            <a:rect l="l" t="t" r="r" b="b"/>
            <a:pathLst>
              <a:path w="233679" h="1178559">
                <a:moveTo>
                  <a:pt x="0" y="1178091"/>
                </a:moveTo>
                <a:lnTo>
                  <a:pt x="0" y="95312"/>
                </a:lnTo>
                <a:lnTo>
                  <a:pt x="233533" y="0"/>
                </a:lnTo>
                <a:lnTo>
                  <a:pt x="233533" y="1084833"/>
                </a:lnTo>
                <a:lnTo>
                  <a:pt x="0" y="1178091"/>
                </a:lnTo>
                <a:close/>
              </a:path>
            </a:pathLst>
          </a:custGeom>
          <a:solidFill>
            <a:srgbClr val="4EA3DC"/>
          </a:solidFill>
        </p:spPr>
        <p:txBody>
          <a:bodyPr wrap="square" lIns="0" tIns="0" rIns="0" bIns="0" rtlCol="0"/>
          <a:lstStyle/>
          <a:p>
            <a:endParaRPr/>
          </a:p>
        </p:txBody>
      </p:sp>
      <p:sp>
        <p:nvSpPr>
          <p:cNvPr id="38" name="object 38"/>
          <p:cNvSpPr/>
          <p:nvPr/>
        </p:nvSpPr>
        <p:spPr>
          <a:xfrm>
            <a:off x="5824457" y="8405489"/>
            <a:ext cx="233679" cy="1178560"/>
          </a:xfrm>
          <a:custGeom>
            <a:avLst/>
            <a:gdLst/>
            <a:ahLst/>
            <a:cxnLst/>
            <a:rect l="l" t="t" r="r" b="b"/>
            <a:pathLst>
              <a:path w="233679" h="1178559">
                <a:moveTo>
                  <a:pt x="0" y="1178133"/>
                </a:moveTo>
                <a:lnTo>
                  <a:pt x="0" y="93337"/>
                </a:lnTo>
                <a:lnTo>
                  <a:pt x="233533" y="0"/>
                </a:lnTo>
                <a:lnTo>
                  <a:pt x="233533" y="1084830"/>
                </a:lnTo>
                <a:lnTo>
                  <a:pt x="0" y="1178133"/>
                </a:lnTo>
                <a:close/>
              </a:path>
            </a:pathLst>
          </a:custGeom>
          <a:solidFill>
            <a:srgbClr val="4EA3DC"/>
          </a:solidFill>
        </p:spPr>
        <p:txBody>
          <a:bodyPr wrap="square" lIns="0" tIns="0" rIns="0" bIns="0" rtlCol="0"/>
          <a:lstStyle/>
          <a:p>
            <a:endParaRPr/>
          </a:p>
        </p:txBody>
      </p:sp>
      <p:sp>
        <p:nvSpPr>
          <p:cNvPr id="39" name="object 39"/>
          <p:cNvSpPr/>
          <p:nvPr/>
        </p:nvSpPr>
        <p:spPr>
          <a:xfrm>
            <a:off x="6056337" y="8405489"/>
            <a:ext cx="233679" cy="1178560"/>
          </a:xfrm>
          <a:custGeom>
            <a:avLst/>
            <a:gdLst/>
            <a:ahLst/>
            <a:cxnLst/>
            <a:rect l="l" t="t" r="r" b="b"/>
            <a:pathLst>
              <a:path w="233679" h="1178559">
                <a:moveTo>
                  <a:pt x="233533" y="1178131"/>
                </a:moveTo>
                <a:lnTo>
                  <a:pt x="0" y="1084828"/>
                </a:lnTo>
                <a:lnTo>
                  <a:pt x="0" y="0"/>
                </a:lnTo>
                <a:lnTo>
                  <a:pt x="233533" y="93337"/>
                </a:lnTo>
                <a:lnTo>
                  <a:pt x="233533" y="1178131"/>
                </a:lnTo>
                <a:close/>
              </a:path>
            </a:pathLst>
          </a:custGeom>
          <a:solidFill>
            <a:srgbClr val="4EA3DC"/>
          </a:solidFill>
        </p:spPr>
        <p:txBody>
          <a:bodyPr wrap="square" lIns="0" tIns="0" rIns="0" bIns="0" rtlCol="0"/>
          <a:lstStyle/>
          <a:p>
            <a:endParaRPr/>
          </a:p>
        </p:txBody>
      </p:sp>
      <p:sp>
        <p:nvSpPr>
          <p:cNvPr id="40" name="object 40"/>
          <p:cNvSpPr/>
          <p:nvPr/>
        </p:nvSpPr>
        <p:spPr>
          <a:xfrm>
            <a:off x="6314583" y="9018848"/>
            <a:ext cx="199390" cy="278765"/>
          </a:xfrm>
          <a:custGeom>
            <a:avLst/>
            <a:gdLst/>
            <a:ahLst/>
            <a:cxnLst/>
            <a:rect l="l" t="t" r="r" b="b"/>
            <a:pathLst>
              <a:path w="199390" h="278765">
                <a:moveTo>
                  <a:pt x="185677" y="278429"/>
                </a:moveTo>
                <a:lnTo>
                  <a:pt x="142260" y="271806"/>
                </a:lnTo>
                <a:lnTo>
                  <a:pt x="109914" y="261200"/>
                </a:lnTo>
                <a:lnTo>
                  <a:pt x="89715" y="251356"/>
                </a:lnTo>
                <a:lnTo>
                  <a:pt x="82743" y="247020"/>
                </a:lnTo>
                <a:lnTo>
                  <a:pt x="44546" y="225169"/>
                </a:lnTo>
                <a:lnTo>
                  <a:pt x="18911" y="189888"/>
                </a:lnTo>
                <a:lnTo>
                  <a:pt x="4505" y="145358"/>
                </a:lnTo>
                <a:lnTo>
                  <a:pt x="0" y="95762"/>
                </a:lnTo>
                <a:lnTo>
                  <a:pt x="7262" y="54978"/>
                </a:lnTo>
                <a:lnTo>
                  <a:pt x="27564" y="25563"/>
                </a:lnTo>
                <a:lnTo>
                  <a:pt x="58677" y="7307"/>
                </a:lnTo>
                <a:lnTo>
                  <a:pt x="98373" y="0"/>
                </a:lnTo>
                <a:lnTo>
                  <a:pt x="135289" y="2812"/>
                </a:lnTo>
                <a:lnTo>
                  <a:pt x="160298" y="11493"/>
                </a:lnTo>
                <a:lnTo>
                  <a:pt x="174497" y="20654"/>
                </a:lnTo>
                <a:lnTo>
                  <a:pt x="178986" y="24906"/>
                </a:lnTo>
                <a:lnTo>
                  <a:pt x="198787" y="24906"/>
                </a:lnTo>
                <a:lnTo>
                  <a:pt x="198787" y="276254"/>
                </a:lnTo>
                <a:lnTo>
                  <a:pt x="194740" y="277059"/>
                </a:lnTo>
                <a:lnTo>
                  <a:pt x="190427" y="277787"/>
                </a:lnTo>
                <a:lnTo>
                  <a:pt x="185677" y="278429"/>
                </a:lnTo>
                <a:close/>
              </a:path>
              <a:path w="199390" h="278765">
                <a:moveTo>
                  <a:pt x="198787" y="24906"/>
                </a:moveTo>
                <a:lnTo>
                  <a:pt x="178986" y="24906"/>
                </a:lnTo>
                <a:lnTo>
                  <a:pt x="186480" y="21888"/>
                </a:lnTo>
                <a:lnTo>
                  <a:pt x="198787" y="17097"/>
                </a:lnTo>
                <a:lnTo>
                  <a:pt x="198787" y="24906"/>
                </a:lnTo>
                <a:close/>
              </a:path>
            </a:pathLst>
          </a:custGeom>
          <a:solidFill>
            <a:srgbClr val="3AC2A6"/>
          </a:solidFill>
        </p:spPr>
        <p:txBody>
          <a:bodyPr wrap="square" lIns="0" tIns="0" rIns="0" bIns="0" rtlCol="0"/>
          <a:lstStyle/>
          <a:p>
            <a:endParaRPr/>
          </a:p>
        </p:txBody>
      </p:sp>
      <p:sp>
        <p:nvSpPr>
          <p:cNvPr id="41" name="object 41"/>
          <p:cNvSpPr/>
          <p:nvPr/>
        </p:nvSpPr>
        <p:spPr>
          <a:xfrm>
            <a:off x="6513377" y="8969549"/>
            <a:ext cx="219710" cy="557530"/>
          </a:xfrm>
          <a:custGeom>
            <a:avLst/>
            <a:gdLst/>
            <a:ahLst/>
            <a:cxnLst/>
            <a:rect l="l" t="t" r="r" b="b"/>
            <a:pathLst>
              <a:path w="219709" h="557529">
                <a:moveTo>
                  <a:pt x="0" y="326444"/>
                </a:moveTo>
                <a:lnTo>
                  <a:pt x="0" y="66760"/>
                </a:lnTo>
                <a:lnTo>
                  <a:pt x="50016" y="47507"/>
                </a:lnTo>
                <a:lnTo>
                  <a:pt x="112485" y="24955"/>
                </a:lnTo>
                <a:lnTo>
                  <a:pt x="171854" y="6615"/>
                </a:lnTo>
                <a:lnTo>
                  <a:pt x="212567" y="0"/>
                </a:lnTo>
                <a:lnTo>
                  <a:pt x="214903" y="161"/>
                </a:lnTo>
                <a:lnTo>
                  <a:pt x="219456" y="522"/>
                </a:lnTo>
                <a:lnTo>
                  <a:pt x="219456" y="311386"/>
                </a:lnTo>
                <a:lnTo>
                  <a:pt x="33548" y="311386"/>
                </a:lnTo>
                <a:lnTo>
                  <a:pt x="32896" y="312828"/>
                </a:lnTo>
                <a:lnTo>
                  <a:pt x="29015" y="316484"/>
                </a:lnTo>
                <a:lnTo>
                  <a:pt x="19012" y="321356"/>
                </a:lnTo>
                <a:lnTo>
                  <a:pt x="0" y="326444"/>
                </a:lnTo>
                <a:close/>
              </a:path>
              <a:path w="219709" h="557529">
                <a:moveTo>
                  <a:pt x="219456" y="557217"/>
                </a:moveTo>
                <a:lnTo>
                  <a:pt x="216958" y="556655"/>
                </a:lnTo>
                <a:lnTo>
                  <a:pt x="214361" y="556251"/>
                </a:lnTo>
                <a:lnTo>
                  <a:pt x="162493" y="542490"/>
                </a:lnTo>
                <a:lnTo>
                  <a:pt x="117417" y="528353"/>
                </a:lnTo>
                <a:lnTo>
                  <a:pt x="78735" y="510341"/>
                </a:lnTo>
                <a:lnTo>
                  <a:pt x="48527" y="485621"/>
                </a:lnTo>
                <a:lnTo>
                  <a:pt x="28875" y="451360"/>
                </a:lnTo>
                <a:lnTo>
                  <a:pt x="21862" y="404724"/>
                </a:lnTo>
                <a:lnTo>
                  <a:pt x="21914" y="395809"/>
                </a:lnTo>
                <a:lnTo>
                  <a:pt x="22975" y="373171"/>
                </a:lnTo>
                <a:lnTo>
                  <a:pt x="26401" y="342975"/>
                </a:lnTo>
                <a:lnTo>
                  <a:pt x="33548" y="311386"/>
                </a:lnTo>
                <a:lnTo>
                  <a:pt x="219456" y="311386"/>
                </a:lnTo>
                <a:lnTo>
                  <a:pt x="219456" y="557217"/>
                </a:lnTo>
                <a:close/>
              </a:path>
            </a:pathLst>
          </a:custGeom>
          <a:solidFill>
            <a:srgbClr val="3AC2A6"/>
          </a:solidFill>
        </p:spPr>
        <p:txBody>
          <a:bodyPr wrap="square" lIns="0" tIns="0" rIns="0" bIns="0" rtlCol="0"/>
          <a:lstStyle/>
          <a:p>
            <a:endParaRPr/>
          </a:p>
        </p:txBody>
      </p:sp>
      <p:sp>
        <p:nvSpPr>
          <p:cNvPr id="42" name="object 42"/>
          <p:cNvSpPr/>
          <p:nvPr/>
        </p:nvSpPr>
        <p:spPr>
          <a:xfrm>
            <a:off x="6732834" y="8970070"/>
            <a:ext cx="231140" cy="562610"/>
          </a:xfrm>
          <a:custGeom>
            <a:avLst/>
            <a:gdLst/>
            <a:ahLst/>
            <a:cxnLst/>
            <a:rect l="l" t="t" r="r" b="b"/>
            <a:pathLst>
              <a:path w="231140" h="562609">
                <a:moveTo>
                  <a:pt x="35939" y="562249"/>
                </a:moveTo>
                <a:lnTo>
                  <a:pt x="26699" y="561407"/>
                </a:lnTo>
                <a:lnTo>
                  <a:pt x="17765" y="560180"/>
                </a:lnTo>
                <a:lnTo>
                  <a:pt x="8836" y="558585"/>
                </a:lnTo>
                <a:lnTo>
                  <a:pt x="0" y="556692"/>
                </a:lnTo>
                <a:lnTo>
                  <a:pt x="0" y="0"/>
                </a:lnTo>
                <a:lnTo>
                  <a:pt x="71008" y="6779"/>
                </a:lnTo>
                <a:lnTo>
                  <a:pt x="128797" y="14605"/>
                </a:lnTo>
                <a:lnTo>
                  <a:pt x="167657" y="21068"/>
                </a:lnTo>
                <a:lnTo>
                  <a:pt x="181880" y="23758"/>
                </a:lnTo>
                <a:lnTo>
                  <a:pt x="231116" y="23758"/>
                </a:lnTo>
                <a:lnTo>
                  <a:pt x="231116" y="441048"/>
                </a:lnTo>
                <a:lnTo>
                  <a:pt x="228634" y="452596"/>
                </a:lnTo>
                <a:lnTo>
                  <a:pt x="180170" y="524692"/>
                </a:lnTo>
                <a:lnTo>
                  <a:pt x="137778" y="549743"/>
                </a:lnTo>
                <a:lnTo>
                  <a:pt x="89187" y="561407"/>
                </a:lnTo>
                <a:lnTo>
                  <a:pt x="35939" y="562249"/>
                </a:lnTo>
                <a:close/>
              </a:path>
              <a:path w="231140" h="562609">
                <a:moveTo>
                  <a:pt x="231116" y="23758"/>
                </a:moveTo>
                <a:lnTo>
                  <a:pt x="181880" y="23758"/>
                </a:lnTo>
                <a:lnTo>
                  <a:pt x="189856" y="21736"/>
                </a:lnTo>
                <a:lnTo>
                  <a:pt x="197697" y="20253"/>
                </a:lnTo>
                <a:lnTo>
                  <a:pt x="205391" y="19294"/>
                </a:lnTo>
                <a:lnTo>
                  <a:pt x="212925" y="18847"/>
                </a:lnTo>
                <a:lnTo>
                  <a:pt x="220397" y="18686"/>
                </a:lnTo>
                <a:lnTo>
                  <a:pt x="227571" y="18324"/>
                </a:lnTo>
                <a:lnTo>
                  <a:pt x="231116" y="18042"/>
                </a:lnTo>
                <a:lnTo>
                  <a:pt x="231116" y="23758"/>
                </a:lnTo>
                <a:close/>
              </a:path>
            </a:pathLst>
          </a:custGeom>
          <a:solidFill>
            <a:srgbClr val="3AC2A6"/>
          </a:solidFill>
        </p:spPr>
        <p:txBody>
          <a:bodyPr wrap="square" lIns="0" tIns="0" rIns="0" bIns="0" rtlCol="0"/>
          <a:lstStyle/>
          <a:p>
            <a:endParaRPr/>
          </a:p>
        </p:txBody>
      </p:sp>
      <p:sp>
        <p:nvSpPr>
          <p:cNvPr id="43" name="object 43"/>
          <p:cNvSpPr/>
          <p:nvPr/>
        </p:nvSpPr>
        <p:spPr>
          <a:xfrm>
            <a:off x="6057428" y="8663358"/>
            <a:ext cx="199390" cy="486409"/>
          </a:xfrm>
          <a:custGeom>
            <a:avLst/>
            <a:gdLst/>
            <a:ahLst/>
            <a:cxnLst/>
            <a:rect l="l" t="t" r="r" b="b"/>
            <a:pathLst>
              <a:path w="199389" h="486409">
                <a:moveTo>
                  <a:pt x="0" y="485822"/>
                </a:moveTo>
                <a:lnTo>
                  <a:pt x="0" y="0"/>
                </a:lnTo>
                <a:lnTo>
                  <a:pt x="4773" y="665"/>
                </a:lnTo>
                <a:lnTo>
                  <a:pt x="9488" y="1530"/>
                </a:lnTo>
                <a:lnTo>
                  <a:pt x="14060" y="2739"/>
                </a:lnTo>
                <a:lnTo>
                  <a:pt x="48074" y="11192"/>
                </a:lnTo>
                <a:lnTo>
                  <a:pt x="75802" y="21082"/>
                </a:lnTo>
                <a:lnTo>
                  <a:pt x="95390" y="37741"/>
                </a:lnTo>
                <a:lnTo>
                  <a:pt x="104981" y="66501"/>
                </a:lnTo>
                <a:lnTo>
                  <a:pt x="142597" y="66501"/>
                </a:lnTo>
                <a:lnTo>
                  <a:pt x="172343" y="80644"/>
                </a:lnTo>
                <a:lnTo>
                  <a:pt x="191970" y="107746"/>
                </a:lnTo>
                <a:lnTo>
                  <a:pt x="199044" y="146534"/>
                </a:lnTo>
                <a:lnTo>
                  <a:pt x="176959" y="255888"/>
                </a:lnTo>
                <a:lnTo>
                  <a:pt x="128372" y="313672"/>
                </a:lnTo>
                <a:lnTo>
                  <a:pt x="79784" y="336302"/>
                </a:lnTo>
                <a:lnTo>
                  <a:pt x="57699" y="340197"/>
                </a:lnTo>
                <a:lnTo>
                  <a:pt x="52587" y="373561"/>
                </a:lnTo>
                <a:lnTo>
                  <a:pt x="31455" y="441028"/>
                </a:lnTo>
                <a:lnTo>
                  <a:pt x="11041" y="474829"/>
                </a:lnTo>
                <a:lnTo>
                  <a:pt x="5681" y="480711"/>
                </a:lnTo>
                <a:lnTo>
                  <a:pt x="0" y="485822"/>
                </a:lnTo>
                <a:close/>
              </a:path>
              <a:path w="199389" h="486409">
                <a:moveTo>
                  <a:pt x="142597" y="66501"/>
                </a:moveTo>
                <a:lnTo>
                  <a:pt x="104981" y="66501"/>
                </a:lnTo>
                <a:lnTo>
                  <a:pt x="142550" y="66479"/>
                </a:lnTo>
                <a:close/>
              </a:path>
            </a:pathLst>
          </a:custGeom>
          <a:solidFill>
            <a:srgbClr val="3AC2A6"/>
          </a:solidFill>
        </p:spPr>
        <p:txBody>
          <a:bodyPr wrap="square" lIns="0" tIns="0" rIns="0" bIns="0" rtlCol="0"/>
          <a:lstStyle/>
          <a:p>
            <a:endParaRPr/>
          </a:p>
        </p:txBody>
      </p:sp>
      <p:sp>
        <p:nvSpPr>
          <p:cNvPr id="44" name="object 44"/>
          <p:cNvSpPr/>
          <p:nvPr/>
        </p:nvSpPr>
        <p:spPr>
          <a:xfrm>
            <a:off x="5824457" y="8583063"/>
            <a:ext cx="233045" cy="593725"/>
          </a:xfrm>
          <a:custGeom>
            <a:avLst/>
            <a:gdLst/>
            <a:ahLst/>
            <a:cxnLst/>
            <a:rect l="l" t="t" r="r" b="b"/>
            <a:pathLst>
              <a:path w="233045" h="593725">
                <a:moveTo>
                  <a:pt x="160471" y="593191"/>
                </a:moveTo>
                <a:lnTo>
                  <a:pt x="116987" y="589078"/>
                </a:lnTo>
                <a:lnTo>
                  <a:pt x="70067" y="575902"/>
                </a:lnTo>
                <a:lnTo>
                  <a:pt x="26552" y="556291"/>
                </a:lnTo>
                <a:lnTo>
                  <a:pt x="19680" y="552571"/>
                </a:lnTo>
                <a:lnTo>
                  <a:pt x="12981" y="549059"/>
                </a:lnTo>
                <a:lnTo>
                  <a:pt x="6429" y="545721"/>
                </a:lnTo>
                <a:lnTo>
                  <a:pt x="0" y="542521"/>
                </a:lnTo>
                <a:lnTo>
                  <a:pt x="0" y="9505"/>
                </a:lnTo>
                <a:lnTo>
                  <a:pt x="24618" y="0"/>
                </a:lnTo>
                <a:lnTo>
                  <a:pt x="26353" y="604"/>
                </a:lnTo>
                <a:lnTo>
                  <a:pt x="27238" y="886"/>
                </a:lnTo>
                <a:lnTo>
                  <a:pt x="100674" y="28612"/>
                </a:lnTo>
                <a:lnTo>
                  <a:pt x="160681" y="53763"/>
                </a:lnTo>
                <a:lnTo>
                  <a:pt x="201159" y="72021"/>
                </a:lnTo>
                <a:lnTo>
                  <a:pt x="216007" y="79066"/>
                </a:lnTo>
                <a:lnTo>
                  <a:pt x="221768" y="79066"/>
                </a:lnTo>
                <a:lnTo>
                  <a:pt x="227410" y="79531"/>
                </a:lnTo>
                <a:lnTo>
                  <a:pt x="232968" y="80294"/>
                </a:lnTo>
                <a:lnTo>
                  <a:pt x="232968" y="566116"/>
                </a:lnTo>
                <a:lnTo>
                  <a:pt x="199478" y="586213"/>
                </a:lnTo>
                <a:lnTo>
                  <a:pt x="160471" y="593191"/>
                </a:lnTo>
                <a:close/>
              </a:path>
            </a:pathLst>
          </a:custGeom>
          <a:solidFill>
            <a:srgbClr val="3AC2A6"/>
          </a:solidFill>
        </p:spPr>
        <p:txBody>
          <a:bodyPr wrap="square" lIns="0" tIns="0" rIns="0" bIns="0" rtlCol="0"/>
          <a:lstStyle/>
          <a:p>
            <a:endParaRPr/>
          </a:p>
        </p:txBody>
      </p:sp>
      <p:sp>
        <p:nvSpPr>
          <p:cNvPr id="45" name="object 45"/>
          <p:cNvSpPr/>
          <p:nvPr/>
        </p:nvSpPr>
        <p:spPr>
          <a:xfrm>
            <a:off x="6511721" y="8403676"/>
            <a:ext cx="222250" cy="1178560"/>
          </a:xfrm>
          <a:custGeom>
            <a:avLst/>
            <a:gdLst/>
            <a:ahLst/>
            <a:cxnLst/>
            <a:rect l="l" t="t" r="r" b="b"/>
            <a:pathLst>
              <a:path w="222250" h="1178559">
                <a:moveTo>
                  <a:pt x="221850" y="1177933"/>
                </a:moveTo>
                <a:lnTo>
                  <a:pt x="0" y="1084674"/>
                </a:lnTo>
                <a:lnTo>
                  <a:pt x="0" y="0"/>
                </a:lnTo>
                <a:lnTo>
                  <a:pt x="221850" y="95151"/>
                </a:lnTo>
                <a:lnTo>
                  <a:pt x="221850" y="1177933"/>
                </a:lnTo>
                <a:close/>
              </a:path>
            </a:pathLst>
          </a:custGeom>
          <a:solidFill>
            <a:srgbClr val="333333">
              <a:alpha val="19999"/>
            </a:srgbClr>
          </a:solidFill>
        </p:spPr>
        <p:txBody>
          <a:bodyPr wrap="square" lIns="0" tIns="0" rIns="0" bIns="0" rtlCol="0"/>
          <a:lstStyle/>
          <a:p>
            <a:endParaRPr/>
          </a:p>
        </p:txBody>
      </p:sp>
      <p:sp>
        <p:nvSpPr>
          <p:cNvPr id="46" name="object 46"/>
          <p:cNvSpPr/>
          <p:nvPr/>
        </p:nvSpPr>
        <p:spPr>
          <a:xfrm>
            <a:off x="6056337" y="8405489"/>
            <a:ext cx="233679" cy="1178560"/>
          </a:xfrm>
          <a:custGeom>
            <a:avLst/>
            <a:gdLst/>
            <a:ahLst/>
            <a:cxnLst/>
            <a:rect l="l" t="t" r="r" b="b"/>
            <a:pathLst>
              <a:path w="233679" h="1178559">
                <a:moveTo>
                  <a:pt x="233533" y="1178131"/>
                </a:moveTo>
                <a:lnTo>
                  <a:pt x="0" y="1084828"/>
                </a:lnTo>
                <a:lnTo>
                  <a:pt x="0" y="0"/>
                </a:lnTo>
                <a:lnTo>
                  <a:pt x="233533" y="93337"/>
                </a:lnTo>
                <a:lnTo>
                  <a:pt x="233533" y="1178131"/>
                </a:lnTo>
                <a:close/>
              </a:path>
            </a:pathLst>
          </a:custGeom>
          <a:solidFill>
            <a:srgbClr val="333333">
              <a:alpha val="19999"/>
            </a:srgbClr>
          </a:solidFill>
        </p:spPr>
        <p:txBody>
          <a:bodyPr wrap="square" lIns="0" tIns="0" rIns="0" bIns="0" rtlCol="0"/>
          <a:lstStyle/>
          <a:p>
            <a:endParaRPr/>
          </a:p>
        </p:txBody>
      </p:sp>
      <p:sp>
        <p:nvSpPr>
          <p:cNvPr id="47" name="object 47"/>
          <p:cNvSpPr/>
          <p:nvPr/>
        </p:nvSpPr>
        <p:spPr>
          <a:xfrm>
            <a:off x="5833875" y="9099754"/>
            <a:ext cx="1127760" cy="117475"/>
          </a:xfrm>
          <a:custGeom>
            <a:avLst/>
            <a:gdLst/>
            <a:ahLst/>
            <a:cxnLst/>
            <a:rect l="l" t="t" r="r" b="b"/>
            <a:pathLst>
              <a:path w="1127759" h="117475">
                <a:moveTo>
                  <a:pt x="929033" y="104250"/>
                </a:moveTo>
                <a:lnTo>
                  <a:pt x="901210" y="104250"/>
                </a:lnTo>
                <a:lnTo>
                  <a:pt x="1126038" y="0"/>
                </a:lnTo>
                <a:lnTo>
                  <a:pt x="1127220" y="12401"/>
                </a:lnTo>
                <a:lnTo>
                  <a:pt x="929033" y="104250"/>
                </a:lnTo>
                <a:close/>
              </a:path>
              <a:path w="1127759" h="117475">
                <a:moveTo>
                  <a:pt x="487670" y="104330"/>
                </a:moveTo>
                <a:lnTo>
                  <a:pt x="457591" y="104330"/>
                </a:lnTo>
                <a:lnTo>
                  <a:pt x="679502" y="10968"/>
                </a:lnTo>
                <a:lnTo>
                  <a:pt x="709560" y="23615"/>
                </a:lnTo>
                <a:lnTo>
                  <a:pt x="679502" y="23615"/>
                </a:lnTo>
                <a:lnTo>
                  <a:pt x="487670" y="104330"/>
                </a:lnTo>
                <a:close/>
              </a:path>
              <a:path w="1127759" h="117475">
                <a:moveTo>
                  <a:pt x="4532" y="116008"/>
                </a:moveTo>
                <a:lnTo>
                  <a:pt x="0" y="105256"/>
                </a:lnTo>
                <a:lnTo>
                  <a:pt x="224057" y="10992"/>
                </a:lnTo>
                <a:lnTo>
                  <a:pt x="255589" y="23594"/>
                </a:lnTo>
                <a:lnTo>
                  <a:pt x="224176" y="23594"/>
                </a:lnTo>
                <a:lnTo>
                  <a:pt x="4532" y="116008"/>
                </a:lnTo>
                <a:close/>
              </a:path>
              <a:path w="1127759" h="117475">
                <a:moveTo>
                  <a:pt x="457712" y="116934"/>
                </a:moveTo>
                <a:lnTo>
                  <a:pt x="224176" y="23594"/>
                </a:lnTo>
                <a:lnTo>
                  <a:pt x="255589" y="23594"/>
                </a:lnTo>
                <a:lnTo>
                  <a:pt x="457591" y="104330"/>
                </a:lnTo>
                <a:lnTo>
                  <a:pt x="487670" y="104330"/>
                </a:lnTo>
                <a:lnTo>
                  <a:pt x="457712" y="116934"/>
                </a:lnTo>
                <a:close/>
              </a:path>
              <a:path w="1127759" h="117475">
                <a:moveTo>
                  <a:pt x="901492" y="117014"/>
                </a:moveTo>
                <a:lnTo>
                  <a:pt x="679502" y="23615"/>
                </a:lnTo>
                <a:lnTo>
                  <a:pt x="709560" y="23615"/>
                </a:lnTo>
                <a:lnTo>
                  <a:pt x="901210" y="104250"/>
                </a:lnTo>
                <a:lnTo>
                  <a:pt x="929033" y="104250"/>
                </a:lnTo>
                <a:lnTo>
                  <a:pt x="901492" y="117014"/>
                </a:lnTo>
                <a:close/>
              </a:path>
            </a:pathLst>
          </a:custGeom>
          <a:solidFill>
            <a:srgbClr val="333333">
              <a:alpha val="19999"/>
            </a:srgbClr>
          </a:solidFill>
        </p:spPr>
        <p:txBody>
          <a:bodyPr wrap="square" lIns="0" tIns="0" rIns="0" bIns="0" rtlCol="0"/>
          <a:lstStyle/>
          <a:p>
            <a:endParaRPr/>
          </a:p>
        </p:txBody>
      </p:sp>
      <p:sp>
        <p:nvSpPr>
          <p:cNvPr id="48" name="object 48"/>
          <p:cNvSpPr/>
          <p:nvPr/>
        </p:nvSpPr>
        <p:spPr>
          <a:xfrm>
            <a:off x="5833875" y="8735117"/>
            <a:ext cx="1132840" cy="120650"/>
          </a:xfrm>
          <a:custGeom>
            <a:avLst/>
            <a:gdLst/>
            <a:ahLst/>
            <a:cxnLst/>
            <a:rect l="l" t="t" r="r" b="b"/>
            <a:pathLst>
              <a:path w="1132840" h="120650">
                <a:moveTo>
                  <a:pt x="928462" y="107259"/>
                </a:moveTo>
                <a:lnTo>
                  <a:pt x="901210" y="107259"/>
                </a:lnTo>
                <a:lnTo>
                  <a:pt x="1127483" y="0"/>
                </a:lnTo>
                <a:lnTo>
                  <a:pt x="1132518" y="10530"/>
                </a:lnTo>
                <a:lnTo>
                  <a:pt x="928462" y="107259"/>
                </a:lnTo>
                <a:close/>
              </a:path>
              <a:path w="1132840" h="120650">
                <a:moveTo>
                  <a:pt x="487674" y="107350"/>
                </a:moveTo>
                <a:lnTo>
                  <a:pt x="457591" y="107350"/>
                </a:lnTo>
                <a:lnTo>
                  <a:pt x="679502" y="14000"/>
                </a:lnTo>
                <a:lnTo>
                  <a:pt x="709607" y="26663"/>
                </a:lnTo>
                <a:lnTo>
                  <a:pt x="679502" y="26663"/>
                </a:lnTo>
                <a:lnTo>
                  <a:pt x="487674" y="107350"/>
                </a:lnTo>
                <a:close/>
              </a:path>
              <a:path w="1132840" h="120650">
                <a:moveTo>
                  <a:pt x="4532" y="119026"/>
                </a:moveTo>
                <a:lnTo>
                  <a:pt x="0" y="108276"/>
                </a:lnTo>
                <a:lnTo>
                  <a:pt x="224057" y="14030"/>
                </a:lnTo>
                <a:lnTo>
                  <a:pt x="255601" y="26635"/>
                </a:lnTo>
                <a:lnTo>
                  <a:pt x="224176" y="26635"/>
                </a:lnTo>
                <a:lnTo>
                  <a:pt x="4532" y="119026"/>
                </a:lnTo>
                <a:close/>
              </a:path>
              <a:path w="1132840" h="120650">
                <a:moveTo>
                  <a:pt x="457712" y="119952"/>
                </a:moveTo>
                <a:lnTo>
                  <a:pt x="224176" y="26635"/>
                </a:lnTo>
                <a:lnTo>
                  <a:pt x="255601" y="26635"/>
                </a:lnTo>
                <a:lnTo>
                  <a:pt x="457591" y="107350"/>
                </a:lnTo>
                <a:lnTo>
                  <a:pt x="487674" y="107350"/>
                </a:lnTo>
                <a:lnTo>
                  <a:pt x="457712" y="119952"/>
                </a:lnTo>
                <a:close/>
              </a:path>
              <a:path w="1132840" h="120650">
                <a:moveTo>
                  <a:pt x="901492" y="120043"/>
                </a:moveTo>
                <a:lnTo>
                  <a:pt x="679502" y="26663"/>
                </a:lnTo>
                <a:lnTo>
                  <a:pt x="709607" y="26663"/>
                </a:lnTo>
                <a:lnTo>
                  <a:pt x="901210" y="107259"/>
                </a:lnTo>
                <a:lnTo>
                  <a:pt x="928462" y="107259"/>
                </a:lnTo>
                <a:lnTo>
                  <a:pt x="901492" y="120043"/>
                </a:lnTo>
                <a:close/>
              </a:path>
            </a:pathLst>
          </a:custGeom>
          <a:solidFill>
            <a:srgbClr val="333333">
              <a:alpha val="19999"/>
            </a:srgbClr>
          </a:solidFill>
        </p:spPr>
        <p:txBody>
          <a:bodyPr wrap="square" lIns="0" tIns="0" rIns="0" bIns="0" rtlCol="0"/>
          <a:lstStyle/>
          <a:p>
            <a:endParaRPr/>
          </a:p>
        </p:txBody>
      </p:sp>
      <p:sp>
        <p:nvSpPr>
          <p:cNvPr id="49" name="object 49"/>
          <p:cNvSpPr/>
          <p:nvPr/>
        </p:nvSpPr>
        <p:spPr>
          <a:xfrm>
            <a:off x="6595030" y="9234909"/>
            <a:ext cx="105410" cy="34925"/>
          </a:xfrm>
          <a:custGeom>
            <a:avLst/>
            <a:gdLst/>
            <a:ahLst/>
            <a:cxnLst/>
            <a:rect l="l" t="t" r="r" b="b"/>
            <a:pathLst>
              <a:path w="105409" h="34925">
                <a:moveTo>
                  <a:pt x="56228" y="34631"/>
                </a:moveTo>
                <a:lnTo>
                  <a:pt x="35469" y="32068"/>
                </a:lnTo>
                <a:lnTo>
                  <a:pt x="17969" y="27377"/>
                </a:lnTo>
                <a:lnTo>
                  <a:pt x="5541" y="21215"/>
                </a:lnTo>
                <a:lnTo>
                  <a:pt x="0" y="14236"/>
                </a:lnTo>
                <a:lnTo>
                  <a:pt x="2726" y="7740"/>
                </a:lnTo>
                <a:lnTo>
                  <a:pt x="12846" y="2897"/>
                </a:lnTo>
                <a:lnTo>
                  <a:pt x="28786" y="165"/>
                </a:lnTo>
                <a:lnTo>
                  <a:pt x="48972" y="0"/>
                </a:lnTo>
                <a:lnTo>
                  <a:pt x="69741" y="2555"/>
                </a:lnTo>
                <a:lnTo>
                  <a:pt x="87242" y="7245"/>
                </a:lnTo>
                <a:lnTo>
                  <a:pt x="99670" y="13411"/>
                </a:lnTo>
                <a:lnTo>
                  <a:pt x="105222" y="20395"/>
                </a:lnTo>
                <a:lnTo>
                  <a:pt x="102502" y="26891"/>
                </a:lnTo>
                <a:lnTo>
                  <a:pt x="92379" y="31733"/>
                </a:lnTo>
                <a:lnTo>
                  <a:pt x="76429" y="34464"/>
                </a:lnTo>
                <a:lnTo>
                  <a:pt x="56228" y="34631"/>
                </a:lnTo>
                <a:close/>
              </a:path>
            </a:pathLst>
          </a:custGeom>
          <a:solidFill>
            <a:srgbClr val="333333">
              <a:alpha val="39999"/>
            </a:srgbClr>
          </a:solidFill>
        </p:spPr>
        <p:txBody>
          <a:bodyPr wrap="square" lIns="0" tIns="0" rIns="0" bIns="0" rtlCol="0"/>
          <a:lstStyle/>
          <a:p>
            <a:endParaRPr/>
          </a:p>
        </p:txBody>
      </p:sp>
      <p:sp>
        <p:nvSpPr>
          <p:cNvPr id="50" name="object 50"/>
          <p:cNvSpPr/>
          <p:nvPr/>
        </p:nvSpPr>
        <p:spPr>
          <a:xfrm>
            <a:off x="6113794" y="8828212"/>
            <a:ext cx="105410" cy="34925"/>
          </a:xfrm>
          <a:custGeom>
            <a:avLst/>
            <a:gdLst/>
            <a:ahLst/>
            <a:cxnLst/>
            <a:rect l="l" t="t" r="r" b="b"/>
            <a:pathLst>
              <a:path w="105410" h="34925">
                <a:moveTo>
                  <a:pt x="56228" y="34607"/>
                </a:moveTo>
                <a:lnTo>
                  <a:pt x="35465" y="32047"/>
                </a:lnTo>
                <a:lnTo>
                  <a:pt x="17962" y="27363"/>
                </a:lnTo>
                <a:lnTo>
                  <a:pt x="5534" y="21202"/>
                </a:lnTo>
                <a:lnTo>
                  <a:pt x="0" y="14212"/>
                </a:lnTo>
                <a:lnTo>
                  <a:pt x="2714" y="7726"/>
                </a:lnTo>
                <a:lnTo>
                  <a:pt x="12829" y="2887"/>
                </a:lnTo>
                <a:lnTo>
                  <a:pt x="28768" y="157"/>
                </a:lnTo>
                <a:lnTo>
                  <a:pt x="48956" y="0"/>
                </a:lnTo>
                <a:lnTo>
                  <a:pt x="69720" y="2552"/>
                </a:lnTo>
                <a:lnTo>
                  <a:pt x="87226" y="7235"/>
                </a:lnTo>
                <a:lnTo>
                  <a:pt x="99660" y="13394"/>
                </a:lnTo>
                <a:lnTo>
                  <a:pt x="105206" y="20374"/>
                </a:lnTo>
                <a:lnTo>
                  <a:pt x="102483" y="26873"/>
                </a:lnTo>
                <a:lnTo>
                  <a:pt x="92368" y="31719"/>
                </a:lnTo>
                <a:lnTo>
                  <a:pt x="76427" y="34451"/>
                </a:lnTo>
                <a:lnTo>
                  <a:pt x="56228" y="34607"/>
                </a:lnTo>
                <a:close/>
              </a:path>
            </a:pathLst>
          </a:custGeom>
          <a:solidFill>
            <a:srgbClr val="333333">
              <a:alpha val="39999"/>
            </a:srgbClr>
          </a:solidFill>
        </p:spPr>
        <p:txBody>
          <a:bodyPr wrap="square" lIns="0" tIns="0" rIns="0" bIns="0" rtlCol="0"/>
          <a:lstStyle/>
          <a:p>
            <a:endParaRPr/>
          </a:p>
        </p:txBody>
      </p:sp>
      <p:sp>
        <p:nvSpPr>
          <p:cNvPr id="51" name="object 51"/>
          <p:cNvSpPr/>
          <p:nvPr/>
        </p:nvSpPr>
        <p:spPr>
          <a:xfrm>
            <a:off x="6648558" y="9125223"/>
            <a:ext cx="0" cy="141605"/>
          </a:xfrm>
          <a:custGeom>
            <a:avLst/>
            <a:gdLst/>
            <a:ahLst/>
            <a:cxnLst/>
            <a:rect l="l" t="t" r="r" b="b"/>
            <a:pathLst>
              <a:path h="141604">
                <a:moveTo>
                  <a:pt x="0" y="0"/>
                </a:moveTo>
                <a:lnTo>
                  <a:pt x="0" y="141176"/>
                </a:lnTo>
              </a:path>
            </a:pathLst>
          </a:custGeom>
          <a:ln w="33200">
            <a:solidFill>
              <a:srgbClr val="333333"/>
            </a:solidFill>
          </a:ln>
        </p:spPr>
        <p:txBody>
          <a:bodyPr wrap="square" lIns="0" tIns="0" rIns="0" bIns="0" rtlCol="0"/>
          <a:lstStyle/>
          <a:p>
            <a:endParaRPr/>
          </a:p>
        </p:txBody>
      </p:sp>
      <p:sp>
        <p:nvSpPr>
          <p:cNvPr id="52" name="object 52"/>
          <p:cNvSpPr/>
          <p:nvPr/>
        </p:nvSpPr>
        <p:spPr>
          <a:xfrm>
            <a:off x="6167306" y="8718525"/>
            <a:ext cx="0" cy="141605"/>
          </a:xfrm>
          <a:custGeom>
            <a:avLst/>
            <a:gdLst/>
            <a:ahLst/>
            <a:cxnLst/>
            <a:rect l="l" t="t" r="r" b="b"/>
            <a:pathLst>
              <a:path h="141604">
                <a:moveTo>
                  <a:pt x="0" y="0"/>
                </a:moveTo>
                <a:lnTo>
                  <a:pt x="0" y="141173"/>
                </a:lnTo>
              </a:path>
            </a:pathLst>
          </a:custGeom>
          <a:ln w="33200">
            <a:solidFill>
              <a:srgbClr val="333333"/>
            </a:solidFill>
          </a:ln>
        </p:spPr>
        <p:txBody>
          <a:bodyPr wrap="square" lIns="0" tIns="0" rIns="0" bIns="0" rtlCol="0"/>
          <a:lstStyle/>
          <a:p>
            <a:endParaRPr/>
          </a:p>
        </p:txBody>
      </p:sp>
      <p:sp>
        <p:nvSpPr>
          <p:cNvPr id="53" name="object 53"/>
          <p:cNvSpPr/>
          <p:nvPr/>
        </p:nvSpPr>
        <p:spPr>
          <a:xfrm>
            <a:off x="6571761" y="9036312"/>
            <a:ext cx="152400" cy="151765"/>
          </a:xfrm>
          <a:custGeom>
            <a:avLst/>
            <a:gdLst/>
            <a:ahLst/>
            <a:cxnLst/>
            <a:rect l="l" t="t" r="r" b="b"/>
            <a:pathLst>
              <a:path w="152400" h="151765">
                <a:moveTo>
                  <a:pt x="75870" y="151687"/>
                </a:moveTo>
                <a:lnTo>
                  <a:pt x="46337" y="145729"/>
                </a:lnTo>
                <a:lnTo>
                  <a:pt x="22221" y="129479"/>
                </a:lnTo>
                <a:lnTo>
                  <a:pt x="5962" y="105378"/>
                </a:lnTo>
                <a:lnTo>
                  <a:pt x="0" y="75862"/>
                </a:lnTo>
                <a:lnTo>
                  <a:pt x="5962" y="46324"/>
                </a:lnTo>
                <a:lnTo>
                  <a:pt x="22221" y="22211"/>
                </a:lnTo>
                <a:lnTo>
                  <a:pt x="46337" y="5958"/>
                </a:lnTo>
                <a:lnTo>
                  <a:pt x="75870" y="0"/>
                </a:lnTo>
                <a:lnTo>
                  <a:pt x="105426" y="5958"/>
                </a:lnTo>
                <a:lnTo>
                  <a:pt x="129554" y="22212"/>
                </a:lnTo>
                <a:lnTo>
                  <a:pt x="145818" y="46325"/>
                </a:lnTo>
                <a:lnTo>
                  <a:pt x="151780" y="75862"/>
                </a:lnTo>
                <a:lnTo>
                  <a:pt x="145818" y="105378"/>
                </a:lnTo>
                <a:lnTo>
                  <a:pt x="129554" y="129480"/>
                </a:lnTo>
                <a:lnTo>
                  <a:pt x="105426" y="145729"/>
                </a:lnTo>
                <a:lnTo>
                  <a:pt x="75870" y="151687"/>
                </a:lnTo>
                <a:close/>
              </a:path>
            </a:pathLst>
          </a:custGeom>
          <a:solidFill>
            <a:srgbClr val="BD392F"/>
          </a:solidFill>
        </p:spPr>
        <p:txBody>
          <a:bodyPr wrap="square" lIns="0" tIns="0" rIns="0" bIns="0" rtlCol="0"/>
          <a:lstStyle/>
          <a:p>
            <a:endParaRPr/>
          </a:p>
        </p:txBody>
      </p:sp>
      <p:sp>
        <p:nvSpPr>
          <p:cNvPr id="54" name="object 54"/>
          <p:cNvSpPr/>
          <p:nvPr/>
        </p:nvSpPr>
        <p:spPr>
          <a:xfrm>
            <a:off x="6090467" y="8629597"/>
            <a:ext cx="152400" cy="151765"/>
          </a:xfrm>
          <a:custGeom>
            <a:avLst/>
            <a:gdLst/>
            <a:ahLst/>
            <a:cxnLst/>
            <a:rect l="l" t="t" r="r" b="b"/>
            <a:pathLst>
              <a:path w="152400" h="151765">
                <a:moveTo>
                  <a:pt x="75910" y="151706"/>
                </a:moveTo>
                <a:lnTo>
                  <a:pt x="46370" y="145744"/>
                </a:lnTo>
                <a:lnTo>
                  <a:pt x="22241" y="129485"/>
                </a:lnTo>
                <a:lnTo>
                  <a:pt x="5968" y="105371"/>
                </a:lnTo>
                <a:lnTo>
                  <a:pt x="0" y="75841"/>
                </a:lnTo>
                <a:lnTo>
                  <a:pt x="5968" y="46324"/>
                </a:lnTo>
                <a:lnTo>
                  <a:pt x="22241" y="22216"/>
                </a:lnTo>
                <a:lnTo>
                  <a:pt x="46370" y="5961"/>
                </a:lnTo>
                <a:lnTo>
                  <a:pt x="75910" y="0"/>
                </a:lnTo>
                <a:lnTo>
                  <a:pt x="105449" y="5961"/>
                </a:lnTo>
                <a:lnTo>
                  <a:pt x="129580" y="22216"/>
                </a:lnTo>
                <a:lnTo>
                  <a:pt x="145854" y="46324"/>
                </a:lnTo>
                <a:lnTo>
                  <a:pt x="151822" y="75841"/>
                </a:lnTo>
                <a:lnTo>
                  <a:pt x="145854" y="105371"/>
                </a:lnTo>
                <a:lnTo>
                  <a:pt x="129581" y="129485"/>
                </a:lnTo>
                <a:lnTo>
                  <a:pt x="105450" y="145744"/>
                </a:lnTo>
                <a:lnTo>
                  <a:pt x="75910" y="151706"/>
                </a:lnTo>
                <a:close/>
              </a:path>
            </a:pathLst>
          </a:custGeom>
          <a:solidFill>
            <a:srgbClr val="BD392F"/>
          </a:solidFill>
        </p:spPr>
        <p:txBody>
          <a:bodyPr wrap="square" lIns="0" tIns="0" rIns="0" bIns="0" rtlCol="0"/>
          <a:lstStyle/>
          <a:p>
            <a:endParaRPr/>
          </a:p>
        </p:txBody>
      </p:sp>
      <p:sp>
        <p:nvSpPr>
          <p:cNvPr id="55" name="object 55"/>
          <p:cNvSpPr/>
          <p:nvPr/>
        </p:nvSpPr>
        <p:spPr>
          <a:xfrm>
            <a:off x="6639570" y="9113608"/>
            <a:ext cx="66675" cy="57150"/>
          </a:xfrm>
          <a:custGeom>
            <a:avLst/>
            <a:gdLst/>
            <a:ahLst/>
            <a:cxnLst/>
            <a:rect l="l" t="t" r="r" b="b"/>
            <a:pathLst>
              <a:path w="66675" h="57150">
                <a:moveTo>
                  <a:pt x="20365" y="56769"/>
                </a:moveTo>
                <a:lnTo>
                  <a:pt x="7821" y="56614"/>
                </a:lnTo>
                <a:lnTo>
                  <a:pt x="0" y="52729"/>
                </a:lnTo>
                <a:lnTo>
                  <a:pt x="356" y="49423"/>
                </a:lnTo>
                <a:lnTo>
                  <a:pt x="8691" y="48114"/>
                </a:lnTo>
                <a:lnTo>
                  <a:pt x="22216" y="44822"/>
                </a:lnTo>
                <a:lnTo>
                  <a:pt x="38144" y="35566"/>
                </a:lnTo>
                <a:lnTo>
                  <a:pt x="53673" y="18754"/>
                </a:lnTo>
                <a:lnTo>
                  <a:pt x="59584" y="6364"/>
                </a:lnTo>
                <a:lnTo>
                  <a:pt x="61113" y="0"/>
                </a:lnTo>
                <a:lnTo>
                  <a:pt x="63500" y="1266"/>
                </a:lnTo>
                <a:lnTo>
                  <a:pt x="66313" y="9194"/>
                </a:lnTo>
                <a:lnTo>
                  <a:pt x="65249" y="20376"/>
                </a:lnTo>
                <a:lnTo>
                  <a:pt x="59756" y="32811"/>
                </a:lnTo>
                <a:lnTo>
                  <a:pt x="49283" y="44497"/>
                </a:lnTo>
                <a:lnTo>
                  <a:pt x="35048" y="52846"/>
                </a:lnTo>
                <a:lnTo>
                  <a:pt x="20365" y="56769"/>
                </a:lnTo>
                <a:close/>
              </a:path>
            </a:pathLst>
          </a:custGeom>
          <a:solidFill>
            <a:srgbClr val="333333">
              <a:alpha val="19999"/>
            </a:srgbClr>
          </a:solidFill>
        </p:spPr>
        <p:txBody>
          <a:bodyPr wrap="square" lIns="0" tIns="0" rIns="0" bIns="0" rtlCol="0"/>
          <a:lstStyle/>
          <a:p>
            <a:endParaRPr/>
          </a:p>
        </p:txBody>
      </p:sp>
      <p:sp>
        <p:nvSpPr>
          <p:cNvPr id="56" name="object 56"/>
          <p:cNvSpPr/>
          <p:nvPr/>
        </p:nvSpPr>
        <p:spPr>
          <a:xfrm>
            <a:off x="6159094" y="8706363"/>
            <a:ext cx="66675" cy="57150"/>
          </a:xfrm>
          <a:custGeom>
            <a:avLst/>
            <a:gdLst/>
            <a:ahLst/>
            <a:cxnLst/>
            <a:rect l="l" t="t" r="r" b="b"/>
            <a:pathLst>
              <a:path w="66675" h="57150">
                <a:moveTo>
                  <a:pt x="20363" y="56766"/>
                </a:moveTo>
                <a:lnTo>
                  <a:pt x="7819" y="56612"/>
                </a:lnTo>
                <a:lnTo>
                  <a:pt x="0" y="52729"/>
                </a:lnTo>
                <a:lnTo>
                  <a:pt x="355" y="49422"/>
                </a:lnTo>
                <a:lnTo>
                  <a:pt x="8690" y="48114"/>
                </a:lnTo>
                <a:lnTo>
                  <a:pt x="22215" y="44823"/>
                </a:lnTo>
                <a:lnTo>
                  <a:pt x="38144" y="35568"/>
                </a:lnTo>
                <a:lnTo>
                  <a:pt x="53673" y="18755"/>
                </a:lnTo>
                <a:lnTo>
                  <a:pt x="59584" y="6364"/>
                </a:lnTo>
                <a:lnTo>
                  <a:pt x="61113" y="0"/>
                </a:lnTo>
                <a:lnTo>
                  <a:pt x="63500" y="1266"/>
                </a:lnTo>
                <a:lnTo>
                  <a:pt x="66310" y="9193"/>
                </a:lnTo>
                <a:lnTo>
                  <a:pt x="65245" y="20374"/>
                </a:lnTo>
                <a:lnTo>
                  <a:pt x="59751" y="32808"/>
                </a:lnTo>
                <a:lnTo>
                  <a:pt x="49278" y="44495"/>
                </a:lnTo>
                <a:lnTo>
                  <a:pt x="35045" y="52842"/>
                </a:lnTo>
                <a:lnTo>
                  <a:pt x="20363" y="56766"/>
                </a:lnTo>
                <a:close/>
              </a:path>
            </a:pathLst>
          </a:custGeom>
          <a:solidFill>
            <a:srgbClr val="333333">
              <a:alpha val="19999"/>
            </a:srgbClr>
          </a:solidFill>
        </p:spPr>
        <p:txBody>
          <a:bodyPr wrap="square" lIns="0" tIns="0" rIns="0" bIns="0" rtlCol="0"/>
          <a:lstStyle/>
          <a:p>
            <a:endParaRPr/>
          </a:p>
        </p:txBody>
      </p:sp>
      <p:sp>
        <p:nvSpPr>
          <p:cNvPr id="57" name="object 57"/>
          <p:cNvSpPr/>
          <p:nvPr/>
        </p:nvSpPr>
        <p:spPr>
          <a:xfrm>
            <a:off x="6271704" y="9964303"/>
            <a:ext cx="1218175" cy="624757"/>
          </a:xfrm>
          <a:prstGeom prst="rect">
            <a:avLst/>
          </a:prstGeom>
          <a:blipFill>
            <a:blip r:embed="rId3" cstate="print"/>
            <a:stretch>
              <a:fillRect/>
            </a:stretch>
          </a:blipFill>
        </p:spPr>
        <p:txBody>
          <a:bodyPr wrap="square" lIns="0" tIns="0" rIns="0" bIns="0" rtlCol="0"/>
          <a:lstStyle/>
          <a:p>
            <a:endParaRPr/>
          </a:p>
        </p:txBody>
      </p:sp>
      <p:sp>
        <p:nvSpPr>
          <p:cNvPr id="58" name="object 58"/>
          <p:cNvSpPr/>
          <p:nvPr/>
        </p:nvSpPr>
        <p:spPr>
          <a:xfrm>
            <a:off x="0" y="9669276"/>
            <a:ext cx="999285" cy="999285"/>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369</Words>
  <Application>Microsoft Office PowerPoint</Application>
  <PresentationFormat>Προσαρμογή</PresentationFormat>
  <Paragraphs>48</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Office Theme</vt:lpstr>
      <vt:lpstr>ΟΜΑΔΙΚΕΣ</vt:lpstr>
      <vt:lpstr>Διαφάνεια 2</vt:lpstr>
      <vt:lpstr>Διαφάνεια 3</vt:lpstr>
      <vt:lpstr>Διαφάνεια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Trysail Sail ho Corsair red ensign hulk smartly boom jib rum gangway. Case shot Shiver me timbers gangplank crack Jennys tea cup ballast Blimey lee snow crow's nest rutters. Fluke jib scourge of the seven seas boatswain schooner gaff booty Jack Tar transo</dc:title>
  <dc:creator>Evi Kloura</dc:creator>
  <cp:keywords>DAB3sFV1fYs</cp:keywords>
  <cp:lastModifiedBy>Γιάννης</cp:lastModifiedBy>
  <cp:revision>1</cp:revision>
  <dcterms:created xsi:type="dcterms:W3CDTF">2020-03-24T17:05:15Z</dcterms:created>
  <dcterms:modified xsi:type="dcterms:W3CDTF">2020-03-25T08:45:35Z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2017-07-27T00:00:00Z</vt:filetime>
  </property>
  <property fmtid="{D5CDD505-2E9C-101B-9397-08002B2CF9AE}" pid="3" name="Creator">
    <vt:lpwstr>Canva</vt:lpwstr>
  </property>
  <property fmtid="{D5CDD505-2E9C-101B-9397-08002B2CF9AE}" pid="4" name="LastSaved">
    <vt:filetime>2020-03-24T00:00:00Z</vt:filetime>
  </property>
</Properties>
</file>