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7" r:id="rId3"/>
  </p:sldMasterIdLst>
  <p:notesMasterIdLst>
    <p:notesMasterId r:id="rId19"/>
  </p:notesMasterIdLst>
  <p:handoutMasterIdLst>
    <p:handoutMasterId r:id="rId20"/>
  </p:handoutMasterIdLst>
  <p:sldIdLst>
    <p:sldId id="617" r:id="rId4"/>
    <p:sldId id="656" r:id="rId5"/>
    <p:sldId id="657" r:id="rId6"/>
    <p:sldId id="661" r:id="rId7"/>
    <p:sldId id="662" r:id="rId8"/>
    <p:sldId id="667" r:id="rId9"/>
    <p:sldId id="679" r:id="rId10"/>
    <p:sldId id="663" r:id="rId11"/>
    <p:sldId id="658" r:id="rId12"/>
    <p:sldId id="664" r:id="rId13"/>
    <p:sldId id="665" r:id="rId14"/>
    <p:sldId id="666" r:id="rId15"/>
    <p:sldId id="659" r:id="rId16"/>
    <p:sldId id="673" r:id="rId17"/>
    <p:sldId id="672" r:id="rId18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7F5A"/>
    <a:srgbClr val="71A375"/>
    <a:srgbClr val="87BCB5"/>
    <a:srgbClr val="C42F4B"/>
    <a:srgbClr val="AA8F62"/>
    <a:srgbClr val="FFFFFF"/>
    <a:srgbClr val="585558"/>
    <a:srgbClr val="203336"/>
    <a:srgbClr val="1F5FA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34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YaHei" panose="020B0503020204020204" charset="-122"/>
        <a:ea typeface="Microsoft YaHei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YaHei" panose="020B0503020204020204" charset="-122"/>
        <a:ea typeface="Microsoft YaHei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YaHei" panose="020B0503020204020204" charset="-122"/>
        <a:ea typeface="Microsoft YaHei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YaHei" panose="020B0503020204020204" charset="-122"/>
        <a:ea typeface="Microsoft YaHei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YaHei" panose="020B0503020204020204" charset="-122"/>
        <a:ea typeface="Microsoft YaHei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436">
            <a:off x="6300718" y="-2601021"/>
            <a:ext cx="8977380" cy="553371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436">
            <a:off x="-3474272" y="5204830"/>
            <a:ext cx="8977380" cy="55337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al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337499" y="279742"/>
            <a:ext cx="11517001" cy="629883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6" name="等腰三角形 5"/>
          <p:cNvSpPr>
            <a:spLocks noChangeAspect="1"/>
          </p:cNvSpPr>
          <p:nvPr userDrawn="1"/>
        </p:nvSpPr>
        <p:spPr>
          <a:xfrm flipV="1">
            <a:off x="5916046" y="279742"/>
            <a:ext cx="359906" cy="310288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ide pag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2000">
        <p15:prstTrans prst="crush"/>
      </p:transition>
    </mc:Choice>
    <mc:Fallback>
      <p:transition spd="slow" advTm="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756213" y="0"/>
            <a:ext cx="5435788" cy="6858003"/>
          </a:xfrm>
          <a:custGeom>
            <a:avLst/>
            <a:gdLst>
              <a:gd name="connsiteX0" fmla="*/ 2130130 w 5435788"/>
              <a:gd name="connsiteY0" fmla="*/ 0 h 6858002"/>
              <a:gd name="connsiteX1" fmla="*/ 5435788 w 5435788"/>
              <a:gd name="connsiteY1" fmla="*/ 0 h 6858002"/>
              <a:gd name="connsiteX2" fmla="*/ 5435788 w 5435788"/>
              <a:gd name="connsiteY2" fmla="*/ 6858002 h 6858002"/>
              <a:gd name="connsiteX3" fmla="*/ 0 w 5435788"/>
              <a:gd name="connsiteY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35788" h="6858002">
                <a:moveTo>
                  <a:pt x="2130130" y="0"/>
                </a:moveTo>
                <a:lnTo>
                  <a:pt x="5435788" y="0"/>
                </a:lnTo>
                <a:lnTo>
                  <a:pt x="5435788" y="6858002"/>
                </a:lnTo>
                <a:lnTo>
                  <a:pt x="0" y="6858002"/>
                </a:lnTo>
                <a:close/>
              </a:path>
            </a:pathLst>
          </a:custGeom>
        </p:spPr>
        <p:txBody>
          <a:bodyPr wrap="square" lIns="68580" tIns="34290" rIns="68580" bIns="34290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31000">
                <a:schemeClr val="accent1">
                  <a:lumMod val="5000"/>
                  <a:lumOff val="95000"/>
                  <a:alpha val="1900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p:transition advClick="0" advTm="1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bg>
      <p:bgPr>
        <a:solidFill>
          <a:srgbClr val="F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仅标题">
    <p:bg>
      <p:bgPr>
        <a:solidFill>
          <a:srgbClr val="F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bg>
      <p:bgPr>
        <a:solidFill>
          <a:srgbClr val="F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rgbClr val="F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solidFill>
          <a:srgbClr val="F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69B6FBA-93C9-489C-B97A-A1464B06CAE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FC10CF4-85E5-4A21-A25F-47720A09AD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split orient="vert"/>
      </p:transition>
    </mc:Choice>
    <mc:Fallback>
      <p:transition spd="slow" advClick="0" advTm="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1"/>
            <a:ext cx="2844800" cy="36618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D39127F-6635-499E-867A-C68E6CFBA9A4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1"/>
            <a:ext cx="3860800" cy="36618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1"/>
            <a:ext cx="2844800" cy="36618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>
                <a:cs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0D4AF0A-2064-42D4-8961-EA46D070B136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ea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tags" Target="../tags/tag3.xml"/><Relationship Id="rId20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</p:sldLayoutIdLst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12.png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13.png"/><Relationship Id="rId2" Type="http://schemas.openxmlformats.org/officeDocument/2006/relationships/tags" Target="../tags/tag12.xml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15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0" Type="http://schemas.openxmlformats.org/officeDocument/2006/relationships/slideLayout" Target="../slideLayouts/slideLayout19.xml"/><Relationship Id="rId2" Type="http://schemas.openxmlformats.org/officeDocument/2006/relationships/tags" Target="../tags/tag17.xml"/><Relationship Id="rId19" Type="http://schemas.openxmlformats.org/officeDocument/2006/relationships/image" Target="../media/image16.jpeg"/><Relationship Id="rId18" Type="http://schemas.openxmlformats.org/officeDocument/2006/relationships/tags" Target="../tags/tag33.xml"/><Relationship Id="rId17" Type="http://schemas.openxmlformats.org/officeDocument/2006/relationships/tags" Target="../tags/tag32.xml"/><Relationship Id="rId16" Type="http://schemas.openxmlformats.org/officeDocument/2006/relationships/tags" Target="../tags/tag31.xml"/><Relationship Id="rId15" Type="http://schemas.openxmlformats.org/officeDocument/2006/relationships/tags" Target="../tags/tag30.xml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8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tags" Target="../tags/tag4.xml"/><Relationship Id="rId2" Type="http://schemas.openxmlformats.org/officeDocument/2006/relationships/image" Target="../media/image9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10.png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11.png"/><Relationship Id="rId2" Type="http://schemas.openxmlformats.org/officeDocument/2006/relationships/tags" Target="../tags/tag8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/>
        </p:nvSpPr>
        <p:spPr>
          <a:xfrm>
            <a:off x="2933700" y="1482090"/>
            <a:ext cx="704405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l-GR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Πρόγραμμα Οδυσσέας</a:t>
            </a:r>
            <a:endParaRPr lang="el-GR" altLang="en-US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l-GR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2024-2025</a:t>
            </a:r>
            <a:r>
              <a:rPr lang="el-GR" altLang="en-US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endParaRPr kumimoji="0" lang="el-GR" alt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387F5A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434715" y="3023235"/>
            <a:ext cx="6008370" cy="5340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l-G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Microsoft YaHei" panose="020B0503020204020204" charset="-122"/>
                <a:cs typeface="+mn-cs"/>
              </a:rPr>
              <a:t>2ο Δημοτικό σχολείο Μεταμορφωσης</a:t>
            </a:r>
            <a:endParaRPr kumimoji="0" lang="el-G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Microsoft YaHei" panose="020B0503020204020204" charset="-122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643630" y="4211320"/>
            <a:ext cx="6239112" cy="1012190"/>
            <a:chOff x="1598" y="6919"/>
            <a:chExt cx="7250" cy="1594"/>
          </a:xfrm>
        </p:grpSpPr>
        <p:sp>
          <p:nvSpPr>
            <p:cNvPr id="16" name="椭圆 37"/>
            <p:cNvSpPr/>
            <p:nvPr/>
          </p:nvSpPr>
          <p:spPr>
            <a:xfrm>
              <a:off x="5888" y="6919"/>
              <a:ext cx="448" cy="494"/>
            </a:xfrm>
            <a:custGeom>
              <a:avLst/>
              <a:gdLst>
                <a:gd name="T0" fmla="*/ 4679 w 5850"/>
                <a:gd name="T1" fmla="*/ 4350 h 6469"/>
                <a:gd name="T2" fmla="*/ 3615 w 5850"/>
                <a:gd name="T3" fmla="*/ 3289 h 6469"/>
                <a:gd name="T4" fmla="*/ 3638 w 5850"/>
                <a:gd name="T5" fmla="*/ 3151 h 6469"/>
                <a:gd name="T6" fmla="*/ 3969 w 5850"/>
                <a:gd name="T7" fmla="*/ 2500 h 6469"/>
                <a:gd name="T8" fmla="*/ 4273 w 5850"/>
                <a:gd name="T9" fmla="*/ 1950 h 6469"/>
                <a:gd name="T10" fmla="*/ 4154 w 5850"/>
                <a:gd name="T11" fmla="*/ 1678 h 6469"/>
                <a:gd name="T12" fmla="*/ 4238 w 5850"/>
                <a:gd name="T13" fmla="*/ 1107 h 6469"/>
                <a:gd name="T14" fmla="*/ 2940 w 5850"/>
                <a:gd name="T15" fmla="*/ 0 h 6469"/>
                <a:gd name="T16" fmla="*/ 2925 w 5850"/>
                <a:gd name="T17" fmla="*/ 0 h 6469"/>
                <a:gd name="T18" fmla="*/ 2911 w 5850"/>
                <a:gd name="T19" fmla="*/ 0 h 6469"/>
                <a:gd name="T20" fmla="*/ 1612 w 5850"/>
                <a:gd name="T21" fmla="*/ 1107 h 6469"/>
                <a:gd name="T22" fmla="*/ 1696 w 5850"/>
                <a:gd name="T23" fmla="*/ 1678 h 6469"/>
                <a:gd name="T24" fmla="*/ 1578 w 5850"/>
                <a:gd name="T25" fmla="*/ 1950 h 6469"/>
                <a:gd name="T26" fmla="*/ 1881 w 5850"/>
                <a:gd name="T27" fmla="*/ 2500 h 6469"/>
                <a:gd name="T28" fmla="*/ 2213 w 5850"/>
                <a:gd name="T29" fmla="*/ 3151 h 6469"/>
                <a:gd name="T30" fmla="*/ 2235 w 5850"/>
                <a:gd name="T31" fmla="*/ 3289 h 6469"/>
                <a:gd name="T32" fmla="*/ 1172 w 5850"/>
                <a:gd name="T33" fmla="*/ 4350 h 6469"/>
                <a:gd name="T34" fmla="*/ 0 w 5850"/>
                <a:gd name="T35" fmla="*/ 5141 h 6469"/>
                <a:gd name="T36" fmla="*/ 0 w 5850"/>
                <a:gd name="T37" fmla="*/ 6469 h 6469"/>
                <a:gd name="T38" fmla="*/ 2923 w 5850"/>
                <a:gd name="T39" fmla="*/ 6469 h 6469"/>
                <a:gd name="T40" fmla="*/ 2927 w 5850"/>
                <a:gd name="T41" fmla="*/ 6469 h 6469"/>
                <a:gd name="T42" fmla="*/ 5850 w 5850"/>
                <a:gd name="T43" fmla="*/ 6469 h 6469"/>
                <a:gd name="T44" fmla="*/ 5850 w 5850"/>
                <a:gd name="T45" fmla="*/ 5141 h 6469"/>
                <a:gd name="T46" fmla="*/ 4679 w 5850"/>
                <a:gd name="T47" fmla="*/ 4350 h 6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50" h="6469">
                  <a:moveTo>
                    <a:pt x="4679" y="4350"/>
                  </a:moveTo>
                  <a:cubicBezTo>
                    <a:pt x="3873" y="4059"/>
                    <a:pt x="3615" y="3814"/>
                    <a:pt x="3615" y="3289"/>
                  </a:cubicBezTo>
                  <a:cubicBezTo>
                    <a:pt x="3615" y="3231"/>
                    <a:pt x="3624" y="3187"/>
                    <a:pt x="3638" y="3151"/>
                  </a:cubicBezTo>
                  <a:cubicBezTo>
                    <a:pt x="3701" y="2989"/>
                    <a:pt x="3881" y="2971"/>
                    <a:pt x="3969" y="2500"/>
                  </a:cubicBezTo>
                  <a:cubicBezTo>
                    <a:pt x="4014" y="2260"/>
                    <a:pt x="4231" y="2496"/>
                    <a:pt x="4273" y="1950"/>
                  </a:cubicBezTo>
                  <a:cubicBezTo>
                    <a:pt x="4273" y="1732"/>
                    <a:pt x="4154" y="1678"/>
                    <a:pt x="4154" y="1678"/>
                  </a:cubicBezTo>
                  <a:cubicBezTo>
                    <a:pt x="4154" y="1678"/>
                    <a:pt x="4215" y="1355"/>
                    <a:pt x="4238" y="1107"/>
                  </a:cubicBezTo>
                  <a:cubicBezTo>
                    <a:pt x="4268" y="798"/>
                    <a:pt x="4058" y="0"/>
                    <a:pt x="2940" y="0"/>
                  </a:cubicBezTo>
                  <a:cubicBezTo>
                    <a:pt x="2935" y="0"/>
                    <a:pt x="2930" y="0"/>
                    <a:pt x="2925" y="0"/>
                  </a:cubicBezTo>
                  <a:cubicBezTo>
                    <a:pt x="2921" y="0"/>
                    <a:pt x="2916" y="0"/>
                    <a:pt x="2911" y="0"/>
                  </a:cubicBezTo>
                  <a:cubicBezTo>
                    <a:pt x="1793" y="0"/>
                    <a:pt x="1583" y="798"/>
                    <a:pt x="1612" y="1107"/>
                  </a:cubicBezTo>
                  <a:cubicBezTo>
                    <a:pt x="1636" y="1355"/>
                    <a:pt x="1696" y="1678"/>
                    <a:pt x="1696" y="1678"/>
                  </a:cubicBezTo>
                  <a:cubicBezTo>
                    <a:pt x="1696" y="1678"/>
                    <a:pt x="1578" y="1732"/>
                    <a:pt x="1578" y="1950"/>
                  </a:cubicBezTo>
                  <a:cubicBezTo>
                    <a:pt x="1619" y="2496"/>
                    <a:pt x="1837" y="2260"/>
                    <a:pt x="1881" y="2500"/>
                  </a:cubicBezTo>
                  <a:cubicBezTo>
                    <a:pt x="1970" y="2971"/>
                    <a:pt x="2150" y="2989"/>
                    <a:pt x="2213" y="3151"/>
                  </a:cubicBezTo>
                  <a:cubicBezTo>
                    <a:pt x="2227" y="3187"/>
                    <a:pt x="2235" y="3231"/>
                    <a:pt x="2235" y="3289"/>
                  </a:cubicBezTo>
                  <a:cubicBezTo>
                    <a:pt x="2235" y="3814"/>
                    <a:pt x="1978" y="4059"/>
                    <a:pt x="1172" y="4350"/>
                  </a:cubicBezTo>
                  <a:cubicBezTo>
                    <a:pt x="364" y="4641"/>
                    <a:pt x="0" y="4938"/>
                    <a:pt x="0" y="5141"/>
                  </a:cubicBezTo>
                  <a:lnTo>
                    <a:pt x="0" y="6469"/>
                  </a:lnTo>
                  <a:lnTo>
                    <a:pt x="2923" y="6469"/>
                  </a:lnTo>
                  <a:lnTo>
                    <a:pt x="2927" y="6469"/>
                  </a:lnTo>
                  <a:lnTo>
                    <a:pt x="5850" y="6469"/>
                  </a:lnTo>
                  <a:lnTo>
                    <a:pt x="5850" y="5141"/>
                  </a:lnTo>
                  <a:cubicBezTo>
                    <a:pt x="5850" y="4938"/>
                    <a:pt x="5487" y="4641"/>
                    <a:pt x="4679" y="435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598" y="6924"/>
              <a:ext cx="7250" cy="1589"/>
            </a:xfrm>
            <a:prstGeom prst="rect">
              <a:avLst/>
            </a:prstGeom>
            <a:no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l-GR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icrosoft YaHei" panose="020B0503020204020204" charset="-122"/>
                  <a:ea typeface="Microsoft YaHei" panose="020B0503020204020204" charset="-122"/>
                  <a:cs typeface="+mn-cs"/>
                </a:rPr>
                <a:t>Μαθητές: </a:t>
              </a:r>
              <a:r>
                <a:rPr kumimoji="0" lang="el-GR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icrosoft YaHei" panose="020B0503020204020204" charset="-122"/>
                  <a:ea typeface="Microsoft YaHei" panose="020B0503020204020204" charset="-122"/>
                  <a:cs typeface="+mn-cs"/>
                </a:rPr>
                <a:t>Ε1</a:t>
              </a:r>
              <a:endParaRPr kumimoji="0" lang="el-G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l-GR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icrosoft YaHei" panose="020B0503020204020204" charset="-122"/>
                  <a:ea typeface="Microsoft YaHei" panose="020B0503020204020204" charset="-122"/>
                  <a:cs typeface="+mn-cs"/>
                </a:rPr>
                <a:t>Εκπαιδευτικός τάξης: </a:t>
              </a:r>
              <a:r>
                <a:rPr kumimoji="0" lang="el-GR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icrosoft YaHei" panose="020B0503020204020204" charset="-122"/>
                  <a:ea typeface="Microsoft YaHei" panose="020B0503020204020204" charset="-122"/>
                  <a:cs typeface="+mn-cs"/>
                </a:rPr>
                <a:t>Παπαχρήστου Γιώργος</a:t>
              </a:r>
              <a:endParaRPr kumimoji="0" lang="el-G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l-GR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icrosoft YaHei" panose="020B0503020204020204" charset="-122"/>
                  <a:ea typeface="Microsoft YaHei" panose="020B0503020204020204" charset="-122"/>
                  <a:cs typeface="+mn-cs"/>
                </a:rPr>
                <a:t>Εκπαιδευτικός Τμήματος Ένταξης: </a:t>
              </a:r>
              <a:r>
                <a:rPr kumimoji="0" lang="el-GR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icrosoft YaHei" panose="020B0503020204020204" charset="-122"/>
                  <a:ea typeface="Microsoft YaHei" panose="020B0503020204020204" charset="-122"/>
                  <a:cs typeface="+mn-cs"/>
                </a:rPr>
                <a:t>Τσιότσικα Μαγδαληνή</a:t>
              </a:r>
              <a:endParaRPr kumimoji="0" lang="el-G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4" name="PA-文本框 53"/>
          <p:cNvSpPr txBox="1"/>
          <p:nvPr>
            <p:custDataLst>
              <p:tags r:id="rId2"/>
            </p:custDataLst>
          </p:nvPr>
        </p:nvSpPr>
        <p:spPr>
          <a:xfrm>
            <a:off x="3936365" y="0"/>
            <a:ext cx="386270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el-GR" altLang="zh-CN" sz="2400" b="1" dirty="0">
                <a:solidFill>
                  <a:schemeClr val="accent1"/>
                </a:solidFill>
                <a:latin typeface="+mn-ea"/>
              </a:rPr>
              <a:t>Να και τα αγόρια μας </a:t>
            </a:r>
            <a:endParaRPr lang="el-GR" altLang="zh-CN" sz="24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41" name="PA-任意多边形 9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6345387" y="2583146"/>
            <a:ext cx="464840" cy="485368"/>
          </a:xfrm>
          <a:custGeom>
            <a:avLst/>
            <a:gdLst>
              <a:gd name="T0" fmla="*/ 86 w 134"/>
              <a:gd name="T1" fmla="*/ 115 h 140"/>
              <a:gd name="T2" fmla="*/ 82 w 134"/>
              <a:gd name="T3" fmla="*/ 118 h 140"/>
              <a:gd name="T4" fmla="*/ 10 w 134"/>
              <a:gd name="T5" fmla="*/ 115 h 140"/>
              <a:gd name="T6" fmla="*/ 14 w 134"/>
              <a:gd name="T7" fmla="*/ 11 h 140"/>
              <a:gd name="T8" fmla="*/ 86 w 134"/>
              <a:gd name="T9" fmla="*/ 15 h 140"/>
              <a:gd name="T10" fmla="*/ 96 w 134"/>
              <a:gd name="T11" fmla="*/ 16 h 140"/>
              <a:gd name="T12" fmla="*/ 82 w 134"/>
              <a:gd name="T13" fmla="*/ 0 h 140"/>
              <a:gd name="T14" fmla="*/ 0 w 134"/>
              <a:gd name="T15" fmla="*/ 14 h 140"/>
              <a:gd name="T16" fmla="*/ 14 w 134"/>
              <a:gd name="T17" fmla="*/ 140 h 140"/>
              <a:gd name="T18" fmla="*/ 96 w 134"/>
              <a:gd name="T19" fmla="*/ 126 h 140"/>
              <a:gd name="T20" fmla="*/ 96 w 134"/>
              <a:gd name="T21" fmla="*/ 125 h 140"/>
              <a:gd name="T22" fmla="*/ 86 w 134"/>
              <a:gd name="T23" fmla="*/ 87 h 140"/>
              <a:gd name="T24" fmla="*/ 55 w 134"/>
              <a:gd name="T25" fmla="*/ 4 h 140"/>
              <a:gd name="T26" fmla="*/ 55 w 134"/>
              <a:gd name="T27" fmla="*/ 7 h 140"/>
              <a:gd name="T28" fmla="*/ 40 w 134"/>
              <a:gd name="T29" fmla="*/ 5 h 140"/>
              <a:gd name="T30" fmla="*/ 48 w 134"/>
              <a:gd name="T31" fmla="*/ 135 h 140"/>
              <a:gd name="T32" fmla="*/ 48 w 134"/>
              <a:gd name="T33" fmla="*/ 123 h 140"/>
              <a:gd name="T34" fmla="*/ 48 w 134"/>
              <a:gd name="T35" fmla="*/ 135 h 140"/>
              <a:gd name="T36" fmla="*/ 96 w 134"/>
              <a:gd name="T37" fmla="*/ 22 h 140"/>
              <a:gd name="T38" fmla="*/ 62 w 134"/>
              <a:gd name="T39" fmla="*/ 22 h 140"/>
              <a:gd name="T40" fmla="*/ 51 w 134"/>
              <a:gd name="T41" fmla="*/ 70 h 140"/>
              <a:gd name="T42" fmla="*/ 66 w 134"/>
              <a:gd name="T43" fmla="*/ 81 h 140"/>
              <a:gd name="T44" fmla="*/ 83 w 134"/>
              <a:gd name="T45" fmla="*/ 81 h 140"/>
              <a:gd name="T46" fmla="*/ 96 w 134"/>
              <a:gd name="T47" fmla="*/ 81 h 140"/>
              <a:gd name="T48" fmla="*/ 134 w 134"/>
              <a:gd name="T49" fmla="*/ 70 h 140"/>
              <a:gd name="T50" fmla="*/ 124 w 134"/>
              <a:gd name="T51" fmla="*/ 22 h 140"/>
              <a:gd name="T52" fmla="*/ 124 w 134"/>
              <a:gd name="T53" fmla="*/ 74 h 140"/>
              <a:gd name="T54" fmla="*/ 86 w 134"/>
              <a:gd name="T55" fmla="*/ 74 h 140"/>
              <a:gd name="T56" fmla="*/ 58 w 134"/>
              <a:gd name="T57" fmla="*/ 70 h 140"/>
              <a:gd name="T58" fmla="*/ 62 w 134"/>
              <a:gd name="T59" fmla="*/ 29 h 140"/>
              <a:gd name="T60" fmla="*/ 96 w 134"/>
              <a:gd name="T61" fmla="*/ 29 h 140"/>
              <a:gd name="T62" fmla="*/ 127 w 134"/>
              <a:gd name="T63" fmla="*/ 33 h 140"/>
              <a:gd name="T64" fmla="*/ 82 w 134"/>
              <a:gd name="T65" fmla="*/ 37 h 140"/>
              <a:gd name="T66" fmla="*/ 109 w 134"/>
              <a:gd name="T67" fmla="*/ 56 h 140"/>
              <a:gd name="T68" fmla="*/ 88 w 134"/>
              <a:gd name="T69" fmla="*/ 62 h 140"/>
              <a:gd name="T70" fmla="*/ 101 w 134"/>
              <a:gd name="T71" fmla="*/ 64 h 140"/>
              <a:gd name="T72" fmla="*/ 109 w 134"/>
              <a:gd name="T73" fmla="*/ 65 h 140"/>
              <a:gd name="T74" fmla="*/ 102 w 134"/>
              <a:gd name="T75" fmla="*/ 66 h 140"/>
              <a:gd name="T76" fmla="*/ 86 w 134"/>
              <a:gd name="T77" fmla="*/ 69 h 140"/>
              <a:gd name="T78" fmla="*/ 86 w 134"/>
              <a:gd name="T79" fmla="*/ 61 h 140"/>
              <a:gd name="T80" fmla="*/ 87 w 134"/>
              <a:gd name="T81" fmla="*/ 57 h 140"/>
              <a:gd name="T82" fmla="*/ 81 w 134"/>
              <a:gd name="T83" fmla="*/ 39 h 140"/>
              <a:gd name="T84" fmla="*/ 78 w 134"/>
              <a:gd name="T85" fmla="*/ 37 h 140"/>
              <a:gd name="T86" fmla="*/ 78 w 134"/>
              <a:gd name="T87" fmla="*/ 33 h 140"/>
              <a:gd name="T88" fmla="*/ 80 w 134"/>
              <a:gd name="T89" fmla="*/ 35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34" h="140">
                <a:moveTo>
                  <a:pt x="86" y="87"/>
                </a:moveTo>
                <a:cubicBezTo>
                  <a:pt x="86" y="115"/>
                  <a:pt x="86" y="115"/>
                  <a:pt x="86" y="115"/>
                </a:cubicBezTo>
                <a:cubicBezTo>
                  <a:pt x="86" y="115"/>
                  <a:pt x="86" y="115"/>
                  <a:pt x="86" y="115"/>
                </a:cubicBezTo>
                <a:cubicBezTo>
                  <a:pt x="86" y="117"/>
                  <a:pt x="84" y="118"/>
                  <a:pt x="82" y="118"/>
                </a:cubicBezTo>
                <a:cubicBezTo>
                  <a:pt x="14" y="118"/>
                  <a:pt x="14" y="118"/>
                  <a:pt x="14" y="118"/>
                </a:cubicBezTo>
                <a:cubicBezTo>
                  <a:pt x="12" y="118"/>
                  <a:pt x="10" y="117"/>
                  <a:pt x="10" y="115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3"/>
                  <a:pt x="12" y="11"/>
                  <a:pt x="14" y="11"/>
                </a:cubicBezTo>
                <a:cubicBezTo>
                  <a:pt x="82" y="11"/>
                  <a:pt x="82" y="11"/>
                  <a:pt x="82" y="11"/>
                </a:cubicBezTo>
                <a:cubicBezTo>
                  <a:pt x="84" y="11"/>
                  <a:pt x="86" y="13"/>
                  <a:pt x="86" y="15"/>
                </a:cubicBezTo>
                <a:cubicBezTo>
                  <a:pt x="86" y="16"/>
                  <a:pt x="86" y="16"/>
                  <a:pt x="86" y="16"/>
                </a:cubicBezTo>
                <a:cubicBezTo>
                  <a:pt x="96" y="16"/>
                  <a:pt x="96" y="16"/>
                  <a:pt x="96" y="16"/>
                </a:cubicBezTo>
                <a:cubicBezTo>
                  <a:pt x="96" y="14"/>
                  <a:pt x="96" y="14"/>
                  <a:pt x="96" y="14"/>
                </a:cubicBezTo>
                <a:cubicBezTo>
                  <a:pt x="96" y="6"/>
                  <a:pt x="90" y="0"/>
                  <a:pt x="82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4"/>
                </a:cubicBezTo>
                <a:cubicBezTo>
                  <a:pt x="0" y="126"/>
                  <a:pt x="0" y="126"/>
                  <a:pt x="0" y="126"/>
                </a:cubicBezTo>
                <a:cubicBezTo>
                  <a:pt x="0" y="134"/>
                  <a:pt x="6" y="140"/>
                  <a:pt x="14" y="140"/>
                </a:cubicBezTo>
                <a:cubicBezTo>
                  <a:pt x="82" y="140"/>
                  <a:pt x="82" y="140"/>
                  <a:pt x="82" y="140"/>
                </a:cubicBezTo>
                <a:cubicBezTo>
                  <a:pt x="90" y="140"/>
                  <a:pt x="96" y="134"/>
                  <a:pt x="96" y="126"/>
                </a:cubicBezTo>
                <a:cubicBezTo>
                  <a:pt x="96" y="126"/>
                  <a:pt x="96" y="126"/>
                  <a:pt x="96" y="126"/>
                </a:cubicBezTo>
                <a:cubicBezTo>
                  <a:pt x="96" y="125"/>
                  <a:pt x="96" y="125"/>
                  <a:pt x="96" y="125"/>
                </a:cubicBezTo>
                <a:cubicBezTo>
                  <a:pt x="96" y="87"/>
                  <a:pt x="96" y="87"/>
                  <a:pt x="96" y="87"/>
                </a:cubicBezTo>
                <a:cubicBezTo>
                  <a:pt x="86" y="87"/>
                  <a:pt x="86" y="87"/>
                  <a:pt x="86" y="87"/>
                </a:cubicBezTo>
                <a:close/>
                <a:moveTo>
                  <a:pt x="42" y="4"/>
                </a:moveTo>
                <a:cubicBezTo>
                  <a:pt x="55" y="4"/>
                  <a:pt x="55" y="4"/>
                  <a:pt x="55" y="4"/>
                </a:cubicBezTo>
                <a:cubicBezTo>
                  <a:pt x="55" y="4"/>
                  <a:pt x="56" y="4"/>
                  <a:pt x="56" y="5"/>
                </a:cubicBezTo>
                <a:cubicBezTo>
                  <a:pt x="56" y="6"/>
                  <a:pt x="55" y="7"/>
                  <a:pt x="55" y="7"/>
                </a:cubicBezTo>
                <a:cubicBezTo>
                  <a:pt x="42" y="7"/>
                  <a:pt x="42" y="7"/>
                  <a:pt x="42" y="7"/>
                </a:cubicBezTo>
                <a:cubicBezTo>
                  <a:pt x="41" y="7"/>
                  <a:pt x="40" y="6"/>
                  <a:pt x="40" y="5"/>
                </a:cubicBezTo>
                <a:cubicBezTo>
                  <a:pt x="40" y="4"/>
                  <a:pt x="41" y="4"/>
                  <a:pt x="42" y="4"/>
                </a:cubicBezTo>
                <a:close/>
                <a:moveTo>
                  <a:pt x="48" y="135"/>
                </a:moveTo>
                <a:cubicBezTo>
                  <a:pt x="45" y="135"/>
                  <a:pt x="42" y="133"/>
                  <a:pt x="42" y="129"/>
                </a:cubicBezTo>
                <a:cubicBezTo>
                  <a:pt x="42" y="125"/>
                  <a:pt x="45" y="123"/>
                  <a:pt x="48" y="123"/>
                </a:cubicBezTo>
                <a:cubicBezTo>
                  <a:pt x="52" y="123"/>
                  <a:pt x="54" y="125"/>
                  <a:pt x="54" y="129"/>
                </a:cubicBezTo>
                <a:cubicBezTo>
                  <a:pt x="54" y="133"/>
                  <a:pt x="52" y="135"/>
                  <a:pt x="48" y="135"/>
                </a:cubicBezTo>
                <a:close/>
                <a:moveTo>
                  <a:pt x="124" y="22"/>
                </a:moveTo>
                <a:cubicBezTo>
                  <a:pt x="96" y="22"/>
                  <a:pt x="96" y="22"/>
                  <a:pt x="96" y="22"/>
                </a:cubicBezTo>
                <a:cubicBezTo>
                  <a:pt x="86" y="22"/>
                  <a:pt x="86" y="22"/>
                  <a:pt x="86" y="22"/>
                </a:cubicBezTo>
                <a:cubicBezTo>
                  <a:pt x="62" y="22"/>
                  <a:pt x="62" y="22"/>
                  <a:pt x="62" y="22"/>
                </a:cubicBezTo>
                <a:cubicBezTo>
                  <a:pt x="56" y="22"/>
                  <a:pt x="51" y="27"/>
                  <a:pt x="51" y="33"/>
                </a:cubicBezTo>
                <a:cubicBezTo>
                  <a:pt x="51" y="70"/>
                  <a:pt x="51" y="70"/>
                  <a:pt x="51" y="70"/>
                </a:cubicBezTo>
                <a:cubicBezTo>
                  <a:pt x="51" y="76"/>
                  <a:pt x="56" y="81"/>
                  <a:pt x="62" y="81"/>
                </a:cubicBezTo>
                <a:cubicBezTo>
                  <a:pt x="66" y="81"/>
                  <a:pt x="66" y="81"/>
                  <a:pt x="66" y="81"/>
                </a:cubicBezTo>
                <a:cubicBezTo>
                  <a:pt x="66" y="102"/>
                  <a:pt x="66" y="102"/>
                  <a:pt x="66" y="102"/>
                </a:cubicBezTo>
                <a:cubicBezTo>
                  <a:pt x="83" y="81"/>
                  <a:pt x="83" y="81"/>
                  <a:pt x="83" y="81"/>
                </a:cubicBezTo>
                <a:cubicBezTo>
                  <a:pt x="86" y="81"/>
                  <a:pt x="86" y="81"/>
                  <a:pt x="86" y="81"/>
                </a:cubicBezTo>
                <a:cubicBezTo>
                  <a:pt x="96" y="81"/>
                  <a:pt x="96" y="81"/>
                  <a:pt x="96" y="81"/>
                </a:cubicBezTo>
                <a:cubicBezTo>
                  <a:pt x="124" y="81"/>
                  <a:pt x="124" y="81"/>
                  <a:pt x="124" y="81"/>
                </a:cubicBezTo>
                <a:cubicBezTo>
                  <a:pt x="129" y="81"/>
                  <a:pt x="134" y="76"/>
                  <a:pt x="134" y="70"/>
                </a:cubicBezTo>
                <a:cubicBezTo>
                  <a:pt x="134" y="33"/>
                  <a:pt x="134" y="33"/>
                  <a:pt x="134" y="33"/>
                </a:cubicBezTo>
                <a:cubicBezTo>
                  <a:pt x="134" y="27"/>
                  <a:pt x="129" y="22"/>
                  <a:pt x="124" y="22"/>
                </a:cubicBezTo>
                <a:close/>
                <a:moveTo>
                  <a:pt x="127" y="70"/>
                </a:moveTo>
                <a:cubicBezTo>
                  <a:pt x="127" y="72"/>
                  <a:pt x="126" y="74"/>
                  <a:pt x="124" y="74"/>
                </a:cubicBezTo>
                <a:cubicBezTo>
                  <a:pt x="96" y="74"/>
                  <a:pt x="96" y="74"/>
                  <a:pt x="96" y="74"/>
                </a:cubicBezTo>
                <a:cubicBezTo>
                  <a:pt x="86" y="74"/>
                  <a:pt x="86" y="74"/>
                  <a:pt x="86" y="74"/>
                </a:cubicBezTo>
                <a:cubicBezTo>
                  <a:pt x="62" y="74"/>
                  <a:pt x="62" y="74"/>
                  <a:pt x="62" y="74"/>
                </a:cubicBezTo>
                <a:cubicBezTo>
                  <a:pt x="60" y="74"/>
                  <a:pt x="58" y="72"/>
                  <a:pt x="58" y="70"/>
                </a:cubicBezTo>
                <a:cubicBezTo>
                  <a:pt x="58" y="33"/>
                  <a:pt x="58" y="33"/>
                  <a:pt x="58" y="33"/>
                </a:cubicBezTo>
                <a:cubicBezTo>
                  <a:pt x="58" y="30"/>
                  <a:pt x="60" y="29"/>
                  <a:pt x="62" y="29"/>
                </a:cubicBezTo>
                <a:cubicBezTo>
                  <a:pt x="86" y="29"/>
                  <a:pt x="86" y="29"/>
                  <a:pt x="86" y="29"/>
                </a:cubicBezTo>
                <a:cubicBezTo>
                  <a:pt x="96" y="29"/>
                  <a:pt x="96" y="29"/>
                  <a:pt x="96" y="29"/>
                </a:cubicBezTo>
                <a:cubicBezTo>
                  <a:pt x="124" y="29"/>
                  <a:pt x="124" y="29"/>
                  <a:pt x="124" y="29"/>
                </a:cubicBezTo>
                <a:cubicBezTo>
                  <a:pt x="126" y="29"/>
                  <a:pt x="127" y="30"/>
                  <a:pt x="127" y="33"/>
                </a:cubicBezTo>
                <a:lnTo>
                  <a:pt x="127" y="70"/>
                </a:lnTo>
                <a:close/>
                <a:moveTo>
                  <a:pt x="82" y="37"/>
                </a:moveTo>
                <a:cubicBezTo>
                  <a:pt x="112" y="41"/>
                  <a:pt x="112" y="41"/>
                  <a:pt x="112" y="41"/>
                </a:cubicBezTo>
                <a:cubicBezTo>
                  <a:pt x="109" y="56"/>
                  <a:pt x="109" y="56"/>
                  <a:pt x="109" y="56"/>
                </a:cubicBezTo>
                <a:cubicBezTo>
                  <a:pt x="90" y="57"/>
                  <a:pt x="90" y="57"/>
                  <a:pt x="90" y="57"/>
                </a:cubicBezTo>
                <a:cubicBezTo>
                  <a:pt x="88" y="62"/>
                  <a:pt x="88" y="62"/>
                  <a:pt x="88" y="62"/>
                </a:cubicBezTo>
                <a:cubicBezTo>
                  <a:pt x="89" y="62"/>
                  <a:pt x="89" y="63"/>
                  <a:pt x="90" y="64"/>
                </a:cubicBezTo>
                <a:cubicBezTo>
                  <a:pt x="101" y="64"/>
                  <a:pt x="101" y="64"/>
                  <a:pt x="101" y="64"/>
                </a:cubicBezTo>
                <a:cubicBezTo>
                  <a:pt x="102" y="62"/>
                  <a:pt x="103" y="61"/>
                  <a:pt x="105" y="61"/>
                </a:cubicBezTo>
                <a:cubicBezTo>
                  <a:pt x="107" y="61"/>
                  <a:pt x="109" y="63"/>
                  <a:pt x="109" y="65"/>
                </a:cubicBezTo>
                <a:cubicBezTo>
                  <a:pt x="109" y="67"/>
                  <a:pt x="107" y="69"/>
                  <a:pt x="105" y="69"/>
                </a:cubicBezTo>
                <a:cubicBezTo>
                  <a:pt x="103" y="69"/>
                  <a:pt x="102" y="68"/>
                  <a:pt x="102" y="66"/>
                </a:cubicBezTo>
                <a:cubicBezTo>
                  <a:pt x="89" y="66"/>
                  <a:pt x="89" y="66"/>
                  <a:pt x="89" y="66"/>
                </a:cubicBezTo>
                <a:cubicBezTo>
                  <a:pt x="89" y="68"/>
                  <a:pt x="87" y="69"/>
                  <a:pt x="86" y="69"/>
                </a:cubicBezTo>
                <a:cubicBezTo>
                  <a:pt x="84" y="69"/>
                  <a:pt x="82" y="67"/>
                  <a:pt x="82" y="65"/>
                </a:cubicBezTo>
                <a:cubicBezTo>
                  <a:pt x="82" y="63"/>
                  <a:pt x="84" y="61"/>
                  <a:pt x="86" y="61"/>
                </a:cubicBezTo>
                <a:cubicBezTo>
                  <a:pt x="86" y="61"/>
                  <a:pt x="86" y="61"/>
                  <a:pt x="86" y="61"/>
                </a:cubicBezTo>
                <a:cubicBezTo>
                  <a:pt x="87" y="57"/>
                  <a:pt x="87" y="57"/>
                  <a:pt x="87" y="57"/>
                </a:cubicBezTo>
                <a:cubicBezTo>
                  <a:pt x="86" y="57"/>
                  <a:pt x="86" y="57"/>
                  <a:pt x="86" y="57"/>
                </a:cubicBezTo>
                <a:cubicBezTo>
                  <a:pt x="81" y="39"/>
                  <a:pt x="81" y="39"/>
                  <a:pt x="81" y="39"/>
                </a:cubicBezTo>
                <a:cubicBezTo>
                  <a:pt x="78" y="37"/>
                  <a:pt x="78" y="37"/>
                  <a:pt x="78" y="37"/>
                </a:cubicBezTo>
                <a:cubicBezTo>
                  <a:pt x="78" y="37"/>
                  <a:pt x="78" y="37"/>
                  <a:pt x="78" y="37"/>
                </a:cubicBezTo>
                <a:cubicBezTo>
                  <a:pt x="77" y="37"/>
                  <a:pt x="76" y="36"/>
                  <a:pt x="76" y="35"/>
                </a:cubicBezTo>
                <a:cubicBezTo>
                  <a:pt x="76" y="34"/>
                  <a:pt x="77" y="33"/>
                  <a:pt x="78" y="33"/>
                </a:cubicBezTo>
                <a:cubicBezTo>
                  <a:pt x="79" y="33"/>
                  <a:pt x="80" y="34"/>
                  <a:pt x="80" y="35"/>
                </a:cubicBezTo>
                <a:cubicBezTo>
                  <a:pt x="80" y="35"/>
                  <a:pt x="80" y="35"/>
                  <a:pt x="80" y="35"/>
                </a:cubicBezTo>
                <a:lnTo>
                  <a:pt x="82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dirty="0">
              <a:solidFill>
                <a:schemeClr val="bg1">
                  <a:lumMod val="50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sp>
        <p:nvSpPr>
          <p:cNvPr id="43" name="PA-任意多边形 19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335123" y="4383559"/>
            <a:ext cx="485370" cy="419380"/>
          </a:xfrm>
          <a:custGeom>
            <a:avLst/>
            <a:gdLst>
              <a:gd name="T0" fmla="*/ 33 w 140"/>
              <a:gd name="T1" fmla="*/ 121 h 121"/>
              <a:gd name="T2" fmla="*/ 33 w 140"/>
              <a:gd name="T3" fmla="*/ 97 h 121"/>
              <a:gd name="T4" fmla="*/ 115 w 140"/>
              <a:gd name="T5" fmla="*/ 97 h 121"/>
              <a:gd name="T6" fmla="*/ 115 w 140"/>
              <a:gd name="T7" fmla="*/ 121 h 121"/>
              <a:gd name="T8" fmla="*/ 115 w 140"/>
              <a:gd name="T9" fmla="*/ 97 h 121"/>
              <a:gd name="T10" fmla="*/ 133 w 140"/>
              <a:gd name="T11" fmla="*/ 103 h 121"/>
              <a:gd name="T12" fmla="*/ 115 w 140"/>
              <a:gd name="T13" fmla="*/ 95 h 121"/>
              <a:gd name="T14" fmla="*/ 45 w 140"/>
              <a:gd name="T15" fmla="*/ 103 h 121"/>
              <a:gd name="T16" fmla="*/ 20 w 140"/>
              <a:gd name="T17" fmla="*/ 103 h 121"/>
              <a:gd name="T18" fmla="*/ 6 w 140"/>
              <a:gd name="T19" fmla="*/ 103 h 121"/>
              <a:gd name="T20" fmla="*/ 0 w 140"/>
              <a:gd name="T21" fmla="*/ 72 h 121"/>
              <a:gd name="T22" fmla="*/ 17 w 140"/>
              <a:gd name="T23" fmla="*/ 44 h 121"/>
              <a:gd name="T24" fmla="*/ 44 w 140"/>
              <a:gd name="T25" fmla="*/ 40 h 121"/>
              <a:gd name="T26" fmla="*/ 49 w 140"/>
              <a:gd name="T27" fmla="*/ 88 h 121"/>
              <a:gd name="T28" fmla="*/ 140 w 140"/>
              <a:gd name="T29" fmla="*/ 96 h 121"/>
              <a:gd name="T30" fmla="*/ 39 w 140"/>
              <a:gd name="T31" fmla="*/ 47 h 121"/>
              <a:gd name="T32" fmla="*/ 23 w 140"/>
              <a:gd name="T33" fmla="*/ 48 h 121"/>
              <a:gd name="T34" fmla="*/ 9 w 140"/>
              <a:gd name="T35" fmla="*/ 69 h 121"/>
              <a:gd name="T36" fmla="*/ 12 w 140"/>
              <a:gd name="T37" fmla="*/ 73 h 121"/>
              <a:gd name="T38" fmla="*/ 41 w 140"/>
              <a:gd name="T39" fmla="*/ 71 h 121"/>
              <a:gd name="T40" fmla="*/ 139 w 140"/>
              <a:gd name="T41" fmla="*/ 73 h 121"/>
              <a:gd name="T42" fmla="*/ 99 w 140"/>
              <a:gd name="T43" fmla="*/ 56 h 121"/>
              <a:gd name="T44" fmla="*/ 129 w 140"/>
              <a:gd name="T45" fmla="*/ 84 h 121"/>
              <a:gd name="T46" fmla="*/ 139 w 140"/>
              <a:gd name="T47" fmla="*/ 34 h 121"/>
              <a:gd name="T48" fmla="*/ 99 w 140"/>
              <a:gd name="T49" fmla="*/ 23 h 121"/>
              <a:gd name="T50" fmla="*/ 139 w 140"/>
              <a:gd name="T51" fmla="*/ 51 h 121"/>
              <a:gd name="T52" fmla="*/ 64 w 140"/>
              <a:gd name="T53" fmla="*/ 84 h 121"/>
              <a:gd name="T54" fmla="*/ 94 w 140"/>
              <a:gd name="T55" fmla="*/ 56 h 121"/>
              <a:gd name="T56" fmla="*/ 53 w 140"/>
              <a:gd name="T57" fmla="*/ 73 h 121"/>
              <a:gd name="T58" fmla="*/ 94 w 140"/>
              <a:gd name="T59" fmla="*/ 23 h 121"/>
              <a:gd name="T60" fmla="*/ 53 w 140"/>
              <a:gd name="T61" fmla="*/ 34 h 121"/>
              <a:gd name="T62" fmla="*/ 94 w 140"/>
              <a:gd name="T63" fmla="*/ 51 h 121"/>
              <a:gd name="T64" fmla="*/ 69 w 140"/>
              <a:gd name="T65" fmla="*/ 11 h 121"/>
              <a:gd name="T66" fmla="*/ 69 w 140"/>
              <a:gd name="T67" fmla="*/ 11 h 121"/>
              <a:gd name="T68" fmla="*/ 78 w 140"/>
              <a:gd name="T69" fmla="*/ 10 h 121"/>
              <a:gd name="T70" fmla="*/ 99 w 140"/>
              <a:gd name="T71" fmla="*/ 21 h 121"/>
              <a:gd name="T72" fmla="*/ 99 w 140"/>
              <a:gd name="T73" fmla="*/ 21 h 121"/>
              <a:gd name="T74" fmla="*/ 114 w 140"/>
              <a:gd name="T75" fmla="*/ 10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0" h="121">
                <a:moveTo>
                  <a:pt x="45" y="109"/>
                </a:moveTo>
                <a:cubicBezTo>
                  <a:pt x="45" y="116"/>
                  <a:pt x="39" y="121"/>
                  <a:pt x="33" y="121"/>
                </a:cubicBezTo>
                <a:cubicBezTo>
                  <a:pt x="26" y="121"/>
                  <a:pt x="21" y="116"/>
                  <a:pt x="21" y="109"/>
                </a:cubicBezTo>
                <a:cubicBezTo>
                  <a:pt x="21" y="103"/>
                  <a:pt x="26" y="97"/>
                  <a:pt x="33" y="97"/>
                </a:cubicBezTo>
                <a:cubicBezTo>
                  <a:pt x="39" y="97"/>
                  <a:pt x="45" y="103"/>
                  <a:pt x="45" y="109"/>
                </a:cubicBezTo>
                <a:close/>
                <a:moveTo>
                  <a:pt x="115" y="97"/>
                </a:moveTo>
                <a:cubicBezTo>
                  <a:pt x="108" y="97"/>
                  <a:pt x="103" y="103"/>
                  <a:pt x="103" y="109"/>
                </a:cubicBezTo>
                <a:cubicBezTo>
                  <a:pt x="103" y="116"/>
                  <a:pt x="108" y="121"/>
                  <a:pt x="115" y="121"/>
                </a:cubicBezTo>
                <a:cubicBezTo>
                  <a:pt x="121" y="121"/>
                  <a:pt x="126" y="116"/>
                  <a:pt x="126" y="109"/>
                </a:cubicBezTo>
                <a:cubicBezTo>
                  <a:pt x="126" y="103"/>
                  <a:pt x="121" y="97"/>
                  <a:pt x="115" y="97"/>
                </a:cubicBezTo>
                <a:close/>
                <a:moveTo>
                  <a:pt x="140" y="96"/>
                </a:moveTo>
                <a:cubicBezTo>
                  <a:pt x="140" y="100"/>
                  <a:pt x="137" y="103"/>
                  <a:pt x="133" y="103"/>
                </a:cubicBezTo>
                <a:cubicBezTo>
                  <a:pt x="127" y="103"/>
                  <a:pt x="127" y="103"/>
                  <a:pt x="127" y="103"/>
                </a:cubicBezTo>
                <a:cubicBezTo>
                  <a:pt x="125" y="98"/>
                  <a:pt x="120" y="95"/>
                  <a:pt x="115" y="95"/>
                </a:cubicBezTo>
                <a:cubicBezTo>
                  <a:pt x="109" y="95"/>
                  <a:pt x="104" y="98"/>
                  <a:pt x="102" y="103"/>
                </a:cubicBezTo>
                <a:cubicBezTo>
                  <a:pt x="45" y="103"/>
                  <a:pt x="45" y="103"/>
                  <a:pt x="45" y="103"/>
                </a:cubicBezTo>
                <a:cubicBezTo>
                  <a:pt x="43" y="98"/>
                  <a:pt x="38" y="95"/>
                  <a:pt x="33" y="95"/>
                </a:cubicBezTo>
                <a:cubicBezTo>
                  <a:pt x="27" y="95"/>
                  <a:pt x="22" y="98"/>
                  <a:pt x="20" y="103"/>
                </a:cubicBezTo>
                <a:cubicBezTo>
                  <a:pt x="13" y="103"/>
                  <a:pt x="13" y="103"/>
                  <a:pt x="13" y="103"/>
                </a:cubicBezTo>
                <a:cubicBezTo>
                  <a:pt x="6" y="103"/>
                  <a:pt x="6" y="103"/>
                  <a:pt x="6" y="103"/>
                </a:cubicBezTo>
                <a:cubicBezTo>
                  <a:pt x="3" y="103"/>
                  <a:pt x="0" y="101"/>
                  <a:pt x="0" y="98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69"/>
                  <a:pt x="2" y="65"/>
                  <a:pt x="3" y="63"/>
                </a:cubicBezTo>
                <a:cubicBezTo>
                  <a:pt x="17" y="44"/>
                  <a:pt x="17" y="44"/>
                  <a:pt x="17" y="44"/>
                </a:cubicBezTo>
                <a:cubicBezTo>
                  <a:pt x="19" y="42"/>
                  <a:pt x="23" y="40"/>
                  <a:pt x="25" y="40"/>
                </a:cubicBezTo>
                <a:cubicBezTo>
                  <a:pt x="44" y="40"/>
                  <a:pt x="44" y="40"/>
                  <a:pt x="44" y="40"/>
                </a:cubicBezTo>
                <a:cubicBezTo>
                  <a:pt x="47" y="40"/>
                  <a:pt x="49" y="42"/>
                  <a:pt x="49" y="45"/>
                </a:cubicBezTo>
                <a:cubicBezTo>
                  <a:pt x="49" y="88"/>
                  <a:pt x="49" y="88"/>
                  <a:pt x="49" y="88"/>
                </a:cubicBezTo>
                <a:cubicBezTo>
                  <a:pt x="133" y="88"/>
                  <a:pt x="133" y="88"/>
                  <a:pt x="133" y="88"/>
                </a:cubicBezTo>
                <a:cubicBezTo>
                  <a:pt x="137" y="88"/>
                  <a:pt x="140" y="91"/>
                  <a:pt x="140" y="96"/>
                </a:cubicBezTo>
                <a:close/>
                <a:moveTo>
                  <a:pt x="41" y="49"/>
                </a:moveTo>
                <a:cubicBezTo>
                  <a:pt x="41" y="48"/>
                  <a:pt x="40" y="47"/>
                  <a:pt x="39" y="47"/>
                </a:cubicBezTo>
                <a:cubicBezTo>
                  <a:pt x="26" y="47"/>
                  <a:pt x="26" y="47"/>
                  <a:pt x="26" y="47"/>
                </a:cubicBezTo>
                <a:cubicBezTo>
                  <a:pt x="25" y="47"/>
                  <a:pt x="24" y="47"/>
                  <a:pt x="23" y="48"/>
                </a:cubicBezTo>
                <a:cubicBezTo>
                  <a:pt x="11" y="65"/>
                  <a:pt x="11" y="65"/>
                  <a:pt x="11" y="65"/>
                </a:cubicBezTo>
                <a:cubicBezTo>
                  <a:pt x="10" y="66"/>
                  <a:pt x="9" y="68"/>
                  <a:pt x="9" y="69"/>
                </a:cubicBezTo>
                <a:cubicBezTo>
                  <a:pt x="9" y="71"/>
                  <a:pt x="9" y="71"/>
                  <a:pt x="9" y="71"/>
                </a:cubicBezTo>
                <a:cubicBezTo>
                  <a:pt x="9" y="72"/>
                  <a:pt x="10" y="73"/>
                  <a:pt x="12" y="73"/>
                </a:cubicBezTo>
                <a:cubicBezTo>
                  <a:pt x="39" y="73"/>
                  <a:pt x="39" y="73"/>
                  <a:pt x="39" y="73"/>
                </a:cubicBezTo>
                <a:cubicBezTo>
                  <a:pt x="40" y="73"/>
                  <a:pt x="41" y="72"/>
                  <a:pt x="41" y="71"/>
                </a:cubicBezTo>
                <a:lnTo>
                  <a:pt x="41" y="49"/>
                </a:lnTo>
                <a:close/>
                <a:moveTo>
                  <a:pt x="139" y="73"/>
                </a:moveTo>
                <a:cubicBezTo>
                  <a:pt x="139" y="56"/>
                  <a:pt x="139" y="56"/>
                  <a:pt x="139" y="56"/>
                </a:cubicBezTo>
                <a:cubicBezTo>
                  <a:pt x="99" y="56"/>
                  <a:pt x="99" y="56"/>
                  <a:pt x="99" y="56"/>
                </a:cubicBezTo>
                <a:cubicBezTo>
                  <a:pt x="99" y="84"/>
                  <a:pt x="99" y="84"/>
                  <a:pt x="99" y="84"/>
                </a:cubicBezTo>
                <a:cubicBezTo>
                  <a:pt x="129" y="84"/>
                  <a:pt x="129" y="84"/>
                  <a:pt x="129" y="84"/>
                </a:cubicBezTo>
                <a:cubicBezTo>
                  <a:pt x="135" y="84"/>
                  <a:pt x="139" y="79"/>
                  <a:pt x="139" y="73"/>
                </a:cubicBezTo>
                <a:close/>
                <a:moveTo>
                  <a:pt x="139" y="34"/>
                </a:moveTo>
                <a:cubicBezTo>
                  <a:pt x="139" y="28"/>
                  <a:pt x="135" y="23"/>
                  <a:pt x="129" y="23"/>
                </a:cubicBezTo>
                <a:cubicBezTo>
                  <a:pt x="99" y="23"/>
                  <a:pt x="99" y="23"/>
                  <a:pt x="99" y="23"/>
                </a:cubicBezTo>
                <a:cubicBezTo>
                  <a:pt x="99" y="51"/>
                  <a:pt x="99" y="51"/>
                  <a:pt x="99" y="51"/>
                </a:cubicBezTo>
                <a:cubicBezTo>
                  <a:pt x="139" y="51"/>
                  <a:pt x="139" y="51"/>
                  <a:pt x="139" y="51"/>
                </a:cubicBezTo>
                <a:lnTo>
                  <a:pt x="139" y="34"/>
                </a:lnTo>
                <a:close/>
                <a:moveTo>
                  <a:pt x="64" y="84"/>
                </a:moveTo>
                <a:cubicBezTo>
                  <a:pt x="94" y="84"/>
                  <a:pt x="94" y="84"/>
                  <a:pt x="94" y="84"/>
                </a:cubicBezTo>
                <a:cubicBezTo>
                  <a:pt x="94" y="56"/>
                  <a:pt x="94" y="56"/>
                  <a:pt x="94" y="56"/>
                </a:cubicBezTo>
                <a:cubicBezTo>
                  <a:pt x="53" y="56"/>
                  <a:pt x="53" y="56"/>
                  <a:pt x="53" y="56"/>
                </a:cubicBezTo>
                <a:cubicBezTo>
                  <a:pt x="53" y="73"/>
                  <a:pt x="53" y="73"/>
                  <a:pt x="53" y="73"/>
                </a:cubicBezTo>
                <a:cubicBezTo>
                  <a:pt x="53" y="79"/>
                  <a:pt x="58" y="84"/>
                  <a:pt x="64" y="84"/>
                </a:cubicBezTo>
                <a:close/>
                <a:moveTo>
                  <a:pt x="94" y="23"/>
                </a:moveTo>
                <a:cubicBezTo>
                  <a:pt x="64" y="23"/>
                  <a:pt x="64" y="23"/>
                  <a:pt x="64" y="23"/>
                </a:cubicBezTo>
                <a:cubicBezTo>
                  <a:pt x="58" y="23"/>
                  <a:pt x="53" y="28"/>
                  <a:pt x="53" y="34"/>
                </a:cubicBezTo>
                <a:cubicBezTo>
                  <a:pt x="53" y="51"/>
                  <a:pt x="53" y="51"/>
                  <a:pt x="53" y="51"/>
                </a:cubicBezTo>
                <a:cubicBezTo>
                  <a:pt x="94" y="51"/>
                  <a:pt x="94" y="51"/>
                  <a:pt x="94" y="51"/>
                </a:cubicBezTo>
                <a:lnTo>
                  <a:pt x="94" y="23"/>
                </a:lnTo>
                <a:close/>
                <a:moveTo>
                  <a:pt x="69" y="11"/>
                </a:moveTo>
                <a:cubicBezTo>
                  <a:pt x="72" y="0"/>
                  <a:pt x="90" y="5"/>
                  <a:pt x="94" y="21"/>
                </a:cubicBezTo>
                <a:cubicBezTo>
                  <a:pt x="94" y="21"/>
                  <a:pt x="65" y="24"/>
                  <a:pt x="69" y="11"/>
                </a:cubicBezTo>
                <a:close/>
                <a:moveTo>
                  <a:pt x="91" y="19"/>
                </a:moveTo>
                <a:cubicBezTo>
                  <a:pt x="91" y="19"/>
                  <a:pt x="84" y="10"/>
                  <a:pt x="78" y="10"/>
                </a:cubicBezTo>
                <a:cubicBezTo>
                  <a:pt x="72" y="10"/>
                  <a:pt x="75" y="18"/>
                  <a:pt x="91" y="19"/>
                </a:cubicBezTo>
                <a:close/>
                <a:moveTo>
                  <a:pt x="99" y="21"/>
                </a:moveTo>
                <a:cubicBezTo>
                  <a:pt x="102" y="5"/>
                  <a:pt x="121" y="0"/>
                  <a:pt x="124" y="11"/>
                </a:cubicBezTo>
                <a:cubicBezTo>
                  <a:pt x="127" y="24"/>
                  <a:pt x="99" y="21"/>
                  <a:pt x="99" y="21"/>
                </a:cubicBezTo>
                <a:close/>
                <a:moveTo>
                  <a:pt x="102" y="19"/>
                </a:moveTo>
                <a:cubicBezTo>
                  <a:pt x="117" y="18"/>
                  <a:pt x="120" y="10"/>
                  <a:pt x="114" y="10"/>
                </a:cubicBezTo>
                <a:cubicBezTo>
                  <a:pt x="108" y="10"/>
                  <a:pt x="102" y="19"/>
                  <a:pt x="102" y="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dirty="0">
              <a:solidFill>
                <a:schemeClr val="bg1">
                  <a:lumMod val="50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3085" y="663575"/>
            <a:ext cx="5826125" cy="6099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8" name="PA-矩形 37"/>
          <p:cNvSpPr/>
          <p:nvPr>
            <p:custDataLst>
              <p:tags r:id="rId2"/>
            </p:custDataLst>
          </p:nvPr>
        </p:nvSpPr>
        <p:spPr>
          <a:xfrm>
            <a:off x="5370729" y="3012793"/>
            <a:ext cx="1575396" cy="5340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2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Subtitle</a:t>
            </a:r>
            <a:endParaRPr lang="zh-CN" altLang="en-US" sz="24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045" y="577215"/>
            <a:ext cx="5521325" cy="5927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PA-ïṥļîḑè"/>
          <p:cNvSpPr txBox="1"/>
          <p:nvPr>
            <p:custDataLst>
              <p:tags r:id="rId2"/>
            </p:custDataLst>
          </p:nvPr>
        </p:nvSpPr>
        <p:spPr>
          <a:xfrm rot="18933073" flipH="1">
            <a:off x="4573801" y="2596391"/>
            <a:ext cx="1137335" cy="374488"/>
          </a:xfrm>
          <a:prstGeom prst="rect">
            <a:avLst/>
          </a:prstGeom>
          <a:noFill/>
        </p:spPr>
        <p:txBody>
          <a:bodyPr wrap="none">
            <a:normAutofit fontScale="72500"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Subtitle</a:t>
            </a:r>
            <a:endParaRPr lang="zh-CN" altLang="en-US" sz="24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sp>
        <p:nvSpPr>
          <p:cNvPr id="16" name="PA-isľídè"/>
          <p:cNvSpPr txBox="1"/>
          <p:nvPr>
            <p:custDataLst>
              <p:tags r:id="rId3"/>
            </p:custDataLst>
          </p:nvPr>
        </p:nvSpPr>
        <p:spPr>
          <a:xfrm rot="3034644">
            <a:off x="6642546" y="2788191"/>
            <a:ext cx="1137335" cy="374488"/>
          </a:xfrm>
          <a:prstGeom prst="rect">
            <a:avLst/>
          </a:prstGeom>
          <a:noFill/>
        </p:spPr>
        <p:txBody>
          <a:bodyPr wrap="none">
            <a:normAutofit fontScale="80000"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8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Subtitle</a:t>
            </a:r>
            <a:endParaRPr lang="zh-CN" altLang="en-US" sz="22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sp>
        <p:nvSpPr>
          <p:cNvPr id="17" name="PA-íŝḷiḑê"/>
          <p:cNvSpPr txBox="1"/>
          <p:nvPr>
            <p:custDataLst>
              <p:tags r:id="rId4"/>
            </p:custDataLst>
          </p:nvPr>
        </p:nvSpPr>
        <p:spPr>
          <a:xfrm rot="19035440">
            <a:off x="6482726" y="4744987"/>
            <a:ext cx="1137335" cy="374488"/>
          </a:xfrm>
          <a:prstGeom prst="rect">
            <a:avLst/>
          </a:prstGeom>
          <a:noFill/>
        </p:spPr>
        <p:txBody>
          <a:bodyPr wrap="none">
            <a:normAutofit fontScale="80000"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8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Subtitle</a:t>
            </a:r>
            <a:endParaRPr lang="zh-CN" altLang="en-US" sz="22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sp>
        <p:nvSpPr>
          <p:cNvPr id="18" name="PA-îSliďe"/>
          <p:cNvSpPr txBox="1"/>
          <p:nvPr>
            <p:custDataLst>
              <p:tags r:id="rId5"/>
            </p:custDataLst>
          </p:nvPr>
        </p:nvSpPr>
        <p:spPr>
          <a:xfrm rot="2835440">
            <a:off x="4465987" y="4591542"/>
            <a:ext cx="1137335" cy="374488"/>
          </a:xfrm>
          <a:prstGeom prst="rect">
            <a:avLst/>
          </a:prstGeom>
          <a:noFill/>
        </p:spPr>
        <p:txBody>
          <a:bodyPr wrap="none">
            <a:normAutofit fontScale="80000"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8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Subtitle</a:t>
            </a:r>
            <a:endParaRPr lang="zh-CN" altLang="en-US" sz="22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0260" y="474345"/>
            <a:ext cx="5490845" cy="5982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480" y="508000"/>
            <a:ext cx="5347970" cy="5946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/>
        </p:nvSpPr>
        <p:spPr>
          <a:xfrm>
            <a:off x="3488719" y="2167691"/>
            <a:ext cx="5214563" cy="21228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l-GR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</a:rPr>
              <a:t>Χαρήκαμε πολύ για τη γνωριμία!!!</a:t>
            </a:r>
            <a:endParaRPr kumimoji="0" lang="el-GR" alt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PA-矩形 1"/>
          <p:cNvSpPr/>
          <p:nvPr>
            <p:custDataLst>
              <p:tags r:id="rId2"/>
            </p:custDataLst>
          </p:nvPr>
        </p:nvSpPr>
        <p:spPr>
          <a:xfrm>
            <a:off x="394335" y="375603"/>
            <a:ext cx="11403330" cy="6106795"/>
          </a:xfrm>
          <a:prstGeom prst="rect">
            <a:avLst/>
          </a:prstGeom>
          <a:solidFill>
            <a:schemeClr val="bg1"/>
          </a:solidFill>
          <a:ln w="25400">
            <a:solidFill>
              <a:srgbClr val="87B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3" name="PA-组合 52"/>
          <p:cNvGrpSpPr/>
          <p:nvPr>
            <p:custDataLst>
              <p:tags r:id="rId3"/>
            </p:custDataLst>
          </p:nvPr>
        </p:nvGrpSpPr>
        <p:grpSpPr>
          <a:xfrm>
            <a:off x="3653004" y="707100"/>
            <a:ext cx="4885992" cy="707370"/>
            <a:chOff x="4861692" y="1290798"/>
            <a:chExt cx="4885992" cy="707370"/>
          </a:xfrm>
        </p:grpSpPr>
        <p:sp>
          <p:nvSpPr>
            <p:cNvPr id="54" name="PA-文本框 53"/>
            <p:cNvSpPr txBox="1"/>
            <p:nvPr>
              <p:custDataLst>
                <p:tags r:id="rId4"/>
              </p:custDataLst>
            </p:nvPr>
          </p:nvSpPr>
          <p:spPr>
            <a:xfrm>
              <a:off x="5373378" y="1290798"/>
              <a:ext cx="386262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pPr algn="ctr"/>
              <a:r>
                <a:rPr lang="zh-CN" altLang="en-US" sz="2400" b="1" dirty="0">
                  <a:solidFill>
                    <a:schemeClr val="accent1"/>
                  </a:solidFill>
                  <a:latin typeface="+mn-ea"/>
                </a:rPr>
                <a:t>Add title here</a:t>
              </a:r>
              <a:endParaRPr lang="zh-CN" altLang="en-US" sz="2400" b="1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55" name="PA-文本框 54"/>
            <p:cNvSpPr txBox="1"/>
            <p:nvPr>
              <p:custDataLst>
                <p:tags r:id="rId5"/>
              </p:custDataLst>
            </p:nvPr>
          </p:nvSpPr>
          <p:spPr>
            <a:xfrm>
              <a:off x="4861692" y="1730594"/>
              <a:ext cx="4885992" cy="2675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pPr algn="ctr">
                <a:lnSpc>
                  <a:spcPct val="120000"/>
                </a:lnSpc>
              </a:pPr>
              <a:r>
                <a:rPr lang="en-US" altLang="zh-CN" sz="1050" i="1" dirty="0" smtClean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print </a:t>
              </a:r>
              <a:r>
                <a:rPr lang="en-US" altLang="zh-CN" sz="1050" i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presentation and make it into a film to be used in a wider field</a:t>
              </a:r>
              <a:endParaRPr lang="en-US" altLang="zh-CN" sz="1050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14" name="PA-组合 13"/>
          <p:cNvGrpSpPr/>
          <p:nvPr>
            <p:custDataLst>
              <p:tags r:id="rId6"/>
            </p:custDataLst>
          </p:nvPr>
        </p:nvGrpSpPr>
        <p:grpSpPr>
          <a:xfrm>
            <a:off x="1289094" y="2401252"/>
            <a:ext cx="653079" cy="653079"/>
            <a:chOff x="1121996" y="1976559"/>
            <a:chExt cx="1589454" cy="1589454"/>
          </a:xfrm>
        </p:grpSpPr>
        <p:sp>
          <p:nvSpPr>
            <p:cNvPr id="15" name="PA-椭圆 14"/>
            <p:cNvSpPr/>
            <p:nvPr>
              <p:custDataLst>
                <p:tags r:id="rId7"/>
              </p:custDataLst>
            </p:nvPr>
          </p:nvSpPr>
          <p:spPr>
            <a:xfrm>
              <a:off x="1121996" y="1976559"/>
              <a:ext cx="1589454" cy="1589454"/>
            </a:xfrm>
            <a:prstGeom prst="ellipse">
              <a:avLst/>
            </a:prstGeom>
            <a:solidFill>
              <a:srgbClr val="71A375"/>
            </a:solidFill>
            <a:ln w="571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0" dirty="0">
                <a:latin typeface="Microsoft YaHei" panose="020B0503020204020204" charset="-122"/>
                <a:ea typeface="Microsoft YaHei" panose="020B0503020204020204" charset="-122"/>
                <a:cs typeface="+mn-ea"/>
                <a:sym typeface="Microsoft YaHei" panose="020B0503020204020204" charset="-122"/>
              </a:endParaRPr>
            </a:p>
          </p:txBody>
        </p:sp>
        <p:sp>
          <p:nvSpPr>
            <p:cNvPr id="16" name="PA-椭圆 6"/>
            <p:cNvSpPr/>
            <p:nvPr>
              <p:custDataLst>
                <p:tags r:id="rId8"/>
              </p:custDataLst>
            </p:nvPr>
          </p:nvSpPr>
          <p:spPr>
            <a:xfrm>
              <a:off x="1477108" y="2426071"/>
              <a:ext cx="879230" cy="690429"/>
            </a:xfrm>
            <a:custGeom>
              <a:avLst/>
              <a:gdLst>
                <a:gd name="connsiteX0" fmla="*/ 187043 w 606298"/>
                <a:gd name="connsiteY0" fmla="*/ 364682 h 476105"/>
                <a:gd name="connsiteX1" fmla="*/ 307528 w 606298"/>
                <a:gd name="connsiteY1" fmla="*/ 364682 h 476105"/>
                <a:gd name="connsiteX2" fmla="*/ 325320 w 606298"/>
                <a:gd name="connsiteY2" fmla="*/ 382440 h 476105"/>
                <a:gd name="connsiteX3" fmla="*/ 325320 w 606298"/>
                <a:gd name="connsiteY3" fmla="*/ 389984 h 476105"/>
                <a:gd name="connsiteX4" fmla="*/ 575785 w 606298"/>
                <a:gd name="connsiteY4" fmla="*/ 389984 h 476105"/>
                <a:gd name="connsiteX5" fmla="*/ 606298 w 606298"/>
                <a:gd name="connsiteY5" fmla="*/ 420440 h 476105"/>
                <a:gd name="connsiteX6" fmla="*/ 575785 w 606298"/>
                <a:gd name="connsiteY6" fmla="*/ 450803 h 476105"/>
                <a:gd name="connsiteX7" fmla="*/ 325320 w 606298"/>
                <a:gd name="connsiteY7" fmla="*/ 450803 h 476105"/>
                <a:gd name="connsiteX8" fmla="*/ 325320 w 606298"/>
                <a:gd name="connsiteY8" fmla="*/ 458347 h 476105"/>
                <a:gd name="connsiteX9" fmla="*/ 307528 w 606298"/>
                <a:gd name="connsiteY9" fmla="*/ 476105 h 476105"/>
                <a:gd name="connsiteX10" fmla="*/ 187043 w 606298"/>
                <a:gd name="connsiteY10" fmla="*/ 476105 h 476105"/>
                <a:gd name="connsiteX11" fmla="*/ 169343 w 606298"/>
                <a:gd name="connsiteY11" fmla="*/ 458347 h 476105"/>
                <a:gd name="connsiteX12" fmla="*/ 169343 w 606298"/>
                <a:gd name="connsiteY12" fmla="*/ 450803 h 476105"/>
                <a:gd name="connsiteX13" fmla="*/ 30421 w 606298"/>
                <a:gd name="connsiteY13" fmla="*/ 450803 h 476105"/>
                <a:gd name="connsiteX14" fmla="*/ 0 w 606298"/>
                <a:gd name="connsiteY14" fmla="*/ 420440 h 476105"/>
                <a:gd name="connsiteX15" fmla="*/ 30421 w 606298"/>
                <a:gd name="connsiteY15" fmla="*/ 389984 h 476105"/>
                <a:gd name="connsiteX16" fmla="*/ 169343 w 606298"/>
                <a:gd name="connsiteY16" fmla="*/ 389984 h 476105"/>
                <a:gd name="connsiteX17" fmla="*/ 169343 w 606298"/>
                <a:gd name="connsiteY17" fmla="*/ 382440 h 476105"/>
                <a:gd name="connsiteX18" fmla="*/ 187043 w 606298"/>
                <a:gd name="connsiteY18" fmla="*/ 364682 h 476105"/>
                <a:gd name="connsiteX19" fmla="*/ 322185 w 606298"/>
                <a:gd name="connsiteY19" fmla="*/ 182341 h 476105"/>
                <a:gd name="connsiteX20" fmla="*/ 442671 w 606298"/>
                <a:gd name="connsiteY20" fmla="*/ 182341 h 476105"/>
                <a:gd name="connsiteX21" fmla="*/ 460370 w 606298"/>
                <a:gd name="connsiteY21" fmla="*/ 200099 h 476105"/>
                <a:gd name="connsiteX22" fmla="*/ 460370 w 606298"/>
                <a:gd name="connsiteY22" fmla="*/ 207643 h 476105"/>
                <a:gd name="connsiteX23" fmla="*/ 575785 w 606298"/>
                <a:gd name="connsiteY23" fmla="*/ 207643 h 476105"/>
                <a:gd name="connsiteX24" fmla="*/ 606298 w 606298"/>
                <a:gd name="connsiteY24" fmla="*/ 238006 h 476105"/>
                <a:gd name="connsiteX25" fmla="*/ 575785 w 606298"/>
                <a:gd name="connsiteY25" fmla="*/ 268369 h 476105"/>
                <a:gd name="connsiteX26" fmla="*/ 460370 w 606298"/>
                <a:gd name="connsiteY26" fmla="*/ 268369 h 476105"/>
                <a:gd name="connsiteX27" fmla="*/ 460370 w 606298"/>
                <a:gd name="connsiteY27" fmla="*/ 276006 h 476105"/>
                <a:gd name="connsiteX28" fmla="*/ 442671 w 606298"/>
                <a:gd name="connsiteY28" fmla="*/ 293764 h 476105"/>
                <a:gd name="connsiteX29" fmla="*/ 322185 w 606298"/>
                <a:gd name="connsiteY29" fmla="*/ 293764 h 476105"/>
                <a:gd name="connsiteX30" fmla="*/ 304394 w 606298"/>
                <a:gd name="connsiteY30" fmla="*/ 276006 h 476105"/>
                <a:gd name="connsiteX31" fmla="*/ 304394 w 606298"/>
                <a:gd name="connsiteY31" fmla="*/ 268369 h 476105"/>
                <a:gd name="connsiteX32" fmla="*/ 30421 w 606298"/>
                <a:gd name="connsiteY32" fmla="*/ 268369 h 476105"/>
                <a:gd name="connsiteX33" fmla="*/ 0 w 606298"/>
                <a:gd name="connsiteY33" fmla="*/ 238006 h 476105"/>
                <a:gd name="connsiteX34" fmla="*/ 30421 w 606298"/>
                <a:gd name="connsiteY34" fmla="*/ 207643 h 476105"/>
                <a:gd name="connsiteX35" fmla="*/ 304394 w 606298"/>
                <a:gd name="connsiteY35" fmla="*/ 207643 h 476105"/>
                <a:gd name="connsiteX36" fmla="*/ 304394 w 606298"/>
                <a:gd name="connsiteY36" fmla="*/ 200099 h 476105"/>
                <a:gd name="connsiteX37" fmla="*/ 322185 w 606298"/>
                <a:gd name="connsiteY37" fmla="*/ 182341 h 476105"/>
                <a:gd name="connsiteX38" fmla="*/ 109055 w 606298"/>
                <a:gd name="connsiteY38" fmla="*/ 0 h 476105"/>
                <a:gd name="connsiteX39" fmla="*/ 229540 w 606298"/>
                <a:gd name="connsiteY39" fmla="*/ 0 h 476105"/>
                <a:gd name="connsiteX40" fmla="*/ 247331 w 606298"/>
                <a:gd name="connsiteY40" fmla="*/ 17669 h 476105"/>
                <a:gd name="connsiteX41" fmla="*/ 247331 w 606298"/>
                <a:gd name="connsiteY41" fmla="*/ 25307 h 476105"/>
                <a:gd name="connsiteX42" fmla="*/ 575785 w 606298"/>
                <a:gd name="connsiteY42" fmla="*/ 25307 h 476105"/>
                <a:gd name="connsiteX43" fmla="*/ 606298 w 606298"/>
                <a:gd name="connsiteY43" fmla="*/ 55676 h 476105"/>
                <a:gd name="connsiteX44" fmla="*/ 575785 w 606298"/>
                <a:gd name="connsiteY44" fmla="*/ 86045 h 476105"/>
                <a:gd name="connsiteX45" fmla="*/ 247331 w 606298"/>
                <a:gd name="connsiteY45" fmla="*/ 86045 h 476105"/>
                <a:gd name="connsiteX46" fmla="*/ 247331 w 606298"/>
                <a:gd name="connsiteY46" fmla="*/ 93683 h 476105"/>
                <a:gd name="connsiteX47" fmla="*/ 229540 w 606298"/>
                <a:gd name="connsiteY47" fmla="*/ 111352 h 476105"/>
                <a:gd name="connsiteX48" fmla="*/ 109055 w 606298"/>
                <a:gd name="connsiteY48" fmla="*/ 111352 h 476105"/>
                <a:gd name="connsiteX49" fmla="*/ 91355 w 606298"/>
                <a:gd name="connsiteY49" fmla="*/ 93683 h 476105"/>
                <a:gd name="connsiteX50" fmla="*/ 91355 w 606298"/>
                <a:gd name="connsiteY50" fmla="*/ 86045 h 476105"/>
                <a:gd name="connsiteX51" fmla="*/ 30421 w 606298"/>
                <a:gd name="connsiteY51" fmla="*/ 86045 h 476105"/>
                <a:gd name="connsiteX52" fmla="*/ 0 w 606298"/>
                <a:gd name="connsiteY52" fmla="*/ 55676 h 476105"/>
                <a:gd name="connsiteX53" fmla="*/ 30421 w 606298"/>
                <a:gd name="connsiteY53" fmla="*/ 25307 h 476105"/>
                <a:gd name="connsiteX54" fmla="*/ 91355 w 606298"/>
                <a:gd name="connsiteY54" fmla="*/ 25307 h 476105"/>
                <a:gd name="connsiteX55" fmla="*/ 91355 w 606298"/>
                <a:gd name="connsiteY55" fmla="*/ 17669 h 476105"/>
                <a:gd name="connsiteX56" fmla="*/ 109055 w 606298"/>
                <a:gd name="connsiteY56" fmla="*/ 0 h 476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606298" h="476105">
                  <a:moveTo>
                    <a:pt x="187043" y="364682"/>
                  </a:moveTo>
                  <a:lnTo>
                    <a:pt x="307528" y="364682"/>
                  </a:lnTo>
                  <a:cubicBezTo>
                    <a:pt x="317392" y="364682"/>
                    <a:pt x="325320" y="372595"/>
                    <a:pt x="325320" y="382440"/>
                  </a:cubicBezTo>
                  <a:lnTo>
                    <a:pt x="325320" y="389984"/>
                  </a:lnTo>
                  <a:lnTo>
                    <a:pt x="575785" y="389984"/>
                  </a:lnTo>
                  <a:cubicBezTo>
                    <a:pt x="592655" y="389984"/>
                    <a:pt x="606298" y="403602"/>
                    <a:pt x="606298" y="420440"/>
                  </a:cubicBezTo>
                  <a:cubicBezTo>
                    <a:pt x="606298" y="437185"/>
                    <a:pt x="592655" y="450803"/>
                    <a:pt x="575785" y="450803"/>
                  </a:cubicBezTo>
                  <a:lnTo>
                    <a:pt x="325320" y="450803"/>
                  </a:lnTo>
                  <a:lnTo>
                    <a:pt x="325320" y="458347"/>
                  </a:lnTo>
                  <a:cubicBezTo>
                    <a:pt x="325320" y="468192"/>
                    <a:pt x="317392" y="476105"/>
                    <a:pt x="307528" y="476105"/>
                  </a:cubicBezTo>
                  <a:lnTo>
                    <a:pt x="187043" y="476105"/>
                  </a:lnTo>
                  <a:cubicBezTo>
                    <a:pt x="177271" y="476105"/>
                    <a:pt x="169343" y="468192"/>
                    <a:pt x="169343" y="458347"/>
                  </a:cubicBezTo>
                  <a:lnTo>
                    <a:pt x="169343" y="450803"/>
                  </a:lnTo>
                  <a:lnTo>
                    <a:pt x="30421" y="450803"/>
                  </a:lnTo>
                  <a:cubicBezTo>
                    <a:pt x="13644" y="450803"/>
                    <a:pt x="0" y="437185"/>
                    <a:pt x="0" y="420440"/>
                  </a:cubicBezTo>
                  <a:cubicBezTo>
                    <a:pt x="0" y="403602"/>
                    <a:pt x="13644" y="389984"/>
                    <a:pt x="30421" y="389984"/>
                  </a:cubicBezTo>
                  <a:lnTo>
                    <a:pt x="169343" y="389984"/>
                  </a:lnTo>
                  <a:lnTo>
                    <a:pt x="169343" y="382440"/>
                  </a:lnTo>
                  <a:cubicBezTo>
                    <a:pt x="169343" y="372595"/>
                    <a:pt x="177271" y="364682"/>
                    <a:pt x="187043" y="364682"/>
                  </a:cubicBezTo>
                  <a:close/>
                  <a:moveTo>
                    <a:pt x="322185" y="182341"/>
                  </a:moveTo>
                  <a:lnTo>
                    <a:pt x="442671" y="182341"/>
                  </a:lnTo>
                  <a:cubicBezTo>
                    <a:pt x="452442" y="182341"/>
                    <a:pt x="460370" y="190254"/>
                    <a:pt x="460370" y="200099"/>
                  </a:cubicBezTo>
                  <a:lnTo>
                    <a:pt x="460370" y="207643"/>
                  </a:lnTo>
                  <a:lnTo>
                    <a:pt x="575785" y="207643"/>
                  </a:lnTo>
                  <a:cubicBezTo>
                    <a:pt x="592655" y="207643"/>
                    <a:pt x="606298" y="221261"/>
                    <a:pt x="606298" y="238006"/>
                  </a:cubicBezTo>
                  <a:cubicBezTo>
                    <a:pt x="606298" y="254844"/>
                    <a:pt x="592655" y="268369"/>
                    <a:pt x="575785" y="268369"/>
                  </a:cubicBezTo>
                  <a:lnTo>
                    <a:pt x="460370" y="268369"/>
                  </a:lnTo>
                  <a:lnTo>
                    <a:pt x="460370" y="276006"/>
                  </a:lnTo>
                  <a:cubicBezTo>
                    <a:pt x="460370" y="285759"/>
                    <a:pt x="452442" y="293764"/>
                    <a:pt x="442671" y="293764"/>
                  </a:cubicBezTo>
                  <a:lnTo>
                    <a:pt x="322185" y="293764"/>
                  </a:lnTo>
                  <a:cubicBezTo>
                    <a:pt x="312322" y="293764"/>
                    <a:pt x="304394" y="285759"/>
                    <a:pt x="304394" y="276006"/>
                  </a:cubicBezTo>
                  <a:lnTo>
                    <a:pt x="304394" y="268369"/>
                  </a:lnTo>
                  <a:lnTo>
                    <a:pt x="30421" y="268369"/>
                  </a:lnTo>
                  <a:cubicBezTo>
                    <a:pt x="13644" y="268369"/>
                    <a:pt x="0" y="254844"/>
                    <a:pt x="0" y="238006"/>
                  </a:cubicBezTo>
                  <a:cubicBezTo>
                    <a:pt x="0" y="221261"/>
                    <a:pt x="13644" y="207643"/>
                    <a:pt x="30421" y="207643"/>
                  </a:cubicBezTo>
                  <a:lnTo>
                    <a:pt x="304394" y="207643"/>
                  </a:lnTo>
                  <a:lnTo>
                    <a:pt x="304394" y="200099"/>
                  </a:lnTo>
                  <a:cubicBezTo>
                    <a:pt x="304394" y="190254"/>
                    <a:pt x="312322" y="182341"/>
                    <a:pt x="322185" y="182341"/>
                  </a:cubicBezTo>
                  <a:close/>
                  <a:moveTo>
                    <a:pt x="109055" y="0"/>
                  </a:moveTo>
                  <a:lnTo>
                    <a:pt x="229540" y="0"/>
                  </a:lnTo>
                  <a:cubicBezTo>
                    <a:pt x="239404" y="0"/>
                    <a:pt x="247331" y="7914"/>
                    <a:pt x="247331" y="17669"/>
                  </a:cubicBezTo>
                  <a:lnTo>
                    <a:pt x="247331" y="25307"/>
                  </a:lnTo>
                  <a:lnTo>
                    <a:pt x="575785" y="25307"/>
                  </a:lnTo>
                  <a:cubicBezTo>
                    <a:pt x="592655" y="25307"/>
                    <a:pt x="606298" y="38927"/>
                    <a:pt x="606298" y="55676"/>
                  </a:cubicBezTo>
                  <a:cubicBezTo>
                    <a:pt x="606298" y="72425"/>
                    <a:pt x="592655" y="86045"/>
                    <a:pt x="575785" y="86045"/>
                  </a:cubicBezTo>
                  <a:lnTo>
                    <a:pt x="247331" y="86045"/>
                  </a:lnTo>
                  <a:lnTo>
                    <a:pt x="247331" y="93683"/>
                  </a:lnTo>
                  <a:cubicBezTo>
                    <a:pt x="247331" y="103438"/>
                    <a:pt x="239404" y="111352"/>
                    <a:pt x="229540" y="111352"/>
                  </a:cubicBezTo>
                  <a:lnTo>
                    <a:pt x="109055" y="111352"/>
                  </a:lnTo>
                  <a:cubicBezTo>
                    <a:pt x="99283" y="111352"/>
                    <a:pt x="91355" y="103438"/>
                    <a:pt x="91355" y="93683"/>
                  </a:cubicBezTo>
                  <a:lnTo>
                    <a:pt x="91355" y="86045"/>
                  </a:lnTo>
                  <a:lnTo>
                    <a:pt x="30421" y="86045"/>
                  </a:lnTo>
                  <a:cubicBezTo>
                    <a:pt x="13644" y="86045"/>
                    <a:pt x="0" y="72425"/>
                    <a:pt x="0" y="55676"/>
                  </a:cubicBezTo>
                  <a:cubicBezTo>
                    <a:pt x="0" y="38927"/>
                    <a:pt x="13644" y="25307"/>
                    <a:pt x="30421" y="25307"/>
                  </a:cubicBezTo>
                  <a:lnTo>
                    <a:pt x="91355" y="25307"/>
                  </a:lnTo>
                  <a:lnTo>
                    <a:pt x="91355" y="17669"/>
                  </a:lnTo>
                  <a:cubicBezTo>
                    <a:pt x="91355" y="7914"/>
                    <a:pt x="99283" y="0"/>
                    <a:pt x="1090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0" dirty="0">
                <a:latin typeface="Microsoft YaHei" panose="020B0503020204020204" charset="-122"/>
                <a:ea typeface="Microsoft YaHei" panose="020B0503020204020204" charset="-122"/>
                <a:cs typeface="+mn-ea"/>
                <a:sym typeface="Microsoft YaHei" panose="020B0503020204020204" charset="-122"/>
              </a:endParaRPr>
            </a:p>
          </p:txBody>
        </p:sp>
      </p:grpSp>
      <p:grpSp>
        <p:nvGrpSpPr>
          <p:cNvPr id="17" name="PA-组合 16"/>
          <p:cNvGrpSpPr/>
          <p:nvPr>
            <p:custDataLst>
              <p:tags r:id="rId9"/>
            </p:custDataLst>
          </p:nvPr>
        </p:nvGrpSpPr>
        <p:grpSpPr>
          <a:xfrm>
            <a:off x="1289094" y="3587819"/>
            <a:ext cx="653079" cy="653079"/>
            <a:chOff x="1121996" y="1976559"/>
            <a:chExt cx="1589454" cy="1589454"/>
          </a:xfrm>
        </p:grpSpPr>
        <p:sp>
          <p:nvSpPr>
            <p:cNvPr id="18" name="PA-椭圆 17"/>
            <p:cNvSpPr/>
            <p:nvPr>
              <p:custDataLst>
                <p:tags r:id="rId10"/>
              </p:custDataLst>
            </p:nvPr>
          </p:nvSpPr>
          <p:spPr>
            <a:xfrm>
              <a:off x="1121996" y="1976559"/>
              <a:ext cx="1589454" cy="158945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571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0" dirty="0">
                <a:latin typeface="Microsoft YaHei" panose="020B0503020204020204" charset="-122"/>
                <a:ea typeface="Microsoft YaHei" panose="020B0503020204020204" charset="-122"/>
                <a:cs typeface="+mn-ea"/>
                <a:sym typeface="Microsoft YaHei" panose="020B0503020204020204" charset="-122"/>
              </a:endParaRPr>
            </a:p>
          </p:txBody>
        </p:sp>
        <p:sp>
          <p:nvSpPr>
            <p:cNvPr id="19" name="PA-椭圆 10"/>
            <p:cNvSpPr/>
            <p:nvPr>
              <p:custDataLst>
                <p:tags r:id="rId11"/>
              </p:custDataLst>
            </p:nvPr>
          </p:nvSpPr>
          <p:spPr>
            <a:xfrm>
              <a:off x="1477108" y="2355849"/>
              <a:ext cx="879230" cy="830872"/>
            </a:xfrm>
            <a:custGeom>
              <a:avLst/>
              <a:gdLst>
                <a:gd name="connsiteX0" fmla="*/ 60731 w 601262"/>
                <a:gd name="connsiteY0" fmla="*/ 323331 h 568193"/>
                <a:gd name="connsiteX1" fmla="*/ 60731 w 601262"/>
                <a:gd name="connsiteY1" fmla="*/ 378099 h 568193"/>
                <a:gd name="connsiteX2" fmla="*/ 55619 w 601262"/>
                <a:gd name="connsiteY2" fmla="*/ 441458 h 568193"/>
                <a:gd name="connsiteX3" fmla="*/ 34904 w 601262"/>
                <a:gd name="connsiteY3" fmla="*/ 406020 h 568193"/>
                <a:gd name="connsiteX4" fmla="*/ 34904 w 601262"/>
                <a:gd name="connsiteY4" fmla="*/ 355816 h 568193"/>
                <a:gd name="connsiteX5" fmla="*/ 59924 w 601262"/>
                <a:gd name="connsiteY5" fmla="*/ 327895 h 568193"/>
                <a:gd name="connsiteX6" fmla="*/ 296871 w 601262"/>
                <a:gd name="connsiteY6" fmla="*/ 317968 h 568193"/>
                <a:gd name="connsiteX7" fmla="*/ 436676 w 601262"/>
                <a:gd name="connsiteY7" fmla="*/ 317968 h 568193"/>
                <a:gd name="connsiteX8" fmla="*/ 447430 w 601262"/>
                <a:gd name="connsiteY8" fmla="*/ 328969 h 568193"/>
                <a:gd name="connsiteX9" fmla="*/ 436676 w 601262"/>
                <a:gd name="connsiteY9" fmla="*/ 339702 h 568193"/>
                <a:gd name="connsiteX10" fmla="*/ 296871 w 601262"/>
                <a:gd name="connsiteY10" fmla="*/ 339702 h 568193"/>
                <a:gd name="connsiteX11" fmla="*/ 286117 w 601262"/>
                <a:gd name="connsiteY11" fmla="*/ 328969 h 568193"/>
                <a:gd name="connsiteX12" fmla="*/ 296871 w 601262"/>
                <a:gd name="connsiteY12" fmla="*/ 317968 h 568193"/>
                <a:gd name="connsiteX13" fmla="*/ 296872 w 601262"/>
                <a:gd name="connsiteY13" fmla="*/ 268784 h 568193"/>
                <a:gd name="connsiteX14" fmla="*/ 535622 w 601262"/>
                <a:gd name="connsiteY14" fmla="*/ 268784 h 568193"/>
                <a:gd name="connsiteX15" fmla="*/ 546645 w 601262"/>
                <a:gd name="connsiteY15" fmla="*/ 279545 h 568193"/>
                <a:gd name="connsiteX16" fmla="*/ 535622 w 601262"/>
                <a:gd name="connsiteY16" fmla="*/ 290306 h 568193"/>
                <a:gd name="connsiteX17" fmla="*/ 296872 w 601262"/>
                <a:gd name="connsiteY17" fmla="*/ 290306 h 568193"/>
                <a:gd name="connsiteX18" fmla="*/ 286117 w 601262"/>
                <a:gd name="connsiteY18" fmla="*/ 279545 h 568193"/>
                <a:gd name="connsiteX19" fmla="*/ 296872 w 601262"/>
                <a:gd name="connsiteY19" fmla="*/ 268784 h 568193"/>
                <a:gd name="connsiteX20" fmla="*/ 296872 w 601262"/>
                <a:gd name="connsiteY20" fmla="*/ 219388 h 568193"/>
                <a:gd name="connsiteX21" fmla="*/ 535622 w 601262"/>
                <a:gd name="connsiteY21" fmla="*/ 219388 h 568193"/>
                <a:gd name="connsiteX22" fmla="*/ 546645 w 601262"/>
                <a:gd name="connsiteY22" fmla="*/ 230389 h 568193"/>
                <a:gd name="connsiteX23" fmla="*/ 535622 w 601262"/>
                <a:gd name="connsiteY23" fmla="*/ 241122 h 568193"/>
                <a:gd name="connsiteX24" fmla="*/ 296872 w 601262"/>
                <a:gd name="connsiteY24" fmla="*/ 241122 h 568193"/>
                <a:gd name="connsiteX25" fmla="*/ 286117 w 601262"/>
                <a:gd name="connsiteY25" fmla="*/ 230389 h 568193"/>
                <a:gd name="connsiteX26" fmla="*/ 296872 w 601262"/>
                <a:gd name="connsiteY26" fmla="*/ 219388 h 568193"/>
                <a:gd name="connsiteX27" fmla="*/ 135266 w 601262"/>
                <a:gd name="connsiteY27" fmla="*/ 124619 h 568193"/>
                <a:gd name="connsiteX28" fmla="*/ 140375 w 601262"/>
                <a:gd name="connsiteY28" fmla="*/ 135091 h 568193"/>
                <a:gd name="connsiteX29" fmla="*/ 125854 w 601262"/>
                <a:gd name="connsiteY29" fmla="*/ 248669 h 568193"/>
                <a:gd name="connsiteX30" fmla="*/ 143333 w 601262"/>
                <a:gd name="connsiteY30" fmla="*/ 278742 h 568193"/>
                <a:gd name="connsiteX31" fmla="*/ 160542 w 601262"/>
                <a:gd name="connsiteY31" fmla="*/ 248669 h 568193"/>
                <a:gd name="connsiteX32" fmla="*/ 146022 w 601262"/>
                <a:gd name="connsiteY32" fmla="*/ 135091 h 568193"/>
                <a:gd name="connsiteX33" fmla="*/ 151131 w 601262"/>
                <a:gd name="connsiteY33" fmla="*/ 124888 h 568193"/>
                <a:gd name="connsiteX34" fmla="*/ 233684 w 601262"/>
                <a:gd name="connsiteY34" fmla="*/ 141804 h 568193"/>
                <a:gd name="connsiteX35" fmla="*/ 334253 w 601262"/>
                <a:gd name="connsiteY35" fmla="*/ 141804 h 568193"/>
                <a:gd name="connsiteX36" fmla="*/ 355765 w 601262"/>
                <a:gd name="connsiteY36" fmla="*/ 163553 h 568193"/>
                <a:gd name="connsiteX37" fmla="*/ 334253 w 601262"/>
                <a:gd name="connsiteY37" fmla="*/ 185033 h 568193"/>
                <a:gd name="connsiteX38" fmla="*/ 229919 w 601262"/>
                <a:gd name="connsiteY38" fmla="*/ 185033 h 568193"/>
                <a:gd name="connsiteX39" fmla="*/ 222659 w 601262"/>
                <a:gd name="connsiteY39" fmla="*/ 183691 h 568193"/>
                <a:gd name="connsiteX40" fmla="*/ 203836 w 601262"/>
                <a:gd name="connsiteY40" fmla="*/ 178052 h 568193"/>
                <a:gd name="connsiteX41" fmla="*/ 203836 w 601262"/>
                <a:gd name="connsiteY41" fmla="*/ 325731 h 568193"/>
                <a:gd name="connsiteX42" fmla="*/ 221045 w 601262"/>
                <a:gd name="connsiteY42" fmla="*/ 540268 h 568193"/>
                <a:gd name="connsiteX43" fmla="*/ 197382 w 601262"/>
                <a:gd name="connsiteY43" fmla="*/ 568193 h 568193"/>
                <a:gd name="connsiteX44" fmla="*/ 195231 w 601262"/>
                <a:gd name="connsiteY44" fmla="*/ 568193 h 568193"/>
                <a:gd name="connsiteX45" fmla="*/ 169416 w 601262"/>
                <a:gd name="connsiteY45" fmla="*/ 544296 h 568193"/>
                <a:gd name="connsiteX46" fmla="*/ 153820 w 601262"/>
                <a:gd name="connsiteY46" fmla="*/ 350702 h 568193"/>
                <a:gd name="connsiteX47" fmla="*/ 143064 w 601262"/>
                <a:gd name="connsiteY47" fmla="*/ 352850 h 568193"/>
                <a:gd name="connsiteX48" fmla="*/ 132577 w 601262"/>
                <a:gd name="connsiteY48" fmla="*/ 350702 h 568193"/>
                <a:gd name="connsiteX49" fmla="*/ 116980 w 601262"/>
                <a:gd name="connsiteY49" fmla="*/ 544296 h 568193"/>
                <a:gd name="connsiteX50" fmla="*/ 91166 w 601262"/>
                <a:gd name="connsiteY50" fmla="*/ 568193 h 568193"/>
                <a:gd name="connsiteX51" fmla="*/ 89015 w 601262"/>
                <a:gd name="connsiteY51" fmla="*/ 568193 h 568193"/>
                <a:gd name="connsiteX52" fmla="*/ 65082 w 601262"/>
                <a:gd name="connsiteY52" fmla="*/ 540268 h 568193"/>
                <a:gd name="connsiteX53" fmla="*/ 82561 w 601262"/>
                <a:gd name="connsiteY53" fmla="*/ 325731 h 568193"/>
                <a:gd name="connsiteX54" fmla="*/ 82561 w 601262"/>
                <a:gd name="connsiteY54" fmla="*/ 178052 h 568193"/>
                <a:gd name="connsiteX55" fmla="*/ 75032 w 601262"/>
                <a:gd name="connsiteY55" fmla="*/ 180200 h 568193"/>
                <a:gd name="connsiteX56" fmla="*/ 43032 w 601262"/>
                <a:gd name="connsiteY56" fmla="*/ 324120 h 568193"/>
                <a:gd name="connsiteX57" fmla="*/ 21789 w 601262"/>
                <a:gd name="connsiteY57" fmla="*/ 341036 h 568193"/>
                <a:gd name="connsiteX58" fmla="*/ 16949 w 601262"/>
                <a:gd name="connsiteY58" fmla="*/ 340499 h 568193"/>
                <a:gd name="connsiteX59" fmla="*/ 546 w 601262"/>
                <a:gd name="connsiteY59" fmla="*/ 314722 h 568193"/>
                <a:gd name="connsiteX60" fmla="*/ 35234 w 601262"/>
                <a:gd name="connsiteY60" fmla="*/ 158720 h 568193"/>
                <a:gd name="connsiteX61" fmla="*/ 36310 w 601262"/>
                <a:gd name="connsiteY61" fmla="*/ 156571 h 568193"/>
                <a:gd name="connsiteX62" fmla="*/ 37923 w 601262"/>
                <a:gd name="connsiteY62" fmla="*/ 152544 h 568193"/>
                <a:gd name="connsiteX63" fmla="*/ 40343 w 601262"/>
                <a:gd name="connsiteY63" fmla="*/ 149322 h 568193"/>
                <a:gd name="connsiteX64" fmla="*/ 43301 w 601262"/>
                <a:gd name="connsiteY64" fmla="*/ 146637 h 568193"/>
                <a:gd name="connsiteX65" fmla="*/ 47066 w 601262"/>
                <a:gd name="connsiteY65" fmla="*/ 144220 h 568193"/>
                <a:gd name="connsiteX66" fmla="*/ 48948 w 601262"/>
                <a:gd name="connsiteY66" fmla="*/ 143146 h 568193"/>
                <a:gd name="connsiteX67" fmla="*/ 135266 w 601262"/>
                <a:gd name="connsiteY67" fmla="*/ 124619 h 568193"/>
                <a:gd name="connsiteX68" fmla="*/ 212154 w 601262"/>
                <a:gd name="connsiteY68" fmla="*/ 76281 h 568193"/>
                <a:gd name="connsiteX69" fmla="*/ 560657 w 601262"/>
                <a:gd name="connsiteY69" fmla="*/ 76281 h 568193"/>
                <a:gd name="connsiteX70" fmla="*/ 601262 w 601262"/>
                <a:gd name="connsiteY70" fmla="*/ 116824 h 568193"/>
                <a:gd name="connsiteX71" fmla="*/ 601262 w 601262"/>
                <a:gd name="connsiteY71" fmla="*/ 405995 h 568193"/>
                <a:gd name="connsiteX72" fmla="*/ 560657 w 601262"/>
                <a:gd name="connsiteY72" fmla="*/ 446538 h 568193"/>
                <a:gd name="connsiteX73" fmla="*/ 230977 w 601262"/>
                <a:gd name="connsiteY73" fmla="*/ 446538 h 568193"/>
                <a:gd name="connsiteX74" fmla="*/ 229095 w 601262"/>
                <a:gd name="connsiteY74" fmla="*/ 420762 h 568193"/>
                <a:gd name="connsiteX75" fmla="*/ 560657 w 601262"/>
                <a:gd name="connsiteY75" fmla="*/ 420762 h 568193"/>
                <a:gd name="connsiteX76" fmla="*/ 575178 w 601262"/>
                <a:gd name="connsiteY76" fmla="*/ 405995 h 568193"/>
                <a:gd name="connsiteX77" fmla="*/ 575178 w 601262"/>
                <a:gd name="connsiteY77" fmla="*/ 116824 h 568193"/>
                <a:gd name="connsiteX78" fmla="*/ 560657 w 601262"/>
                <a:gd name="connsiteY78" fmla="*/ 102325 h 568193"/>
                <a:gd name="connsiteX79" fmla="*/ 200591 w 601262"/>
                <a:gd name="connsiteY79" fmla="*/ 102325 h 568193"/>
                <a:gd name="connsiteX80" fmla="*/ 212154 w 601262"/>
                <a:gd name="connsiteY80" fmla="*/ 76281 h 568193"/>
                <a:gd name="connsiteX81" fmla="*/ 74476 w 601262"/>
                <a:gd name="connsiteY81" fmla="*/ 76281 h 568193"/>
                <a:gd name="connsiteX82" fmla="*/ 85782 w 601262"/>
                <a:gd name="connsiteY82" fmla="*/ 102331 h 568193"/>
                <a:gd name="connsiteX83" fmla="*/ 75553 w 601262"/>
                <a:gd name="connsiteY83" fmla="*/ 102331 h 568193"/>
                <a:gd name="connsiteX84" fmla="*/ 60747 w 601262"/>
                <a:gd name="connsiteY84" fmla="*/ 116833 h 568193"/>
                <a:gd name="connsiteX85" fmla="*/ 60747 w 601262"/>
                <a:gd name="connsiteY85" fmla="*/ 121130 h 568193"/>
                <a:gd name="connsiteX86" fmla="*/ 42980 w 601262"/>
                <a:gd name="connsiteY86" fmla="*/ 126770 h 568193"/>
                <a:gd name="connsiteX87" fmla="*/ 38404 w 601262"/>
                <a:gd name="connsiteY87" fmla="*/ 129187 h 568193"/>
                <a:gd name="connsiteX88" fmla="*/ 34904 w 601262"/>
                <a:gd name="connsiteY88" fmla="*/ 131604 h 568193"/>
                <a:gd name="connsiteX89" fmla="*/ 34904 w 601262"/>
                <a:gd name="connsiteY89" fmla="*/ 116833 h 568193"/>
                <a:gd name="connsiteX90" fmla="*/ 74476 w 601262"/>
                <a:gd name="connsiteY90" fmla="*/ 76281 h 568193"/>
                <a:gd name="connsiteX91" fmla="*/ 143293 w 601262"/>
                <a:gd name="connsiteY91" fmla="*/ 0 h 568193"/>
                <a:gd name="connsiteX92" fmla="*/ 198123 w 601262"/>
                <a:gd name="connsiteY92" fmla="*/ 60016 h 568193"/>
                <a:gd name="connsiteX93" fmla="*/ 143293 w 601262"/>
                <a:gd name="connsiteY93" fmla="*/ 120032 h 568193"/>
                <a:gd name="connsiteX94" fmla="*/ 88463 w 601262"/>
                <a:gd name="connsiteY94" fmla="*/ 60016 h 568193"/>
                <a:gd name="connsiteX95" fmla="*/ 143293 w 601262"/>
                <a:gd name="connsiteY95" fmla="*/ 0 h 56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601262" h="568193">
                  <a:moveTo>
                    <a:pt x="60731" y="323331"/>
                  </a:moveTo>
                  <a:lnTo>
                    <a:pt x="60731" y="378099"/>
                  </a:lnTo>
                  <a:lnTo>
                    <a:pt x="55619" y="441458"/>
                  </a:lnTo>
                  <a:cubicBezTo>
                    <a:pt x="43244" y="434478"/>
                    <a:pt x="34904" y="421323"/>
                    <a:pt x="34904" y="406020"/>
                  </a:cubicBezTo>
                  <a:lnTo>
                    <a:pt x="34904" y="355816"/>
                  </a:lnTo>
                  <a:cubicBezTo>
                    <a:pt x="47010" y="351252"/>
                    <a:pt x="56965" y="341050"/>
                    <a:pt x="59924" y="327895"/>
                  </a:cubicBezTo>
                  <a:close/>
                  <a:moveTo>
                    <a:pt x="296871" y="317968"/>
                  </a:moveTo>
                  <a:lnTo>
                    <a:pt x="436676" y="317968"/>
                  </a:lnTo>
                  <a:cubicBezTo>
                    <a:pt x="442591" y="317968"/>
                    <a:pt x="447430" y="322798"/>
                    <a:pt x="447430" y="328969"/>
                  </a:cubicBezTo>
                  <a:cubicBezTo>
                    <a:pt x="447430" y="334872"/>
                    <a:pt x="442591" y="339702"/>
                    <a:pt x="436676" y="339702"/>
                  </a:cubicBezTo>
                  <a:lnTo>
                    <a:pt x="296871" y="339702"/>
                  </a:lnTo>
                  <a:cubicBezTo>
                    <a:pt x="290956" y="339702"/>
                    <a:pt x="286117" y="334872"/>
                    <a:pt x="286117" y="328969"/>
                  </a:cubicBezTo>
                  <a:cubicBezTo>
                    <a:pt x="286117" y="322798"/>
                    <a:pt x="290956" y="317968"/>
                    <a:pt x="296871" y="317968"/>
                  </a:cubicBezTo>
                  <a:close/>
                  <a:moveTo>
                    <a:pt x="296872" y="268784"/>
                  </a:moveTo>
                  <a:lnTo>
                    <a:pt x="535622" y="268784"/>
                  </a:lnTo>
                  <a:cubicBezTo>
                    <a:pt x="541805" y="268784"/>
                    <a:pt x="546645" y="273627"/>
                    <a:pt x="546645" y="279545"/>
                  </a:cubicBezTo>
                  <a:cubicBezTo>
                    <a:pt x="546645" y="285464"/>
                    <a:pt x="541805" y="290306"/>
                    <a:pt x="535622" y="290306"/>
                  </a:cubicBezTo>
                  <a:lnTo>
                    <a:pt x="296872" y="290306"/>
                  </a:lnTo>
                  <a:cubicBezTo>
                    <a:pt x="290957" y="290306"/>
                    <a:pt x="286117" y="285464"/>
                    <a:pt x="286117" y="279545"/>
                  </a:cubicBezTo>
                  <a:cubicBezTo>
                    <a:pt x="286117" y="273627"/>
                    <a:pt x="290957" y="268784"/>
                    <a:pt x="296872" y="268784"/>
                  </a:cubicBezTo>
                  <a:close/>
                  <a:moveTo>
                    <a:pt x="296872" y="219388"/>
                  </a:moveTo>
                  <a:lnTo>
                    <a:pt x="535622" y="219388"/>
                  </a:lnTo>
                  <a:cubicBezTo>
                    <a:pt x="541805" y="219388"/>
                    <a:pt x="546645" y="224218"/>
                    <a:pt x="546645" y="230389"/>
                  </a:cubicBezTo>
                  <a:cubicBezTo>
                    <a:pt x="546645" y="236292"/>
                    <a:pt x="541805" y="241122"/>
                    <a:pt x="535622" y="241122"/>
                  </a:cubicBezTo>
                  <a:lnTo>
                    <a:pt x="296872" y="241122"/>
                  </a:lnTo>
                  <a:cubicBezTo>
                    <a:pt x="290957" y="241122"/>
                    <a:pt x="286117" y="236292"/>
                    <a:pt x="286117" y="230389"/>
                  </a:cubicBezTo>
                  <a:cubicBezTo>
                    <a:pt x="286117" y="224218"/>
                    <a:pt x="290957" y="219388"/>
                    <a:pt x="296872" y="219388"/>
                  </a:cubicBezTo>
                  <a:close/>
                  <a:moveTo>
                    <a:pt x="135266" y="124619"/>
                  </a:moveTo>
                  <a:lnTo>
                    <a:pt x="140375" y="135091"/>
                  </a:lnTo>
                  <a:lnTo>
                    <a:pt x="125854" y="248669"/>
                  </a:lnTo>
                  <a:lnTo>
                    <a:pt x="143333" y="278742"/>
                  </a:lnTo>
                  <a:lnTo>
                    <a:pt x="160542" y="248669"/>
                  </a:lnTo>
                  <a:lnTo>
                    <a:pt x="146022" y="135091"/>
                  </a:lnTo>
                  <a:lnTo>
                    <a:pt x="151131" y="124888"/>
                  </a:lnTo>
                  <a:cubicBezTo>
                    <a:pt x="185281" y="126499"/>
                    <a:pt x="222121" y="137776"/>
                    <a:pt x="233684" y="141804"/>
                  </a:cubicBezTo>
                  <a:lnTo>
                    <a:pt x="334253" y="141804"/>
                  </a:lnTo>
                  <a:cubicBezTo>
                    <a:pt x="346085" y="141804"/>
                    <a:pt x="355765" y="151470"/>
                    <a:pt x="355765" y="163553"/>
                  </a:cubicBezTo>
                  <a:cubicBezTo>
                    <a:pt x="355765" y="175367"/>
                    <a:pt x="346085" y="185033"/>
                    <a:pt x="334253" y="185033"/>
                  </a:cubicBezTo>
                  <a:lnTo>
                    <a:pt x="229919" y="185033"/>
                  </a:lnTo>
                  <a:cubicBezTo>
                    <a:pt x="227499" y="185033"/>
                    <a:pt x="225079" y="184765"/>
                    <a:pt x="222659" y="183691"/>
                  </a:cubicBezTo>
                  <a:cubicBezTo>
                    <a:pt x="222390" y="183691"/>
                    <a:pt x="214861" y="181006"/>
                    <a:pt x="203836" y="178052"/>
                  </a:cubicBezTo>
                  <a:lnTo>
                    <a:pt x="203836" y="325731"/>
                  </a:lnTo>
                  <a:lnTo>
                    <a:pt x="221045" y="540268"/>
                  </a:lnTo>
                  <a:cubicBezTo>
                    <a:pt x="222390" y="554499"/>
                    <a:pt x="211634" y="567119"/>
                    <a:pt x="197382" y="568193"/>
                  </a:cubicBezTo>
                  <a:cubicBezTo>
                    <a:pt x="196575" y="568193"/>
                    <a:pt x="195769" y="568193"/>
                    <a:pt x="195231" y="568193"/>
                  </a:cubicBezTo>
                  <a:cubicBezTo>
                    <a:pt x="181786" y="568193"/>
                    <a:pt x="170492" y="557990"/>
                    <a:pt x="169416" y="544296"/>
                  </a:cubicBezTo>
                  <a:lnTo>
                    <a:pt x="153820" y="350702"/>
                  </a:lnTo>
                  <a:cubicBezTo>
                    <a:pt x="150593" y="352045"/>
                    <a:pt x="146828" y="352850"/>
                    <a:pt x="143064" y="352850"/>
                  </a:cubicBezTo>
                  <a:cubicBezTo>
                    <a:pt x="139568" y="352850"/>
                    <a:pt x="135804" y="352045"/>
                    <a:pt x="132577" y="350702"/>
                  </a:cubicBezTo>
                  <a:lnTo>
                    <a:pt x="116980" y="544296"/>
                  </a:lnTo>
                  <a:cubicBezTo>
                    <a:pt x="115905" y="557990"/>
                    <a:pt x="104611" y="568193"/>
                    <a:pt x="91166" y="568193"/>
                  </a:cubicBezTo>
                  <a:cubicBezTo>
                    <a:pt x="90359" y="568193"/>
                    <a:pt x="89821" y="568193"/>
                    <a:pt x="89015" y="568193"/>
                  </a:cubicBezTo>
                  <a:cubicBezTo>
                    <a:pt x="74763" y="567119"/>
                    <a:pt x="64007" y="554499"/>
                    <a:pt x="65082" y="540268"/>
                  </a:cubicBezTo>
                  <a:lnTo>
                    <a:pt x="82561" y="325731"/>
                  </a:lnTo>
                  <a:lnTo>
                    <a:pt x="82561" y="178052"/>
                  </a:lnTo>
                  <a:cubicBezTo>
                    <a:pt x="79603" y="178589"/>
                    <a:pt x="77183" y="179395"/>
                    <a:pt x="75032" y="180200"/>
                  </a:cubicBezTo>
                  <a:lnTo>
                    <a:pt x="43032" y="324120"/>
                  </a:lnTo>
                  <a:cubicBezTo>
                    <a:pt x="40612" y="334055"/>
                    <a:pt x="31739" y="341036"/>
                    <a:pt x="21789" y="341036"/>
                  </a:cubicBezTo>
                  <a:cubicBezTo>
                    <a:pt x="20176" y="341036"/>
                    <a:pt x="18562" y="340767"/>
                    <a:pt x="16949" y="340499"/>
                  </a:cubicBezTo>
                  <a:cubicBezTo>
                    <a:pt x="5386" y="337814"/>
                    <a:pt x="-2143" y="326268"/>
                    <a:pt x="546" y="314722"/>
                  </a:cubicBezTo>
                  <a:lnTo>
                    <a:pt x="35234" y="158720"/>
                  </a:lnTo>
                  <a:cubicBezTo>
                    <a:pt x="35503" y="157914"/>
                    <a:pt x="36041" y="157377"/>
                    <a:pt x="36310" y="156571"/>
                  </a:cubicBezTo>
                  <a:cubicBezTo>
                    <a:pt x="36579" y="155229"/>
                    <a:pt x="37386" y="153886"/>
                    <a:pt x="37923" y="152544"/>
                  </a:cubicBezTo>
                  <a:cubicBezTo>
                    <a:pt x="38730" y="151470"/>
                    <a:pt x="39537" y="150396"/>
                    <a:pt x="40343" y="149322"/>
                  </a:cubicBezTo>
                  <a:cubicBezTo>
                    <a:pt x="41419" y="148248"/>
                    <a:pt x="42226" y="147442"/>
                    <a:pt x="43301" y="146637"/>
                  </a:cubicBezTo>
                  <a:cubicBezTo>
                    <a:pt x="44377" y="145563"/>
                    <a:pt x="45721" y="144757"/>
                    <a:pt x="47066" y="144220"/>
                  </a:cubicBezTo>
                  <a:cubicBezTo>
                    <a:pt x="47873" y="143952"/>
                    <a:pt x="48410" y="143415"/>
                    <a:pt x="48948" y="143146"/>
                  </a:cubicBezTo>
                  <a:cubicBezTo>
                    <a:pt x="51100" y="142341"/>
                    <a:pt x="94930" y="126499"/>
                    <a:pt x="135266" y="124619"/>
                  </a:cubicBezTo>
                  <a:close/>
                  <a:moveTo>
                    <a:pt x="212154" y="76281"/>
                  </a:moveTo>
                  <a:lnTo>
                    <a:pt x="560657" y="76281"/>
                  </a:lnTo>
                  <a:cubicBezTo>
                    <a:pt x="582976" y="76281"/>
                    <a:pt x="601262" y="94270"/>
                    <a:pt x="601262" y="116824"/>
                  </a:cubicBezTo>
                  <a:lnTo>
                    <a:pt x="601262" y="405995"/>
                  </a:lnTo>
                  <a:cubicBezTo>
                    <a:pt x="601262" y="428549"/>
                    <a:pt x="582976" y="446538"/>
                    <a:pt x="560657" y="446538"/>
                  </a:cubicBezTo>
                  <a:lnTo>
                    <a:pt x="230977" y="446538"/>
                  </a:lnTo>
                  <a:lnTo>
                    <a:pt x="229095" y="420762"/>
                  </a:lnTo>
                  <a:lnTo>
                    <a:pt x="560657" y="420762"/>
                  </a:lnTo>
                  <a:cubicBezTo>
                    <a:pt x="568724" y="420762"/>
                    <a:pt x="575178" y="414050"/>
                    <a:pt x="575178" y="405995"/>
                  </a:cubicBezTo>
                  <a:lnTo>
                    <a:pt x="575178" y="116824"/>
                  </a:lnTo>
                  <a:cubicBezTo>
                    <a:pt x="575178" y="108769"/>
                    <a:pt x="568724" y="102325"/>
                    <a:pt x="560657" y="102325"/>
                  </a:cubicBezTo>
                  <a:lnTo>
                    <a:pt x="200591" y="102325"/>
                  </a:lnTo>
                  <a:cubicBezTo>
                    <a:pt x="205700" y="94270"/>
                    <a:pt x="209734" y="85410"/>
                    <a:pt x="212154" y="76281"/>
                  </a:cubicBezTo>
                  <a:close/>
                  <a:moveTo>
                    <a:pt x="74476" y="76281"/>
                  </a:moveTo>
                  <a:cubicBezTo>
                    <a:pt x="76899" y="85412"/>
                    <a:pt x="80667" y="94274"/>
                    <a:pt x="85782" y="102331"/>
                  </a:cubicBezTo>
                  <a:lnTo>
                    <a:pt x="75553" y="102331"/>
                  </a:lnTo>
                  <a:cubicBezTo>
                    <a:pt x="67477" y="102331"/>
                    <a:pt x="60747" y="108776"/>
                    <a:pt x="60747" y="116833"/>
                  </a:cubicBezTo>
                  <a:lnTo>
                    <a:pt x="60747" y="121130"/>
                  </a:lnTo>
                  <a:cubicBezTo>
                    <a:pt x="50517" y="124084"/>
                    <a:pt x="43787" y="126502"/>
                    <a:pt x="42980" y="126770"/>
                  </a:cubicBezTo>
                  <a:cubicBezTo>
                    <a:pt x="41096" y="127576"/>
                    <a:pt x="39480" y="128381"/>
                    <a:pt x="38404" y="129187"/>
                  </a:cubicBezTo>
                  <a:cubicBezTo>
                    <a:pt x="37058" y="129993"/>
                    <a:pt x="35981" y="130798"/>
                    <a:pt x="34904" y="131604"/>
                  </a:cubicBezTo>
                  <a:lnTo>
                    <a:pt x="34904" y="116833"/>
                  </a:lnTo>
                  <a:cubicBezTo>
                    <a:pt x="34904" y="94811"/>
                    <a:pt x="52402" y="76818"/>
                    <a:pt x="74476" y="76281"/>
                  </a:cubicBezTo>
                  <a:close/>
                  <a:moveTo>
                    <a:pt x="143293" y="0"/>
                  </a:moveTo>
                  <a:cubicBezTo>
                    <a:pt x="173575" y="0"/>
                    <a:pt x="198123" y="26870"/>
                    <a:pt x="198123" y="60016"/>
                  </a:cubicBezTo>
                  <a:cubicBezTo>
                    <a:pt x="198123" y="93162"/>
                    <a:pt x="173575" y="120032"/>
                    <a:pt x="143293" y="120032"/>
                  </a:cubicBezTo>
                  <a:cubicBezTo>
                    <a:pt x="113011" y="120032"/>
                    <a:pt x="88463" y="93162"/>
                    <a:pt x="88463" y="60016"/>
                  </a:cubicBezTo>
                  <a:cubicBezTo>
                    <a:pt x="88463" y="26870"/>
                    <a:pt x="113011" y="0"/>
                    <a:pt x="1432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0" dirty="0">
                <a:latin typeface="Microsoft YaHei" panose="020B0503020204020204" charset="-122"/>
                <a:ea typeface="Microsoft YaHei" panose="020B0503020204020204" charset="-122"/>
                <a:cs typeface="+mn-ea"/>
                <a:sym typeface="Microsoft YaHei" panose="020B0503020204020204" charset="-122"/>
              </a:endParaRPr>
            </a:p>
          </p:txBody>
        </p:sp>
      </p:grpSp>
      <p:grpSp>
        <p:nvGrpSpPr>
          <p:cNvPr id="20" name="PA-组合 19"/>
          <p:cNvGrpSpPr/>
          <p:nvPr>
            <p:custDataLst>
              <p:tags r:id="rId12"/>
            </p:custDataLst>
          </p:nvPr>
        </p:nvGrpSpPr>
        <p:grpSpPr>
          <a:xfrm>
            <a:off x="1289094" y="4774386"/>
            <a:ext cx="653079" cy="653079"/>
            <a:chOff x="1121996" y="1976559"/>
            <a:chExt cx="1589454" cy="1589454"/>
          </a:xfrm>
        </p:grpSpPr>
        <p:sp>
          <p:nvSpPr>
            <p:cNvPr id="21" name="PA-椭圆 20"/>
            <p:cNvSpPr/>
            <p:nvPr>
              <p:custDataLst>
                <p:tags r:id="rId13"/>
              </p:custDataLst>
            </p:nvPr>
          </p:nvSpPr>
          <p:spPr>
            <a:xfrm>
              <a:off x="1121996" y="1976559"/>
              <a:ext cx="1589454" cy="1589454"/>
            </a:xfrm>
            <a:prstGeom prst="ellipse">
              <a:avLst/>
            </a:prstGeom>
            <a:solidFill>
              <a:srgbClr val="71A375"/>
            </a:solidFill>
            <a:ln w="571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0" dirty="0">
                <a:latin typeface="Microsoft YaHei" panose="020B0503020204020204" charset="-122"/>
                <a:ea typeface="Microsoft YaHei" panose="020B0503020204020204" charset="-122"/>
                <a:cs typeface="+mn-ea"/>
                <a:sym typeface="Microsoft YaHei" panose="020B0503020204020204" charset="-122"/>
              </a:endParaRPr>
            </a:p>
          </p:txBody>
        </p:sp>
        <p:sp>
          <p:nvSpPr>
            <p:cNvPr id="22" name="PA-椭圆 13"/>
            <p:cNvSpPr/>
            <p:nvPr>
              <p:custDataLst>
                <p:tags r:id="rId14"/>
              </p:custDataLst>
            </p:nvPr>
          </p:nvSpPr>
          <p:spPr>
            <a:xfrm>
              <a:off x="1477108" y="2347977"/>
              <a:ext cx="879230" cy="846617"/>
            </a:xfrm>
            <a:custGeom>
              <a:avLst/>
              <a:gdLst>
                <a:gd name="connsiteX0" fmla="*/ 351185 w 606862"/>
                <a:gd name="connsiteY0" fmla="*/ 410338 h 584352"/>
                <a:gd name="connsiteX1" fmla="*/ 518180 w 606862"/>
                <a:gd name="connsiteY1" fmla="*/ 410338 h 584352"/>
                <a:gd name="connsiteX2" fmla="*/ 531216 w 606862"/>
                <a:gd name="connsiteY2" fmla="*/ 423358 h 584352"/>
                <a:gd name="connsiteX3" fmla="*/ 518180 w 606862"/>
                <a:gd name="connsiteY3" fmla="*/ 436377 h 584352"/>
                <a:gd name="connsiteX4" fmla="*/ 351185 w 606862"/>
                <a:gd name="connsiteY4" fmla="*/ 436377 h 584352"/>
                <a:gd name="connsiteX5" fmla="*/ 338149 w 606862"/>
                <a:gd name="connsiteY5" fmla="*/ 423358 h 584352"/>
                <a:gd name="connsiteX6" fmla="*/ 351185 w 606862"/>
                <a:gd name="connsiteY6" fmla="*/ 410338 h 584352"/>
                <a:gd name="connsiteX7" fmla="*/ 311358 w 606862"/>
                <a:gd name="connsiteY7" fmla="*/ 363253 h 584352"/>
                <a:gd name="connsiteX8" fmla="*/ 320698 w 606862"/>
                <a:gd name="connsiteY8" fmla="*/ 366603 h 584352"/>
                <a:gd name="connsiteX9" fmla="*/ 321610 w 606862"/>
                <a:gd name="connsiteY9" fmla="*/ 384948 h 584352"/>
                <a:gd name="connsiteX10" fmla="*/ 249890 w 606862"/>
                <a:gd name="connsiteY10" fmla="*/ 463273 h 584352"/>
                <a:gd name="connsiteX11" fmla="*/ 240371 w 606862"/>
                <a:gd name="connsiteY11" fmla="*/ 467567 h 584352"/>
                <a:gd name="connsiteX12" fmla="*/ 230852 w 606862"/>
                <a:gd name="connsiteY12" fmla="*/ 463404 h 584352"/>
                <a:gd name="connsiteX13" fmla="*/ 201903 w 606862"/>
                <a:gd name="connsiteY13" fmla="*/ 432828 h 584352"/>
                <a:gd name="connsiteX14" fmla="*/ 202425 w 606862"/>
                <a:gd name="connsiteY14" fmla="*/ 414353 h 584352"/>
                <a:gd name="connsiteX15" fmla="*/ 220811 w 606862"/>
                <a:gd name="connsiteY15" fmla="*/ 414873 h 584352"/>
                <a:gd name="connsiteX16" fmla="*/ 240110 w 606862"/>
                <a:gd name="connsiteY16" fmla="*/ 435430 h 584352"/>
                <a:gd name="connsiteX17" fmla="*/ 302311 w 606862"/>
                <a:gd name="connsiteY17" fmla="*/ 367514 h 584352"/>
                <a:gd name="connsiteX18" fmla="*/ 311358 w 606862"/>
                <a:gd name="connsiteY18" fmla="*/ 363253 h 584352"/>
                <a:gd name="connsiteX19" fmla="*/ 26073 w 606862"/>
                <a:gd name="connsiteY19" fmla="*/ 297839 h 584352"/>
                <a:gd name="connsiteX20" fmla="*/ 26073 w 606862"/>
                <a:gd name="connsiteY20" fmla="*/ 505466 h 584352"/>
                <a:gd name="connsiteX21" fmla="*/ 79003 w 606862"/>
                <a:gd name="connsiteY21" fmla="*/ 558317 h 584352"/>
                <a:gd name="connsiteX22" fmla="*/ 132062 w 606862"/>
                <a:gd name="connsiteY22" fmla="*/ 505466 h 584352"/>
                <a:gd name="connsiteX23" fmla="*/ 132062 w 606862"/>
                <a:gd name="connsiteY23" fmla="*/ 297839 h 584352"/>
                <a:gd name="connsiteX24" fmla="*/ 351185 w 606862"/>
                <a:gd name="connsiteY24" fmla="*/ 267372 h 584352"/>
                <a:gd name="connsiteX25" fmla="*/ 518180 w 606862"/>
                <a:gd name="connsiteY25" fmla="*/ 267372 h 584352"/>
                <a:gd name="connsiteX26" fmla="*/ 531216 w 606862"/>
                <a:gd name="connsiteY26" fmla="*/ 280391 h 584352"/>
                <a:gd name="connsiteX27" fmla="*/ 518180 w 606862"/>
                <a:gd name="connsiteY27" fmla="*/ 293411 h 584352"/>
                <a:gd name="connsiteX28" fmla="*/ 351185 w 606862"/>
                <a:gd name="connsiteY28" fmla="*/ 293411 h 584352"/>
                <a:gd name="connsiteX29" fmla="*/ 338149 w 606862"/>
                <a:gd name="connsiteY29" fmla="*/ 280391 h 584352"/>
                <a:gd name="connsiteX30" fmla="*/ 351185 w 606862"/>
                <a:gd name="connsiteY30" fmla="*/ 267372 h 584352"/>
                <a:gd name="connsiteX31" fmla="*/ 311358 w 606862"/>
                <a:gd name="connsiteY31" fmla="*/ 213942 h 584352"/>
                <a:gd name="connsiteX32" fmla="*/ 320698 w 606862"/>
                <a:gd name="connsiteY32" fmla="*/ 217360 h 584352"/>
                <a:gd name="connsiteX33" fmla="*/ 321610 w 606862"/>
                <a:gd name="connsiteY33" fmla="*/ 235715 h 584352"/>
                <a:gd name="connsiteX34" fmla="*/ 249890 w 606862"/>
                <a:gd name="connsiteY34" fmla="*/ 314084 h 584352"/>
                <a:gd name="connsiteX35" fmla="*/ 240371 w 606862"/>
                <a:gd name="connsiteY35" fmla="*/ 318250 h 584352"/>
                <a:gd name="connsiteX36" fmla="*/ 230852 w 606862"/>
                <a:gd name="connsiteY36" fmla="*/ 314214 h 584352"/>
                <a:gd name="connsiteX37" fmla="*/ 201903 w 606862"/>
                <a:gd name="connsiteY37" fmla="*/ 283492 h 584352"/>
                <a:gd name="connsiteX38" fmla="*/ 202425 w 606862"/>
                <a:gd name="connsiteY38" fmla="*/ 265136 h 584352"/>
                <a:gd name="connsiteX39" fmla="*/ 220811 w 606862"/>
                <a:gd name="connsiteY39" fmla="*/ 265657 h 584352"/>
                <a:gd name="connsiteX40" fmla="*/ 240110 w 606862"/>
                <a:gd name="connsiteY40" fmla="*/ 286095 h 584352"/>
                <a:gd name="connsiteX41" fmla="*/ 302311 w 606862"/>
                <a:gd name="connsiteY41" fmla="*/ 218141 h 584352"/>
                <a:gd name="connsiteX42" fmla="*/ 311358 w 606862"/>
                <a:gd name="connsiteY42" fmla="*/ 213942 h 584352"/>
                <a:gd name="connsiteX43" fmla="*/ 351185 w 606862"/>
                <a:gd name="connsiteY43" fmla="*/ 124336 h 584352"/>
                <a:gd name="connsiteX44" fmla="*/ 518180 w 606862"/>
                <a:gd name="connsiteY44" fmla="*/ 124336 h 584352"/>
                <a:gd name="connsiteX45" fmla="*/ 531216 w 606862"/>
                <a:gd name="connsiteY45" fmla="*/ 137356 h 584352"/>
                <a:gd name="connsiteX46" fmla="*/ 518180 w 606862"/>
                <a:gd name="connsiteY46" fmla="*/ 150375 h 584352"/>
                <a:gd name="connsiteX47" fmla="*/ 351185 w 606862"/>
                <a:gd name="connsiteY47" fmla="*/ 150375 h 584352"/>
                <a:gd name="connsiteX48" fmla="*/ 338149 w 606862"/>
                <a:gd name="connsiteY48" fmla="*/ 137356 h 584352"/>
                <a:gd name="connsiteX49" fmla="*/ 351185 w 606862"/>
                <a:gd name="connsiteY49" fmla="*/ 124336 h 584352"/>
                <a:gd name="connsiteX50" fmla="*/ 311358 w 606862"/>
                <a:gd name="connsiteY50" fmla="*/ 64761 h 584352"/>
                <a:gd name="connsiteX51" fmla="*/ 320698 w 606862"/>
                <a:gd name="connsiteY51" fmla="*/ 68111 h 584352"/>
                <a:gd name="connsiteX52" fmla="*/ 321610 w 606862"/>
                <a:gd name="connsiteY52" fmla="*/ 86586 h 584352"/>
                <a:gd name="connsiteX53" fmla="*/ 249890 w 606862"/>
                <a:gd name="connsiteY53" fmla="*/ 164781 h 584352"/>
                <a:gd name="connsiteX54" fmla="*/ 240371 w 606862"/>
                <a:gd name="connsiteY54" fmla="*/ 169075 h 584352"/>
                <a:gd name="connsiteX55" fmla="*/ 230852 w 606862"/>
                <a:gd name="connsiteY55" fmla="*/ 165042 h 584352"/>
                <a:gd name="connsiteX56" fmla="*/ 201903 w 606862"/>
                <a:gd name="connsiteY56" fmla="*/ 134336 h 584352"/>
                <a:gd name="connsiteX57" fmla="*/ 202425 w 606862"/>
                <a:gd name="connsiteY57" fmla="*/ 115991 h 584352"/>
                <a:gd name="connsiteX58" fmla="*/ 220811 w 606862"/>
                <a:gd name="connsiteY58" fmla="*/ 116511 h 584352"/>
                <a:gd name="connsiteX59" fmla="*/ 240110 w 606862"/>
                <a:gd name="connsiteY59" fmla="*/ 136938 h 584352"/>
                <a:gd name="connsiteX60" fmla="*/ 302311 w 606862"/>
                <a:gd name="connsiteY60" fmla="*/ 69022 h 584352"/>
                <a:gd name="connsiteX61" fmla="*/ 311358 w 606862"/>
                <a:gd name="connsiteY61" fmla="*/ 64761 h 584352"/>
                <a:gd name="connsiteX62" fmla="*/ 158136 w 606862"/>
                <a:gd name="connsiteY62" fmla="*/ 26035 h 584352"/>
                <a:gd name="connsiteX63" fmla="*/ 158136 w 606862"/>
                <a:gd name="connsiteY63" fmla="*/ 505466 h 584352"/>
                <a:gd name="connsiteX64" fmla="*/ 137668 w 606862"/>
                <a:gd name="connsiteY64" fmla="*/ 558317 h 584352"/>
                <a:gd name="connsiteX65" fmla="*/ 527859 w 606862"/>
                <a:gd name="connsiteY65" fmla="*/ 558317 h 584352"/>
                <a:gd name="connsiteX66" fmla="*/ 580789 w 606862"/>
                <a:gd name="connsiteY66" fmla="*/ 505466 h 584352"/>
                <a:gd name="connsiteX67" fmla="*/ 580789 w 606862"/>
                <a:gd name="connsiteY67" fmla="*/ 26035 h 584352"/>
                <a:gd name="connsiteX68" fmla="*/ 145099 w 606862"/>
                <a:gd name="connsiteY68" fmla="*/ 0 h 584352"/>
                <a:gd name="connsiteX69" fmla="*/ 593825 w 606862"/>
                <a:gd name="connsiteY69" fmla="*/ 0 h 584352"/>
                <a:gd name="connsiteX70" fmla="*/ 606862 w 606862"/>
                <a:gd name="connsiteY70" fmla="*/ 13017 h 584352"/>
                <a:gd name="connsiteX71" fmla="*/ 606862 w 606862"/>
                <a:gd name="connsiteY71" fmla="*/ 505466 h 584352"/>
                <a:gd name="connsiteX72" fmla="*/ 527859 w 606862"/>
                <a:gd name="connsiteY72" fmla="*/ 584352 h 584352"/>
                <a:gd name="connsiteX73" fmla="*/ 79003 w 606862"/>
                <a:gd name="connsiteY73" fmla="*/ 584352 h 584352"/>
                <a:gd name="connsiteX74" fmla="*/ 0 w 606862"/>
                <a:gd name="connsiteY74" fmla="*/ 505466 h 584352"/>
                <a:gd name="connsiteX75" fmla="*/ 0 w 606862"/>
                <a:gd name="connsiteY75" fmla="*/ 284821 h 584352"/>
                <a:gd name="connsiteX76" fmla="*/ 13037 w 606862"/>
                <a:gd name="connsiteY76" fmla="*/ 271804 h 584352"/>
                <a:gd name="connsiteX77" fmla="*/ 132062 w 606862"/>
                <a:gd name="connsiteY77" fmla="*/ 271804 h 584352"/>
                <a:gd name="connsiteX78" fmla="*/ 132062 w 606862"/>
                <a:gd name="connsiteY78" fmla="*/ 13017 h 584352"/>
                <a:gd name="connsiteX79" fmla="*/ 145099 w 606862"/>
                <a:gd name="connsiteY79" fmla="*/ 0 h 58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606862" h="584352">
                  <a:moveTo>
                    <a:pt x="351185" y="410338"/>
                  </a:moveTo>
                  <a:lnTo>
                    <a:pt x="518180" y="410338"/>
                  </a:lnTo>
                  <a:cubicBezTo>
                    <a:pt x="525480" y="410338"/>
                    <a:pt x="531216" y="416197"/>
                    <a:pt x="531216" y="423358"/>
                  </a:cubicBezTo>
                  <a:cubicBezTo>
                    <a:pt x="531216" y="430518"/>
                    <a:pt x="525480" y="436377"/>
                    <a:pt x="518180" y="436377"/>
                  </a:cubicBezTo>
                  <a:lnTo>
                    <a:pt x="351185" y="436377"/>
                  </a:lnTo>
                  <a:cubicBezTo>
                    <a:pt x="343885" y="436377"/>
                    <a:pt x="338149" y="430518"/>
                    <a:pt x="338149" y="423358"/>
                  </a:cubicBezTo>
                  <a:cubicBezTo>
                    <a:pt x="338149" y="416197"/>
                    <a:pt x="343885" y="410338"/>
                    <a:pt x="351185" y="410338"/>
                  </a:cubicBezTo>
                  <a:close/>
                  <a:moveTo>
                    <a:pt x="311358" y="363253"/>
                  </a:moveTo>
                  <a:cubicBezTo>
                    <a:pt x="314699" y="363090"/>
                    <a:pt x="318090" y="364196"/>
                    <a:pt x="320698" y="366603"/>
                  </a:cubicBezTo>
                  <a:cubicBezTo>
                    <a:pt x="326044" y="371417"/>
                    <a:pt x="326435" y="379744"/>
                    <a:pt x="321610" y="384948"/>
                  </a:cubicBezTo>
                  <a:lnTo>
                    <a:pt x="249890" y="463273"/>
                  </a:lnTo>
                  <a:cubicBezTo>
                    <a:pt x="247543" y="466006"/>
                    <a:pt x="244022" y="467437"/>
                    <a:pt x="240371" y="467567"/>
                  </a:cubicBezTo>
                  <a:cubicBezTo>
                    <a:pt x="236720" y="467567"/>
                    <a:pt x="233330" y="466006"/>
                    <a:pt x="230852" y="463404"/>
                  </a:cubicBezTo>
                  <a:lnTo>
                    <a:pt x="201903" y="432828"/>
                  </a:lnTo>
                  <a:cubicBezTo>
                    <a:pt x="196948" y="427624"/>
                    <a:pt x="197079" y="419297"/>
                    <a:pt x="202425" y="414353"/>
                  </a:cubicBezTo>
                  <a:cubicBezTo>
                    <a:pt x="207641" y="409409"/>
                    <a:pt x="215856" y="409669"/>
                    <a:pt x="220811" y="414873"/>
                  </a:cubicBezTo>
                  <a:lnTo>
                    <a:pt x="240110" y="435430"/>
                  </a:lnTo>
                  <a:lnTo>
                    <a:pt x="302311" y="367514"/>
                  </a:lnTo>
                  <a:cubicBezTo>
                    <a:pt x="304724" y="364847"/>
                    <a:pt x="308016" y="363415"/>
                    <a:pt x="311358" y="363253"/>
                  </a:cubicBezTo>
                  <a:close/>
                  <a:moveTo>
                    <a:pt x="26073" y="297839"/>
                  </a:moveTo>
                  <a:lnTo>
                    <a:pt x="26073" y="505466"/>
                  </a:lnTo>
                  <a:cubicBezTo>
                    <a:pt x="26073" y="534625"/>
                    <a:pt x="49800" y="558317"/>
                    <a:pt x="79003" y="558317"/>
                  </a:cubicBezTo>
                  <a:cubicBezTo>
                    <a:pt x="108205" y="558317"/>
                    <a:pt x="132062" y="534625"/>
                    <a:pt x="132062" y="505466"/>
                  </a:cubicBezTo>
                  <a:lnTo>
                    <a:pt x="132062" y="297839"/>
                  </a:lnTo>
                  <a:close/>
                  <a:moveTo>
                    <a:pt x="351185" y="267372"/>
                  </a:moveTo>
                  <a:lnTo>
                    <a:pt x="518180" y="267372"/>
                  </a:lnTo>
                  <a:cubicBezTo>
                    <a:pt x="525480" y="267372"/>
                    <a:pt x="531216" y="273101"/>
                    <a:pt x="531216" y="280391"/>
                  </a:cubicBezTo>
                  <a:cubicBezTo>
                    <a:pt x="531216" y="287552"/>
                    <a:pt x="525480" y="293411"/>
                    <a:pt x="518180" y="293411"/>
                  </a:cubicBezTo>
                  <a:lnTo>
                    <a:pt x="351185" y="293411"/>
                  </a:lnTo>
                  <a:cubicBezTo>
                    <a:pt x="343885" y="293411"/>
                    <a:pt x="338149" y="287552"/>
                    <a:pt x="338149" y="280391"/>
                  </a:cubicBezTo>
                  <a:cubicBezTo>
                    <a:pt x="338149" y="273101"/>
                    <a:pt x="343885" y="267372"/>
                    <a:pt x="351185" y="267372"/>
                  </a:cubicBezTo>
                  <a:close/>
                  <a:moveTo>
                    <a:pt x="311358" y="213942"/>
                  </a:moveTo>
                  <a:cubicBezTo>
                    <a:pt x="314699" y="213812"/>
                    <a:pt x="318090" y="214951"/>
                    <a:pt x="320698" y="217360"/>
                  </a:cubicBezTo>
                  <a:cubicBezTo>
                    <a:pt x="326044" y="222176"/>
                    <a:pt x="326435" y="230378"/>
                    <a:pt x="321610" y="235715"/>
                  </a:cubicBezTo>
                  <a:lnTo>
                    <a:pt x="249890" y="314084"/>
                  </a:lnTo>
                  <a:cubicBezTo>
                    <a:pt x="247543" y="316688"/>
                    <a:pt x="244022" y="318250"/>
                    <a:pt x="240371" y="318250"/>
                  </a:cubicBezTo>
                  <a:cubicBezTo>
                    <a:pt x="236720" y="318250"/>
                    <a:pt x="233330" y="316818"/>
                    <a:pt x="230852" y="314214"/>
                  </a:cubicBezTo>
                  <a:lnTo>
                    <a:pt x="201903" y="283492"/>
                  </a:lnTo>
                  <a:cubicBezTo>
                    <a:pt x="196948" y="278284"/>
                    <a:pt x="197079" y="270083"/>
                    <a:pt x="202425" y="265136"/>
                  </a:cubicBezTo>
                  <a:cubicBezTo>
                    <a:pt x="207641" y="260189"/>
                    <a:pt x="215856" y="260450"/>
                    <a:pt x="220811" y="265657"/>
                  </a:cubicBezTo>
                  <a:lnTo>
                    <a:pt x="240110" y="286095"/>
                  </a:lnTo>
                  <a:lnTo>
                    <a:pt x="302311" y="218141"/>
                  </a:lnTo>
                  <a:cubicBezTo>
                    <a:pt x="304724" y="215472"/>
                    <a:pt x="308016" y="214073"/>
                    <a:pt x="311358" y="213942"/>
                  </a:cubicBezTo>
                  <a:close/>
                  <a:moveTo>
                    <a:pt x="351185" y="124336"/>
                  </a:moveTo>
                  <a:lnTo>
                    <a:pt x="518180" y="124336"/>
                  </a:lnTo>
                  <a:cubicBezTo>
                    <a:pt x="525480" y="124336"/>
                    <a:pt x="531216" y="130195"/>
                    <a:pt x="531216" y="137356"/>
                  </a:cubicBezTo>
                  <a:cubicBezTo>
                    <a:pt x="531216" y="144516"/>
                    <a:pt x="525480" y="150375"/>
                    <a:pt x="518180" y="150375"/>
                  </a:cubicBezTo>
                  <a:lnTo>
                    <a:pt x="351185" y="150375"/>
                  </a:lnTo>
                  <a:cubicBezTo>
                    <a:pt x="343885" y="150375"/>
                    <a:pt x="338149" y="144516"/>
                    <a:pt x="338149" y="137356"/>
                  </a:cubicBezTo>
                  <a:cubicBezTo>
                    <a:pt x="338149" y="130195"/>
                    <a:pt x="343885" y="124336"/>
                    <a:pt x="351185" y="124336"/>
                  </a:cubicBezTo>
                  <a:close/>
                  <a:moveTo>
                    <a:pt x="311358" y="64761"/>
                  </a:moveTo>
                  <a:cubicBezTo>
                    <a:pt x="314699" y="64598"/>
                    <a:pt x="318090" y="65704"/>
                    <a:pt x="320698" y="68111"/>
                  </a:cubicBezTo>
                  <a:cubicBezTo>
                    <a:pt x="326044" y="73055"/>
                    <a:pt x="326435" y="81252"/>
                    <a:pt x="321610" y="86586"/>
                  </a:cubicBezTo>
                  <a:lnTo>
                    <a:pt x="249890" y="164781"/>
                  </a:lnTo>
                  <a:cubicBezTo>
                    <a:pt x="247543" y="167514"/>
                    <a:pt x="244022" y="169075"/>
                    <a:pt x="240371" y="169075"/>
                  </a:cubicBezTo>
                  <a:cubicBezTo>
                    <a:pt x="236720" y="169075"/>
                    <a:pt x="233330" y="167644"/>
                    <a:pt x="230852" y="165042"/>
                  </a:cubicBezTo>
                  <a:lnTo>
                    <a:pt x="201903" y="134336"/>
                  </a:lnTo>
                  <a:cubicBezTo>
                    <a:pt x="196948" y="129132"/>
                    <a:pt x="197079" y="120935"/>
                    <a:pt x="202425" y="115991"/>
                  </a:cubicBezTo>
                  <a:cubicBezTo>
                    <a:pt x="207641" y="111047"/>
                    <a:pt x="215856" y="111307"/>
                    <a:pt x="220811" y="116511"/>
                  </a:cubicBezTo>
                  <a:lnTo>
                    <a:pt x="240110" y="136938"/>
                  </a:lnTo>
                  <a:lnTo>
                    <a:pt x="302311" y="69022"/>
                  </a:lnTo>
                  <a:cubicBezTo>
                    <a:pt x="304724" y="66355"/>
                    <a:pt x="308016" y="64923"/>
                    <a:pt x="311358" y="64761"/>
                  </a:cubicBezTo>
                  <a:close/>
                  <a:moveTo>
                    <a:pt x="158136" y="26035"/>
                  </a:moveTo>
                  <a:lnTo>
                    <a:pt x="158136" y="505466"/>
                  </a:lnTo>
                  <a:cubicBezTo>
                    <a:pt x="158136" y="525774"/>
                    <a:pt x="150314" y="544389"/>
                    <a:pt x="137668" y="558317"/>
                  </a:cubicBezTo>
                  <a:lnTo>
                    <a:pt x="527859" y="558317"/>
                  </a:lnTo>
                  <a:cubicBezTo>
                    <a:pt x="557062" y="558317"/>
                    <a:pt x="580789" y="534625"/>
                    <a:pt x="580789" y="505466"/>
                  </a:cubicBezTo>
                  <a:lnTo>
                    <a:pt x="580789" y="26035"/>
                  </a:lnTo>
                  <a:close/>
                  <a:moveTo>
                    <a:pt x="145099" y="0"/>
                  </a:moveTo>
                  <a:lnTo>
                    <a:pt x="593825" y="0"/>
                  </a:lnTo>
                  <a:cubicBezTo>
                    <a:pt x="601126" y="0"/>
                    <a:pt x="606862" y="5858"/>
                    <a:pt x="606862" y="13017"/>
                  </a:cubicBezTo>
                  <a:lnTo>
                    <a:pt x="606862" y="505466"/>
                  </a:lnTo>
                  <a:cubicBezTo>
                    <a:pt x="606862" y="548945"/>
                    <a:pt x="571402" y="584352"/>
                    <a:pt x="527859" y="584352"/>
                  </a:cubicBezTo>
                  <a:lnTo>
                    <a:pt x="79003" y="584352"/>
                  </a:lnTo>
                  <a:cubicBezTo>
                    <a:pt x="35460" y="584352"/>
                    <a:pt x="0" y="548945"/>
                    <a:pt x="0" y="505466"/>
                  </a:cubicBezTo>
                  <a:lnTo>
                    <a:pt x="0" y="284821"/>
                  </a:lnTo>
                  <a:cubicBezTo>
                    <a:pt x="0" y="277662"/>
                    <a:pt x="5866" y="271804"/>
                    <a:pt x="13037" y="271804"/>
                  </a:cubicBezTo>
                  <a:lnTo>
                    <a:pt x="132062" y="271804"/>
                  </a:lnTo>
                  <a:lnTo>
                    <a:pt x="132062" y="13017"/>
                  </a:lnTo>
                  <a:cubicBezTo>
                    <a:pt x="132062" y="5858"/>
                    <a:pt x="137799" y="0"/>
                    <a:pt x="14509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0" dirty="0">
                <a:latin typeface="Microsoft YaHei" panose="020B0503020204020204" charset="-122"/>
                <a:ea typeface="Microsoft YaHei" panose="020B0503020204020204" charset="-122"/>
                <a:cs typeface="+mn-ea"/>
                <a:sym typeface="Microsoft YaHei" panose="020B0503020204020204" charset="-122"/>
              </a:endParaRPr>
            </a:p>
          </p:txBody>
        </p:sp>
      </p:grpSp>
      <p:sp>
        <p:nvSpPr>
          <p:cNvPr id="30" name="PA-文本框 53"/>
          <p:cNvSpPr txBox="1"/>
          <p:nvPr>
            <p:custDataLst>
              <p:tags r:id="rId15"/>
            </p:custDataLst>
          </p:nvPr>
        </p:nvSpPr>
        <p:spPr>
          <a:xfrm>
            <a:off x="2339425" y="2423092"/>
            <a:ext cx="4200773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Click here to add the text, the text is the extraction of your thought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sp>
        <p:nvSpPr>
          <p:cNvPr id="35" name="PA-文本框 53"/>
          <p:cNvSpPr txBox="1"/>
          <p:nvPr>
            <p:custDataLst>
              <p:tags r:id="rId16"/>
            </p:custDataLst>
          </p:nvPr>
        </p:nvSpPr>
        <p:spPr>
          <a:xfrm>
            <a:off x="2339425" y="3606206"/>
            <a:ext cx="4200773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Click here to add the text, the text is the extraction of your thought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sp>
        <p:nvSpPr>
          <p:cNvPr id="36" name="PA-文本框 53"/>
          <p:cNvSpPr txBox="1"/>
          <p:nvPr>
            <p:custDataLst>
              <p:tags r:id="rId17"/>
            </p:custDataLst>
          </p:nvPr>
        </p:nvSpPr>
        <p:spPr>
          <a:xfrm>
            <a:off x="2339425" y="4789320"/>
            <a:ext cx="4200773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Click here to add the text, the text is the extraction of your thought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pic>
        <p:nvPicPr>
          <p:cNvPr id="3" name="PA-图片 2" descr="gv0trua8m2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7104380" y="2522855"/>
            <a:ext cx="4128135" cy="2752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85659" y="2644775"/>
            <a:ext cx="3768205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l-GR" altLang="zh-CN" sz="4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</a:rPr>
              <a:t>Τι θα σας δείξουμε!!!</a:t>
            </a:r>
            <a:endParaRPr kumimoji="0" lang="el-GR" altLang="zh-CN" sz="4800" b="1" i="1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410282" y="1854290"/>
            <a:ext cx="3967454" cy="521537"/>
            <a:chOff x="1278972" y="1892039"/>
            <a:chExt cx="3967454" cy="521537"/>
          </a:xfrm>
        </p:grpSpPr>
        <p:grpSp>
          <p:nvGrpSpPr>
            <p:cNvPr id="18" name="组合 17"/>
            <p:cNvGrpSpPr/>
            <p:nvPr/>
          </p:nvGrpSpPr>
          <p:grpSpPr>
            <a:xfrm>
              <a:off x="1278972" y="1892039"/>
              <a:ext cx="3967454" cy="521537"/>
              <a:chOff x="1591029" y="1948068"/>
              <a:chExt cx="3967454" cy="521537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2084369" y="1948068"/>
                <a:ext cx="3474114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l-GR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Microsoft YaHei" panose="020B0503020204020204" charset="-122"/>
                    <a:ea typeface="Microsoft YaHei" panose="020B0503020204020204" charset="-122"/>
                    <a:cs typeface="+mn-cs"/>
                  </a:rPr>
                  <a:t>Την τάξη μας</a:t>
                </a:r>
                <a:endParaRPr kumimoji="0" lang="el-GR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Microsoft YaHei" panose="020B0503020204020204" charset="-122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" name="圆角矩形 20"/>
              <p:cNvSpPr/>
              <p:nvPr/>
            </p:nvSpPr>
            <p:spPr>
              <a:xfrm rot="2700000">
                <a:off x="1591029" y="2067965"/>
                <a:ext cx="401640" cy="401640"/>
              </a:xfrm>
              <a:prstGeom prst="roundRect">
                <a:avLst/>
              </a:prstGeom>
              <a:solidFill>
                <a:schemeClr val="accent1"/>
              </a:solidFill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60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1323339" y="202809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en-US" altLang="zh-CN" i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1</a:t>
              </a:r>
              <a:endParaRPr lang="zh-CN" altLang="en-US" i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18207" y="2974830"/>
            <a:ext cx="3967454" cy="521537"/>
            <a:chOff x="1278972" y="1892039"/>
            <a:chExt cx="3967454" cy="521537"/>
          </a:xfrm>
        </p:grpSpPr>
        <p:grpSp>
          <p:nvGrpSpPr>
            <p:cNvPr id="25" name="组合 24"/>
            <p:cNvGrpSpPr/>
            <p:nvPr/>
          </p:nvGrpSpPr>
          <p:grpSpPr>
            <a:xfrm>
              <a:off x="1278972" y="1892039"/>
              <a:ext cx="3967454" cy="521537"/>
              <a:chOff x="1591029" y="1948068"/>
              <a:chExt cx="3967454" cy="521537"/>
            </a:xfrm>
          </p:grpSpPr>
          <p:sp>
            <p:nvSpPr>
              <p:cNvPr id="29" name="文本框 28"/>
              <p:cNvSpPr txBox="1"/>
              <p:nvPr/>
            </p:nvSpPr>
            <p:spPr>
              <a:xfrm>
                <a:off x="2084369" y="1948068"/>
                <a:ext cx="3474114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l-GR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Microsoft YaHei" panose="020B0503020204020204" charset="-122"/>
                    <a:ea typeface="Microsoft YaHei" panose="020B0503020204020204" charset="-122"/>
                    <a:cs typeface="+mn-cs"/>
                  </a:rPr>
                  <a:t>Που βρίσκεται</a:t>
                </a:r>
                <a:endParaRPr kumimoji="0" lang="el-GR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Microsoft YaHei" panose="020B0503020204020204" charset="-122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8" name="圆角矩形 27"/>
              <p:cNvSpPr/>
              <p:nvPr/>
            </p:nvSpPr>
            <p:spPr>
              <a:xfrm rot="2700000">
                <a:off x="1591029" y="2067965"/>
                <a:ext cx="401640" cy="401640"/>
              </a:xfrm>
              <a:prstGeom prst="roundRect">
                <a:avLst/>
              </a:prstGeom>
              <a:solidFill>
                <a:schemeClr val="accent2"/>
              </a:solidFill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60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26" name="文本框 25"/>
            <p:cNvSpPr txBox="1"/>
            <p:nvPr/>
          </p:nvSpPr>
          <p:spPr>
            <a:xfrm>
              <a:off x="1323339" y="202809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en-US" altLang="zh-CN" i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2</a:t>
              </a:r>
              <a:endParaRPr lang="zh-CN" altLang="en-US" i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318207" y="4096005"/>
            <a:ext cx="3967454" cy="521537"/>
            <a:chOff x="1278972" y="1892039"/>
            <a:chExt cx="3967454" cy="521537"/>
          </a:xfrm>
        </p:grpSpPr>
        <p:grpSp>
          <p:nvGrpSpPr>
            <p:cNvPr id="32" name="组合 31"/>
            <p:cNvGrpSpPr/>
            <p:nvPr/>
          </p:nvGrpSpPr>
          <p:grpSpPr>
            <a:xfrm>
              <a:off x="1278972" y="1892039"/>
              <a:ext cx="3967454" cy="521537"/>
              <a:chOff x="1591029" y="1948068"/>
              <a:chExt cx="3967454" cy="521537"/>
            </a:xfrm>
          </p:grpSpPr>
          <p:sp>
            <p:nvSpPr>
              <p:cNvPr id="36" name="文本框 35"/>
              <p:cNvSpPr txBox="1"/>
              <p:nvPr/>
            </p:nvSpPr>
            <p:spPr>
              <a:xfrm>
                <a:off x="2084369" y="1948068"/>
                <a:ext cx="3474114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l-GR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Microsoft YaHei" panose="020B0503020204020204" charset="-122"/>
                    <a:ea typeface="Microsoft YaHei" panose="020B0503020204020204" charset="-122"/>
                    <a:cs typeface="+mn-cs"/>
                  </a:rPr>
                  <a:t>Ποιοι είμαστε</a:t>
                </a:r>
                <a:endParaRPr kumimoji="0" lang="el-GR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Microsoft YaHei" panose="020B0503020204020204" charset="-122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5" name="圆角矩形 34"/>
              <p:cNvSpPr/>
              <p:nvPr/>
            </p:nvSpPr>
            <p:spPr>
              <a:xfrm rot="2700000">
                <a:off x="1591029" y="2067965"/>
                <a:ext cx="401640" cy="401640"/>
              </a:xfrm>
              <a:prstGeom prst="roundRect">
                <a:avLst/>
              </a:prstGeom>
              <a:solidFill>
                <a:schemeClr val="accent1"/>
              </a:solidFill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60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1323339" y="202809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en-US" altLang="zh-CN" i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3</a:t>
              </a:r>
              <a:endParaRPr lang="zh-CN" altLang="en-US" i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2699385" y="650240"/>
            <a:ext cx="6793230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el-GR" altLang="en-US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Η τάξη μας βρίσκεται στον 2ο όροφο του σχολείου μας. Ειναι η πρώτη πόρτα που συντά κανείς ανεβαίνοντας τις σκάλες στα δεξια και είναι κίτρινη.</a:t>
            </a:r>
            <a:r>
              <a:rPr lang="el-GR" altLang="en-US" sz="2000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endParaRPr lang="el-GR" altLang="en-US" sz="2000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4174893" y="4257900"/>
            <a:ext cx="76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850" y="1943100"/>
            <a:ext cx="9408160" cy="4629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4" name="文本框 53"/>
          <p:cNvSpPr txBox="1"/>
          <p:nvPr/>
        </p:nvSpPr>
        <p:spPr>
          <a:xfrm>
            <a:off x="2420620" y="707390"/>
            <a:ext cx="6903720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el-GR" altLang="zh-CN" sz="2400" b="1" dirty="0">
                <a:solidFill>
                  <a:schemeClr val="accent1"/>
                </a:solidFill>
                <a:latin typeface="+mn-ea"/>
              </a:rPr>
              <a:t>Για να μην μπερδευτείτε, μπαίνοντας θα δείτε και αυτή την πινακίδα...</a:t>
            </a:r>
            <a:endParaRPr lang="el-GR" altLang="zh-CN" sz="2400" b="1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315" y="1720850"/>
            <a:ext cx="4709795" cy="4458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394335" y="375603"/>
            <a:ext cx="11403330" cy="6106795"/>
          </a:xfrm>
          <a:prstGeom prst="rect">
            <a:avLst/>
          </a:prstGeom>
          <a:solidFill>
            <a:schemeClr val="bg1"/>
          </a:solidFill>
          <a:ln w="25400">
            <a:solidFill>
              <a:srgbClr val="87B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文本框 53"/>
          <p:cNvSpPr txBox="1"/>
          <p:nvPr/>
        </p:nvSpPr>
        <p:spPr>
          <a:xfrm>
            <a:off x="1762760" y="376555"/>
            <a:ext cx="8560435" cy="95059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el-GR" altLang="zh-CN" sz="2000" b="1" dirty="0">
                <a:solidFill>
                  <a:schemeClr val="accent1"/>
                </a:solidFill>
                <a:latin typeface="+mn-ea"/>
              </a:rPr>
              <a:t>Αυτή είναι η αίθουσά μας! </a:t>
            </a:r>
            <a:endParaRPr lang="el-GR" altLang="zh-CN" sz="2000" b="1" dirty="0">
              <a:solidFill>
                <a:schemeClr val="accent1"/>
              </a:solidFill>
              <a:latin typeface="+mn-ea"/>
            </a:endParaRPr>
          </a:p>
          <a:p>
            <a:pPr algn="ctr"/>
            <a:r>
              <a:rPr lang="el-GR" altLang="zh-CN" sz="2000" b="1" dirty="0">
                <a:solidFill>
                  <a:schemeClr val="accent1"/>
                </a:solidFill>
                <a:latin typeface="+mn-ea"/>
              </a:rPr>
              <a:t>Φέτος αποκτήσαμε τον νέο μας διαδραστικό πίνακα. Ειμαστε ενθουσιασμένοι γιατί μοιαζει με τεράστια οθόνη.</a:t>
            </a:r>
            <a:endParaRPr lang="el-GR" altLang="zh-CN" sz="2000" b="1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760" y="1446530"/>
            <a:ext cx="8665845" cy="4879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Θέση περιεχομένου 3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527" y="1720850"/>
            <a:ext cx="9324295" cy="4351338"/>
          </a:xfrm>
          <a:prstGeom prst="rect">
            <a:avLst/>
          </a:prstGeom>
        </p:spPr>
      </p:pic>
      <p:sp>
        <p:nvSpPr>
          <p:cNvPr id="9" name="PA-文本框 53"/>
          <p:cNvSpPr txBox="1"/>
          <p:nvPr>
            <p:custDataLst>
              <p:tags r:id="rId3"/>
            </p:custDataLst>
          </p:nvPr>
        </p:nvSpPr>
        <p:spPr>
          <a:xfrm>
            <a:off x="1627505" y="454025"/>
            <a:ext cx="9187815" cy="126682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el-GR" altLang="zh-CN" sz="2000" b="1" dirty="0">
                <a:solidFill>
                  <a:schemeClr val="accent1"/>
                </a:solidFill>
                <a:latin typeface="+mn-ea"/>
              </a:rPr>
              <a:t>Αυτή είναι η θέα απ’ το παράθυρο της τάξης μας!</a:t>
            </a:r>
            <a:endParaRPr lang="el-GR" altLang="zh-CN" sz="2000" b="1" dirty="0">
              <a:solidFill>
                <a:schemeClr val="accent1"/>
              </a:solidFill>
              <a:latin typeface="+mn-ea"/>
            </a:endParaRPr>
          </a:p>
          <a:p>
            <a:pPr algn="ctr"/>
            <a:r>
              <a:rPr lang="el-GR" altLang="zh-CN" sz="2000" b="1" dirty="0">
                <a:solidFill>
                  <a:schemeClr val="accent1"/>
                </a:solidFill>
                <a:latin typeface="+mn-ea"/>
              </a:rPr>
              <a:t>Ένα μικρό δασάκι μες το σχολείο μας!</a:t>
            </a:r>
            <a:endParaRPr lang="el-GR" altLang="zh-CN" sz="2000" b="1" dirty="0">
              <a:solidFill>
                <a:schemeClr val="accent1"/>
              </a:solidFill>
              <a:latin typeface="+mn-ea"/>
            </a:endParaRPr>
          </a:p>
          <a:p>
            <a:pPr algn="ctr"/>
            <a:r>
              <a:rPr lang="el-GR" altLang="zh-CN" sz="2000" b="1" dirty="0">
                <a:solidFill>
                  <a:schemeClr val="accent1"/>
                </a:solidFill>
                <a:latin typeface="+mn-ea"/>
              </a:rPr>
              <a:t>Το καλοκαίρι απολαμβάνουμε τη δροσιά των δέντρων!</a:t>
            </a:r>
            <a:endParaRPr lang="el-GR" altLang="zh-CN" sz="2000" b="1" dirty="0">
              <a:solidFill>
                <a:schemeClr val="accent1"/>
              </a:solidFill>
              <a:latin typeface="+mn-ea"/>
            </a:endParaRPr>
          </a:p>
          <a:p>
            <a:pPr algn="l"/>
            <a:endParaRPr lang="el-GR" altLang="zh-CN" sz="2400" b="1" dirty="0">
              <a:solidFill>
                <a:schemeClr val="accent1"/>
              </a:solidFill>
              <a:latin typeface="+mn-ea"/>
            </a:endParaRPr>
          </a:p>
          <a:p>
            <a:pPr algn="l"/>
            <a:endParaRPr lang="el-GR" altLang="zh-CN" sz="2400" b="1" dirty="0">
              <a:solidFill>
                <a:schemeClr val="accent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790" y="2290313"/>
            <a:ext cx="10515600" cy="2483115"/>
          </a:xfrm>
        </p:spPr>
        <p:txBody>
          <a:bodyPr/>
          <a:p>
            <a:r>
              <a:rPr lang="el-GR" altLang="zh-CN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+mn-ea"/>
                <a:sym typeface="+mn-ea"/>
              </a:rPr>
              <a:t>Ήρθε η ώρα να γνωριστούμε καλύτερα!!!</a:t>
            </a:r>
            <a:endParaRPr lang="el-GR" altLang="zh-CN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+mn-ea"/>
              <a:sym typeface="+mn-ea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7047230" y="88900"/>
            <a:ext cx="4400550" cy="2201545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l-GR" altLang="en-US" sz="2000">
                <a:solidFill>
                  <a:schemeClr val="tx1"/>
                </a:solidFill>
              </a:rPr>
              <a:t>Είμαστε</a:t>
            </a:r>
            <a:endParaRPr lang="el-GR" altLang="en-US" sz="2000">
              <a:solidFill>
                <a:schemeClr val="tx1"/>
              </a:solidFill>
            </a:endParaRPr>
          </a:p>
          <a:p>
            <a:pPr algn="ctr"/>
            <a:r>
              <a:rPr lang="el-GR" altLang="en-US" sz="2000">
                <a:solidFill>
                  <a:schemeClr val="tx1"/>
                </a:solidFill>
              </a:rPr>
              <a:t> 16 αγόρια και μόνο </a:t>
            </a:r>
            <a:endParaRPr lang="el-GR" altLang="en-US" sz="2000">
              <a:solidFill>
                <a:schemeClr val="tx1"/>
              </a:solidFill>
            </a:endParaRPr>
          </a:p>
          <a:p>
            <a:pPr algn="ctr"/>
            <a:r>
              <a:rPr lang="el-GR" altLang="en-US" sz="2000">
                <a:solidFill>
                  <a:schemeClr val="tx1"/>
                </a:solidFill>
              </a:rPr>
              <a:t>6 κορίτσια</a:t>
            </a:r>
            <a:endParaRPr lang="el-GR" altLang="en-US" sz="2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PA-文本框 46"/>
          <p:cNvSpPr txBox="1"/>
          <p:nvPr>
            <p:custDataLst>
              <p:tags r:id="rId2"/>
            </p:custDataLst>
          </p:nvPr>
        </p:nvSpPr>
        <p:spPr>
          <a:xfrm>
            <a:off x="4153198" y="3182172"/>
            <a:ext cx="1111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defTabSz="1828800" rtl="0"/>
            <a:r>
              <a:rPr lang="id-ID" sz="2000" kern="1200" dirty="0">
                <a:solidFill>
                  <a:prstClr val="white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120,890</a:t>
            </a:r>
            <a:endParaRPr lang="id-ID" sz="2000" kern="1200" dirty="0">
              <a:solidFill>
                <a:prstClr val="white"/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sp>
        <p:nvSpPr>
          <p:cNvPr id="17" name="PA-文本框 54"/>
          <p:cNvSpPr txBox="1"/>
          <p:nvPr>
            <p:custDataLst>
              <p:tags r:id="rId3"/>
            </p:custDataLst>
          </p:nvPr>
        </p:nvSpPr>
        <p:spPr>
          <a:xfrm>
            <a:off x="9773336" y="3182172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defTabSz="1828800" rtl="0"/>
            <a:r>
              <a:rPr lang="id-ID" sz="2000" kern="1200" dirty="0">
                <a:solidFill>
                  <a:prstClr val="white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75,600</a:t>
            </a:r>
            <a:endParaRPr lang="id-ID" sz="2000" kern="1200" dirty="0">
              <a:solidFill>
                <a:prstClr val="white"/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sp>
        <p:nvSpPr>
          <p:cNvPr id="10" name="PA-文本框 53"/>
          <p:cNvSpPr txBox="1"/>
          <p:nvPr>
            <p:custDataLst>
              <p:tags r:id="rId4"/>
            </p:custDataLst>
          </p:nvPr>
        </p:nvSpPr>
        <p:spPr>
          <a:xfrm>
            <a:off x="6923405" y="2599055"/>
            <a:ext cx="4637405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el-GR" altLang="zh-CN" sz="2400" b="1" dirty="0">
                <a:solidFill>
                  <a:schemeClr val="accent1"/>
                </a:solidFill>
                <a:latin typeface="+mn-ea"/>
              </a:rPr>
              <a:t>Και όπως πάντα τα κορίτσια προηγούνται....</a:t>
            </a:r>
            <a:endParaRPr lang="el-GR" altLang="zh-CN" sz="2400" b="1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0870" y="416560"/>
            <a:ext cx="5180330" cy="5930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1" name="PA-文本框 10"/>
          <p:cNvSpPr txBox="1"/>
          <p:nvPr>
            <p:custDataLst>
              <p:tags r:id="rId2"/>
            </p:custDataLst>
          </p:nvPr>
        </p:nvSpPr>
        <p:spPr>
          <a:xfrm>
            <a:off x="7817485" y="2957830"/>
            <a:ext cx="289433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defRPr/>
            </a:pPr>
            <a:r>
              <a:rPr lang="el-GR" altLang="zh-CN" sz="4000" dirty="0">
                <a:solidFill>
                  <a:srgbClr val="00B050"/>
                </a:solidFill>
                <a:latin typeface="Century Gothic" panose="020B0502020202020204" pitchFamily="34" charset="0"/>
                <a:ea typeface="Microsoft YaHei" panose="020B0503020204020204" charset="-122"/>
              </a:rPr>
              <a:t>Συνέχεια...</a:t>
            </a:r>
            <a:endParaRPr lang="el-GR" altLang="zh-CN" sz="4000" dirty="0">
              <a:solidFill>
                <a:srgbClr val="00B050"/>
              </a:solidFill>
              <a:latin typeface="Century Gothic" panose="020B0502020202020204" pitchFamily="34" charset="0"/>
              <a:ea typeface="Microsoft YaHei" panose="020B0503020204020204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590" y="626110"/>
            <a:ext cx="4685665" cy="5596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PA" val="v5.2.8"/>
</p:tagLst>
</file>

<file path=ppt/tags/tag11.xml><?xml version="1.0" encoding="utf-8"?>
<p:tagLst xmlns:p="http://schemas.openxmlformats.org/presentationml/2006/main">
  <p:tag name="PA" val="v5.2.8"/>
</p:tagLst>
</file>

<file path=ppt/tags/tag12.xml><?xml version="1.0" encoding="utf-8"?>
<p:tagLst xmlns:p="http://schemas.openxmlformats.org/presentationml/2006/main">
  <p:tag name="PA" val="v5.2.8"/>
</p:tagLst>
</file>

<file path=ppt/tags/tag13.xml><?xml version="1.0" encoding="utf-8"?>
<p:tagLst xmlns:p="http://schemas.openxmlformats.org/presentationml/2006/main">
  <p:tag name="PA" val="v5.2.8"/>
</p:tagLst>
</file>

<file path=ppt/tags/tag14.xml><?xml version="1.0" encoding="utf-8"?>
<p:tagLst xmlns:p="http://schemas.openxmlformats.org/presentationml/2006/main">
  <p:tag name="PA" val="v5.2.8"/>
</p:tagLst>
</file>

<file path=ppt/tags/tag15.xml><?xml version="1.0" encoding="utf-8"?>
<p:tagLst xmlns:p="http://schemas.openxmlformats.org/presentationml/2006/main">
  <p:tag name="PA" val="v5.2.8"/>
</p:tagLst>
</file>

<file path=ppt/tags/tag16.xml><?xml version="1.0" encoding="utf-8"?>
<p:tagLst xmlns:p="http://schemas.openxmlformats.org/presentationml/2006/main">
  <p:tag name="PA" val="v5.2.8"/>
</p:tagLst>
</file>

<file path=ppt/tags/tag17.xml><?xml version="1.0" encoding="utf-8"?>
<p:tagLst xmlns:p="http://schemas.openxmlformats.org/presentationml/2006/main">
  <p:tag name="PA" val="v5.2.8"/>
</p:tagLst>
</file>

<file path=ppt/tags/tag18.xml><?xml version="1.0" encoding="utf-8"?>
<p:tagLst xmlns:p="http://schemas.openxmlformats.org/presentationml/2006/main">
  <p:tag name="PA" val="v5.2.8"/>
</p:tagLst>
</file>

<file path=ppt/tags/tag19.xml><?xml version="1.0" encoding="utf-8"?>
<p:tagLst xmlns:p="http://schemas.openxmlformats.org/presentationml/2006/main">
  <p:tag name="PA" val="v5.2.8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PA" val="v5.2.8"/>
</p:tagLst>
</file>

<file path=ppt/tags/tag21.xml><?xml version="1.0" encoding="utf-8"?>
<p:tagLst xmlns:p="http://schemas.openxmlformats.org/presentationml/2006/main">
  <p:tag name="PA" val="v5.2.8"/>
</p:tagLst>
</file>

<file path=ppt/tags/tag22.xml><?xml version="1.0" encoding="utf-8"?>
<p:tagLst xmlns:p="http://schemas.openxmlformats.org/presentationml/2006/main">
  <p:tag name="PA" val="v5.2.8"/>
</p:tagLst>
</file>

<file path=ppt/tags/tag23.xml><?xml version="1.0" encoding="utf-8"?>
<p:tagLst xmlns:p="http://schemas.openxmlformats.org/presentationml/2006/main">
  <p:tag name="PA" val="v5.2.8"/>
</p:tagLst>
</file>

<file path=ppt/tags/tag24.xml><?xml version="1.0" encoding="utf-8"?>
<p:tagLst xmlns:p="http://schemas.openxmlformats.org/presentationml/2006/main">
  <p:tag name="PA" val="v5.2.8"/>
</p:tagLst>
</file>

<file path=ppt/tags/tag25.xml><?xml version="1.0" encoding="utf-8"?>
<p:tagLst xmlns:p="http://schemas.openxmlformats.org/presentationml/2006/main">
  <p:tag name="PA" val="v5.2.8"/>
</p:tagLst>
</file>

<file path=ppt/tags/tag26.xml><?xml version="1.0" encoding="utf-8"?>
<p:tagLst xmlns:p="http://schemas.openxmlformats.org/presentationml/2006/main">
  <p:tag name="PA" val="v5.2.8"/>
</p:tagLst>
</file>

<file path=ppt/tags/tag27.xml><?xml version="1.0" encoding="utf-8"?>
<p:tagLst xmlns:p="http://schemas.openxmlformats.org/presentationml/2006/main">
  <p:tag name="PA" val="v5.2.8"/>
</p:tagLst>
</file>

<file path=ppt/tags/tag28.xml><?xml version="1.0" encoding="utf-8"?>
<p:tagLst xmlns:p="http://schemas.openxmlformats.org/presentationml/2006/main">
  <p:tag name="PA" val="v5.2.8"/>
</p:tagLst>
</file>

<file path=ppt/tags/tag29.xml><?xml version="1.0" encoding="utf-8"?>
<p:tagLst xmlns:p="http://schemas.openxmlformats.org/presentationml/2006/main">
  <p:tag name="PA" val="v5.2.8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p="http://schemas.openxmlformats.org/presentationml/2006/main">
  <p:tag name="PA" val="v5.2.8"/>
</p:tagLst>
</file>

<file path=ppt/tags/tag31.xml><?xml version="1.0" encoding="utf-8"?>
<p:tagLst xmlns:p="http://schemas.openxmlformats.org/presentationml/2006/main">
  <p:tag name="PA" val="v5.2.8"/>
</p:tagLst>
</file>

<file path=ppt/tags/tag32.xml><?xml version="1.0" encoding="utf-8"?>
<p:tagLst xmlns:p="http://schemas.openxmlformats.org/presentationml/2006/main">
  <p:tag name="PA" val="v5.2.8"/>
</p:tagLst>
</file>

<file path=ppt/tags/tag33.xml><?xml version="1.0" encoding="utf-8"?>
<p:tagLst xmlns:p="http://schemas.openxmlformats.org/presentationml/2006/main">
  <p:tag name="PA" val="v5.2.8"/>
</p:tagLst>
</file>

<file path=ppt/tags/tag34.xml><?xml version="1.0" encoding="utf-8"?>
<p:tagLst xmlns:p="http://schemas.openxmlformats.org/presentationml/2006/main">
  <p:tag name="KSO_WM_DOC_GUID" val="{7d311b73-f9d3-4b91-b6f8-c98d9cfd796f}"/>
</p:tagLst>
</file>

<file path=ppt/tags/tag4.xml><?xml version="1.0" encoding="utf-8"?>
<p:tagLst xmlns:p="http://schemas.openxmlformats.org/presentationml/2006/main">
  <p:tag name="PA" val="v5.2.8"/>
</p:tagLst>
</file>

<file path=ppt/tags/tag5.xml><?xml version="1.0" encoding="utf-8"?>
<p:tagLst xmlns:p="http://schemas.openxmlformats.org/presentationml/2006/main">
  <p:tag name="PA" val="v5.2.8"/>
</p:tagLst>
</file>

<file path=ppt/tags/tag6.xml><?xml version="1.0" encoding="utf-8"?>
<p:tagLst xmlns:p="http://schemas.openxmlformats.org/presentationml/2006/main">
  <p:tag name="PA" val="v5.2.8"/>
</p:tagLst>
</file>

<file path=ppt/tags/tag7.xml><?xml version="1.0" encoding="utf-8"?>
<p:tagLst xmlns:p="http://schemas.openxmlformats.org/presentationml/2006/main">
  <p:tag name="PA" val="v5.2.8"/>
</p:tagLst>
</file>

<file path=ppt/tags/tag8.xml><?xml version="1.0" encoding="utf-8"?>
<p:tagLst xmlns:p="http://schemas.openxmlformats.org/presentationml/2006/main">
  <p:tag name="PA" val="v5.2.8"/>
</p:tagLst>
</file>

<file path=ppt/tags/tag9.xml><?xml version="1.0" encoding="utf-8"?>
<p:tagLst xmlns:p="http://schemas.openxmlformats.org/presentationml/2006/main">
  <p:tag name="PA" val="v5.2.8"/>
</p:tagLst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1229</Words>
  <Application>WPS Presentation</Application>
  <PresentationFormat>宽屏</PresentationFormat>
  <Paragraphs>74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Arial</vt:lpstr>
      <vt:lpstr>SimSun</vt:lpstr>
      <vt:lpstr>Wingdings</vt:lpstr>
      <vt:lpstr>Microsoft YaHei</vt:lpstr>
      <vt:lpstr>Century Gothic</vt:lpstr>
      <vt:lpstr>Arial</vt:lpstr>
      <vt:lpstr>Microsoft YaHei Light</vt:lpstr>
      <vt:lpstr>Arial Unicode MS</vt:lpstr>
      <vt:lpstr>Office Theme</vt:lpstr>
      <vt:lpstr>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Ήρθε η ώρα να γνωριστούμε καλύτερα!!!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Magda Tsiotsika</cp:lastModifiedBy>
  <cp:revision>1349</cp:revision>
  <dcterms:created xsi:type="dcterms:W3CDTF">2018-03-01T02:03:00Z</dcterms:created>
  <dcterms:modified xsi:type="dcterms:W3CDTF">2025-01-21T20:22:20Z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1033-12.2.0.19805</vt:lpwstr>
  </property>
  <property fmtid="{D5CDD505-2E9C-101B-9397-08002B2CF9AE}" pid="3" name="KSORubyTemplateID">
    <vt:lpwstr>2</vt:lpwstr>
  </property>
  <property fmtid="{D5CDD505-2E9C-101B-9397-08002B2CF9AE}" pid="4" name="ICV">
    <vt:lpwstr>CA8B9539F3EE41919374699B330A38DE_13</vt:lpwstr>
  </property>
</Properties>
</file>