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261" r:id="rId3"/>
    <p:sldId id="262" r:id="rId4"/>
    <p:sldId id="265" r:id="rId5"/>
    <p:sldId id="266" r:id="rId6"/>
    <p:sldId id="267" r:id="rId7"/>
    <p:sldId id="268" r:id="rId8"/>
    <p:sldId id="269" r:id="rId9"/>
    <p:sldId id="270" r:id="rId10"/>
    <p:sldId id="302" r:id="rId11"/>
    <p:sldId id="271" r:id="rId12"/>
    <p:sldId id="272" r:id="rId13"/>
    <p:sldId id="274" r:id="rId14"/>
    <p:sldId id="303" r:id="rId15"/>
    <p:sldId id="307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63731"/>
    <a:srgbClr val="658177"/>
    <a:srgbClr val="3C4D47"/>
    <a:srgbClr val="FEFEFE"/>
    <a:srgbClr val="2A3D37"/>
    <a:srgbClr val="FBFBFB"/>
    <a:srgbClr val="273830"/>
    <a:srgbClr val="253930"/>
    <a:srgbClr val="25383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04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96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2025/1/23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2025/1/23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Click to edit Master text style</a:t>
            </a:r>
          </a:p>
          <a:p>
            <a:pPr lvl="1"/>
            <a:r>
              <a:rPr lang="zh-CN" altLang="en-US" smtClean="0"/>
              <a:t>Second level</a:t>
            </a:r>
          </a:p>
          <a:p>
            <a:pPr lvl="2"/>
            <a:r>
              <a:rPr lang="zh-CN" altLang="en-US" smtClean="0"/>
              <a:t>Third level</a:t>
            </a:r>
          </a:p>
          <a:p>
            <a:pPr lvl="3"/>
            <a:r>
              <a:rPr lang="zh-CN" altLang="en-US" smtClean="0"/>
              <a:t>Fourth level</a:t>
            </a:r>
          </a:p>
          <a:p>
            <a:pPr lvl="4"/>
            <a:r>
              <a:rPr lang="zh-CN" altLang="en-US"/>
              <a:t>Fifth level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Click to edit Master title style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Click to edit Master title style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B6E-A41B-4964-81F1-9D506466F992}" type="datetimeFigureOut">
              <a:rPr lang="zh-CN" altLang="en-US" smtClean="0"/>
              <a:pPr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5AF4-2197-4B3B-9C8A-08E6CBA806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EB6E-A41B-4964-81F1-9D506466F992}" type="datetimeFigureOut">
              <a:rPr lang="zh-CN" altLang="en-US" smtClean="0"/>
              <a:pPr/>
              <a:t>2025/1/23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55AF4-2197-4B3B-9C8A-08E6CBA806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Click to edit Master title style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Click to edit Master text style</a:t>
            </a:r>
          </a:p>
          <a:p>
            <a:pPr lvl="1"/>
            <a:r>
              <a:rPr lang="zh-CN" altLang="en-US" smtClean="0"/>
              <a:t>Second level</a:t>
            </a:r>
          </a:p>
          <a:p>
            <a:pPr lvl="2"/>
            <a:r>
              <a:rPr lang="zh-CN" altLang="en-US" smtClean="0"/>
              <a:t>Third level</a:t>
            </a:r>
          </a:p>
          <a:p>
            <a:pPr lvl="3"/>
            <a:r>
              <a:rPr lang="zh-CN" altLang="en-US" smtClean="0"/>
              <a:t>Fourth level</a:t>
            </a:r>
          </a:p>
          <a:p>
            <a:pPr lvl="4"/>
            <a:r>
              <a:rPr lang="zh-CN" alt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fld id="{DF76EB6E-A41B-4964-81F1-9D506466F992}" type="datetimeFigureOut">
              <a:rPr lang="zh-CN" altLang="en-US" smtClean="0"/>
              <a:pPr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fld id="{DB355AF4-2197-4B3B-9C8A-08E6CBA806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Arial" panose="020B0604020202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9810" y="3274782"/>
            <a:ext cx="737870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altLang="zh-CN" sz="44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Το σχολείο μας</a:t>
            </a:r>
          </a:p>
          <a:p>
            <a:pPr algn="ctr"/>
            <a:r>
              <a:rPr lang="el-GR" altLang="zh-CN" sz="36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2ο Δημοτικό σχολείο Μεταμόρφωσης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35883" y="1437192"/>
            <a:ext cx="452691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altLang="en-US" sz="3600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Πρόγραμμα Οδυσσέας </a:t>
            </a:r>
          </a:p>
          <a:p>
            <a:pPr algn="ctr"/>
            <a:r>
              <a:rPr lang="el-GR" altLang="en-US" sz="3600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2024-2025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>
            <a:spLocks noChangeArrowheads="1"/>
          </p:cNvSpPr>
          <p:nvPr/>
        </p:nvSpPr>
        <p:spPr bwMode="auto">
          <a:xfrm>
            <a:off x="1330325" y="262255"/>
            <a:ext cx="9324340" cy="174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Βρισκόμαστε στον 1ο όροφο του σχολείου μας! Εδώ κάνουν μάθημα οι </a:t>
            </a:r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Β,Γ</a:t>
            </a:r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, και Δ τάξεις Σε αυτόν τον όροφο είναι και το </a:t>
            </a:r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εργαστήρι </a:t>
            </a:r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πληροφορικής. Τα γκράφιτι στολίζουν και το εσωτερικό του σχολείου μας.</a:t>
            </a:r>
          </a:p>
        </p:txBody>
      </p:sp>
      <p:pic>
        <p:nvPicPr>
          <p:cNvPr id="5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33852" y="2138680"/>
            <a:ext cx="9324295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"/>
          <p:cNvSpPr>
            <a:spLocks noChangeArrowheads="1"/>
          </p:cNvSpPr>
          <p:nvPr/>
        </p:nvSpPr>
        <p:spPr bwMode="auto">
          <a:xfrm>
            <a:off x="1330325" y="262255"/>
            <a:ext cx="9324340" cy="132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Πάλι στον 1ο όροφο και στο βάθος φαίνεται το </a:t>
            </a:r>
          </a:p>
          <a:p>
            <a:pPr algn="ctr"/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Τμήμα Ένταξης. Και τα γκράφιτι συνεχίζονται...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205" y="1707515"/>
            <a:ext cx="4955540" cy="4951095"/>
          </a:xfrm>
          <a:prstGeom prst="rect">
            <a:avLst/>
          </a:prstGeom>
        </p:spPr>
      </p:pic>
      <p:sp>
        <p:nvSpPr>
          <p:cNvPr id="6" name="Freeform 10"/>
          <p:cNvSpPr/>
          <p:nvPr/>
        </p:nvSpPr>
        <p:spPr bwMode="auto">
          <a:xfrm rot="19800000">
            <a:off x="1282199" y="2628446"/>
            <a:ext cx="1644713" cy="881749"/>
          </a:xfrm>
          <a:custGeom>
            <a:avLst/>
            <a:gdLst>
              <a:gd name="T0" fmla="*/ 832 w 2181"/>
              <a:gd name="T1" fmla="*/ 0 h 1168"/>
              <a:gd name="T2" fmla="*/ 0 w 2181"/>
              <a:gd name="T3" fmla="*/ 173 h 1168"/>
              <a:gd name="T4" fmla="*/ 0 w 2181"/>
              <a:gd name="T5" fmla="*/ 992 h 1168"/>
              <a:gd name="T6" fmla="*/ 845 w 2181"/>
              <a:gd name="T7" fmla="*/ 1168 h 1168"/>
              <a:gd name="T8" fmla="*/ 2153 w 2181"/>
              <a:gd name="T9" fmla="*/ 712 h 1168"/>
              <a:gd name="T10" fmla="*/ 2181 w 2181"/>
              <a:gd name="T11" fmla="*/ 613 h 1168"/>
              <a:gd name="T12" fmla="*/ 832 w 2181"/>
              <a:gd name="T13" fmla="*/ 0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1" h="1168">
                <a:moveTo>
                  <a:pt x="832" y="0"/>
                </a:moveTo>
                <a:cubicBezTo>
                  <a:pt x="0" y="173"/>
                  <a:pt x="0" y="173"/>
                  <a:pt x="0" y="173"/>
                </a:cubicBezTo>
                <a:cubicBezTo>
                  <a:pt x="0" y="992"/>
                  <a:pt x="0" y="992"/>
                  <a:pt x="0" y="992"/>
                </a:cubicBezTo>
                <a:cubicBezTo>
                  <a:pt x="845" y="1168"/>
                  <a:pt x="845" y="1168"/>
                  <a:pt x="845" y="1168"/>
                </a:cubicBezTo>
                <a:cubicBezTo>
                  <a:pt x="1133" y="1168"/>
                  <a:pt x="1893" y="975"/>
                  <a:pt x="2153" y="712"/>
                </a:cubicBezTo>
                <a:cubicBezTo>
                  <a:pt x="2171" y="680"/>
                  <a:pt x="2181" y="647"/>
                  <a:pt x="2181" y="613"/>
                </a:cubicBezTo>
                <a:cubicBezTo>
                  <a:pt x="2181" y="275"/>
                  <a:pt x="1170" y="0"/>
                  <a:pt x="832" y="0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reeform 7"/>
          <p:cNvSpPr/>
          <p:nvPr/>
        </p:nvSpPr>
        <p:spPr bwMode="auto">
          <a:xfrm rot="19800000">
            <a:off x="679134" y="3442629"/>
            <a:ext cx="662454" cy="726415"/>
          </a:xfrm>
          <a:custGeom>
            <a:avLst/>
            <a:gdLst>
              <a:gd name="T0" fmla="*/ 852 w 879"/>
              <a:gd name="T1" fmla="*/ 0 h 962"/>
              <a:gd name="T2" fmla="*/ 852 w 879"/>
              <a:gd name="T3" fmla="*/ 822 h 962"/>
              <a:gd name="T4" fmla="*/ 494 w 879"/>
              <a:gd name="T5" fmla="*/ 900 h 962"/>
              <a:gd name="T6" fmla="*/ 0 w 879"/>
              <a:gd name="T7" fmla="*/ 701 h 962"/>
              <a:gd name="T8" fmla="*/ 533 w 879"/>
              <a:gd name="T9" fmla="*/ 962 h 962"/>
              <a:gd name="T10" fmla="*/ 879 w 879"/>
              <a:gd name="T11" fmla="*/ 887 h 962"/>
              <a:gd name="T12" fmla="*/ 879 w 879"/>
              <a:gd name="T13" fmla="*/ 6 h 962"/>
              <a:gd name="T14" fmla="*/ 852 w 879"/>
              <a:gd name="T15" fmla="*/ 0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9" h="962">
                <a:moveTo>
                  <a:pt x="852" y="0"/>
                </a:moveTo>
                <a:cubicBezTo>
                  <a:pt x="852" y="822"/>
                  <a:pt x="852" y="822"/>
                  <a:pt x="852" y="822"/>
                </a:cubicBezTo>
                <a:cubicBezTo>
                  <a:pt x="494" y="900"/>
                  <a:pt x="494" y="900"/>
                  <a:pt x="494" y="900"/>
                </a:cubicBezTo>
                <a:cubicBezTo>
                  <a:pt x="295" y="900"/>
                  <a:pt x="117" y="823"/>
                  <a:pt x="0" y="701"/>
                </a:cubicBezTo>
                <a:cubicBezTo>
                  <a:pt x="106" y="857"/>
                  <a:pt x="305" y="962"/>
                  <a:pt x="533" y="962"/>
                </a:cubicBezTo>
                <a:cubicBezTo>
                  <a:pt x="879" y="887"/>
                  <a:pt x="879" y="887"/>
                  <a:pt x="879" y="887"/>
                </a:cubicBezTo>
                <a:cubicBezTo>
                  <a:pt x="879" y="6"/>
                  <a:pt x="879" y="6"/>
                  <a:pt x="879" y="6"/>
                </a:cubicBezTo>
                <a:cubicBezTo>
                  <a:pt x="852" y="0"/>
                  <a:pt x="852" y="0"/>
                  <a:pt x="852" y="0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 w="12700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63666" y="3575179"/>
            <a:ext cx="466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</a:rPr>
              <a:t>01</a:t>
            </a:r>
            <a:endParaRPr lang="en-US" altLang="zh-CN" sz="2400" dirty="0" smtClean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8" name="Freeform 10"/>
          <p:cNvSpPr/>
          <p:nvPr/>
        </p:nvSpPr>
        <p:spPr bwMode="auto">
          <a:xfrm rot="19800000">
            <a:off x="1589118" y="4638332"/>
            <a:ext cx="1644713" cy="881749"/>
          </a:xfrm>
          <a:custGeom>
            <a:avLst/>
            <a:gdLst>
              <a:gd name="T0" fmla="*/ 832 w 2181"/>
              <a:gd name="T1" fmla="*/ 0 h 1168"/>
              <a:gd name="T2" fmla="*/ 0 w 2181"/>
              <a:gd name="T3" fmla="*/ 173 h 1168"/>
              <a:gd name="T4" fmla="*/ 0 w 2181"/>
              <a:gd name="T5" fmla="*/ 992 h 1168"/>
              <a:gd name="T6" fmla="*/ 845 w 2181"/>
              <a:gd name="T7" fmla="*/ 1168 h 1168"/>
              <a:gd name="T8" fmla="*/ 2153 w 2181"/>
              <a:gd name="T9" fmla="*/ 712 h 1168"/>
              <a:gd name="T10" fmla="*/ 2181 w 2181"/>
              <a:gd name="T11" fmla="*/ 613 h 1168"/>
              <a:gd name="T12" fmla="*/ 832 w 2181"/>
              <a:gd name="T13" fmla="*/ 0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1" h="1168">
                <a:moveTo>
                  <a:pt x="832" y="0"/>
                </a:moveTo>
                <a:cubicBezTo>
                  <a:pt x="0" y="173"/>
                  <a:pt x="0" y="173"/>
                  <a:pt x="0" y="173"/>
                </a:cubicBezTo>
                <a:cubicBezTo>
                  <a:pt x="0" y="992"/>
                  <a:pt x="0" y="992"/>
                  <a:pt x="0" y="992"/>
                </a:cubicBezTo>
                <a:cubicBezTo>
                  <a:pt x="845" y="1168"/>
                  <a:pt x="845" y="1168"/>
                  <a:pt x="845" y="1168"/>
                </a:cubicBezTo>
                <a:cubicBezTo>
                  <a:pt x="1133" y="1168"/>
                  <a:pt x="1893" y="975"/>
                  <a:pt x="2153" y="712"/>
                </a:cubicBezTo>
                <a:cubicBezTo>
                  <a:pt x="2171" y="680"/>
                  <a:pt x="2181" y="647"/>
                  <a:pt x="2181" y="613"/>
                </a:cubicBezTo>
                <a:cubicBezTo>
                  <a:pt x="2181" y="275"/>
                  <a:pt x="1170" y="0"/>
                  <a:pt x="832" y="0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75280" y="5458952"/>
            <a:ext cx="503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</a:rPr>
              <a:t>02</a:t>
            </a:r>
            <a:endParaRPr lang="en-US" altLang="zh-CN" sz="2400" dirty="0" smtClean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4" name="Freeform 7"/>
          <p:cNvSpPr/>
          <p:nvPr/>
        </p:nvSpPr>
        <p:spPr bwMode="auto">
          <a:xfrm rot="19800000">
            <a:off x="1000658" y="5327420"/>
            <a:ext cx="662454" cy="726415"/>
          </a:xfrm>
          <a:custGeom>
            <a:avLst/>
            <a:gdLst>
              <a:gd name="T0" fmla="*/ 852 w 879"/>
              <a:gd name="T1" fmla="*/ 0 h 962"/>
              <a:gd name="T2" fmla="*/ 852 w 879"/>
              <a:gd name="T3" fmla="*/ 822 h 962"/>
              <a:gd name="T4" fmla="*/ 494 w 879"/>
              <a:gd name="T5" fmla="*/ 900 h 962"/>
              <a:gd name="T6" fmla="*/ 0 w 879"/>
              <a:gd name="T7" fmla="*/ 701 h 962"/>
              <a:gd name="T8" fmla="*/ 533 w 879"/>
              <a:gd name="T9" fmla="*/ 962 h 962"/>
              <a:gd name="T10" fmla="*/ 879 w 879"/>
              <a:gd name="T11" fmla="*/ 887 h 962"/>
              <a:gd name="T12" fmla="*/ 879 w 879"/>
              <a:gd name="T13" fmla="*/ 6 h 962"/>
              <a:gd name="T14" fmla="*/ 852 w 879"/>
              <a:gd name="T15" fmla="*/ 0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9" h="962">
                <a:moveTo>
                  <a:pt x="852" y="0"/>
                </a:moveTo>
                <a:cubicBezTo>
                  <a:pt x="852" y="822"/>
                  <a:pt x="852" y="822"/>
                  <a:pt x="852" y="822"/>
                </a:cubicBezTo>
                <a:cubicBezTo>
                  <a:pt x="494" y="900"/>
                  <a:pt x="494" y="900"/>
                  <a:pt x="494" y="900"/>
                </a:cubicBezTo>
                <a:cubicBezTo>
                  <a:pt x="295" y="900"/>
                  <a:pt x="117" y="823"/>
                  <a:pt x="0" y="701"/>
                </a:cubicBezTo>
                <a:cubicBezTo>
                  <a:pt x="106" y="857"/>
                  <a:pt x="305" y="962"/>
                  <a:pt x="533" y="962"/>
                </a:cubicBezTo>
                <a:cubicBezTo>
                  <a:pt x="879" y="887"/>
                  <a:pt x="879" y="887"/>
                  <a:pt x="879" y="887"/>
                </a:cubicBezTo>
                <a:cubicBezTo>
                  <a:pt x="879" y="6"/>
                  <a:pt x="879" y="6"/>
                  <a:pt x="879" y="6"/>
                </a:cubicBezTo>
                <a:cubicBezTo>
                  <a:pt x="852" y="0"/>
                  <a:pt x="852" y="0"/>
                  <a:pt x="852" y="0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 w="12700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/>
          <p:nvPr/>
        </p:nvSpPr>
        <p:spPr bwMode="auto">
          <a:xfrm rot="19800000">
            <a:off x="9809914" y="2903725"/>
            <a:ext cx="1644713" cy="881749"/>
          </a:xfrm>
          <a:custGeom>
            <a:avLst/>
            <a:gdLst>
              <a:gd name="T0" fmla="*/ 832 w 2181"/>
              <a:gd name="T1" fmla="*/ 0 h 1168"/>
              <a:gd name="T2" fmla="*/ 0 w 2181"/>
              <a:gd name="T3" fmla="*/ 173 h 1168"/>
              <a:gd name="T4" fmla="*/ 0 w 2181"/>
              <a:gd name="T5" fmla="*/ 992 h 1168"/>
              <a:gd name="T6" fmla="*/ 845 w 2181"/>
              <a:gd name="T7" fmla="*/ 1168 h 1168"/>
              <a:gd name="T8" fmla="*/ 2153 w 2181"/>
              <a:gd name="T9" fmla="*/ 712 h 1168"/>
              <a:gd name="T10" fmla="*/ 2181 w 2181"/>
              <a:gd name="T11" fmla="*/ 613 h 1168"/>
              <a:gd name="T12" fmla="*/ 832 w 2181"/>
              <a:gd name="T13" fmla="*/ 0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1" h="1168">
                <a:moveTo>
                  <a:pt x="832" y="0"/>
                </a:moveTo>
                <a:cubicBezTo>
                  <a:pt x="0" y="173"/>
                  <a:pt x="0" y="173"/>
                  <a:pt x="0" y="173"/>
                </a:cubicBezTo>
                <a:cubicBezTo>
                  <a:pt x="0" y="992"/>
                  <a:pt x="0" y="992"/>
                  <a:pt x="0" y="992"/>
                </a:cubicBezTo>
                <a:cubicBezTo>
                  <a:pt x="845" y="1168"/>
                  <a:pt x="845" y="1168"/>
                  <a:pt x="845" y="1168"/>
                </a:cubicBezTo>
                <a:cubicBezTo>
                  <a:pt x="1133" y="1168"/>
                  <a:pt x="1893" y="975"/>
                  <a:pt x="2153" y="712"/>
                </a:cubicBezTo>
                <a:cubicBezTo>
                  <a:pt x="2171" y="680"/>
                  <a:pt x="2181" y="647"/>
                  <a:pt x="2181" y="613"/>
                </a:cubicBezTo>
                <a:cubicBezTo>
                  <a:pt x="2181" y="275"/>
                  <a:pt x="1170" y="0"/>
                  <a:pt x="832" y="0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reeform 7"/>
          <p:cNvSpPr/>
          <p:nvPr/>
        </p:nvSpPr>
        <p:spPr bwMode="auto">
          <a:xfrm rot="19800000">
            <a:off x="9066428" y="3692295"/>
            <a:ext cx="662454" cy="726415"/>
          </a:xfrm>
          <a:custGeom>
            <a:avLst/>
            <a:gdLst>
              <a:gd name="T0" fmla="*/ 852 w 879"/>
              <a:gd name="T1" fmla="*/ 0 h 962"/>
              <a:gd name="T2" fmla="*/ 852 w 879"/>
              <a:gd name="T3" fmla="*/ 822 h 962"/>
              <a:gd name="T4" fmla="*/ 494 w 879"/>
              <a:gd name="T5" fmla="*/ 900 h 962"/>
              <a:gd name="T6" fmla="*/ 0 w 879"/>
              <a:gd name="T7" fmla="*/ 701 h 962"/>
              <a:gd name="T8" fmla="*/ 533 w 879"/>
              <a:gd name="T9" fmla="*/ 962 h 962"/>
              <a:gd name="T10" fmla="*/ 879 w 879"/>
              <a:gd name="T11" fmla="*/ 887 h 962"/>
              <a:gd name="T12" fmla="*/ 879 w 879"/>
              <a:gd name="T13" fmla="*/ 6 h 962"/>
              <a:gd name="T14" fmla="*/ 852 w 879"/>
              <a:gd name="T15" fmla="*/ 0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9" h="962">
                <a:moveTo>
                  <a:pt x="852" y="0"/>
                </a:moveTo>
                <a:cubicBezTo>
                  <a:pt x="852" y="822"/>
                  <a:pt x="852" y="822"/>
                  <a:pt x="852" y="822"/>
                </a:cubicBezTo>
                <a:cubicBezTo>
                  <a:pt x="494" y="900"/>
                  <a:pt x="494" y="900"/>
                  <a:pt x="494" y="900"/>
                </a:cubicBezTo>
                <a:cubicBezTo>
                  <a:pt x="295" y="900"/>
                  <a:pt x="117" y="823"/>
                  <a:pt x="0" y="701"/>
                </a:cubicBezTo>
                <a:cubicBezTo>
                  <a:pt x="106" y="857"/>
                  <a:pt x="305" y="962"/>
                  <a:pt x="533" y="962"/>
                </a:cubicBezTo>
                <a:cubicBezTo>
                  <a:pt x="879" y="887"/>
                  <a:pt x="879" y="887"/>
                  <a:pt x="879" y="887"/>
                </a:cubicBezTo>
                <a:cubicBezTo>
                  <a:pt x="879" y="6"/>
                  <a:pt x="879" y="6"/>
                  <a:pt x="879" y="6"/>
                </a:cubicBezTo>
                <a:cubicBezTo>
                  <a:pt x="852" y="0"/>
                  <a:pt x="852" y="0"/>
                  <a:pt x="852" y="0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 w="12700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189820" y="3824296"/>
            <a:ext cx="513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</a:rPr>
              <a:t>03</a:t>
            </a:r>
            <a:endParaRPr lang="en-US" altLang="zh-CN" sz="2400" dirty="0" smtClean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>
            <a:spLocks noChangeArrowheads="1"/>
          </p:cNvSpPr>
          <p:nvPr/>
        </p:nvSpPr>
        <p:spPr bwMode="auto">
          <a:xfrm>
            <a:off x="1448435" y="460375"/>
            <a:ext cx="9161145" cy="143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r>
              <a:rPr lang="el-GR" altLang="en-US" sz="2800" b="1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Βρισκόμαστε στον 2ο και τελευταίο όροφο του σχολείου. Εδώ κάνουν μάθημα οι Ε και ΣΤ τάξεις! Η πρώτη πόρτα δεξία είναι η δική μας! </a:t>
            </a:r>
          </a:p>
        </p:txBody>
      </p: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4100450" y="4734949"/>
            <a:ext cx="534417" cy="406055"/>
            <a:chOff x="4268086" y="4221191"/>
            <a:chExt cx="509646" cy="387231"/>
          </a:xfrm>
          <a:solidFill>
            <a:srgbClr val="263731"/>
          </a:solidFill>
        </p:grpSpPr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4268086" y="4273030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17" name="Freeform 21"/>
            <p:cNvSpPr>
              <a:spLocks noEditPoints="1"/>
            </p:cNvSpPr>
            <p:nvPr/>
          </p:nvSpPr>
          <p:spPr bwMode="auto">
            <a:xfrm>
              <a:off x="4577871" y="4221191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29422" y="4747848"/>
            <a:ext cx="429883" cy="411131"/>
            <a:chOff x="1004888" y="993775"/>
            <a:chExt cx="2438400" cy="2332038"/>
          </a:xfrm>
          <a:solidFill>
            <a:srgbClr val="263731"/>
          </a:solidFill>
        </p:grpSpPr>
        <p:sp>
          <p:nvSpPr>
            <p:cNvPr id="19" name="Freeform 25"/>
            <p:cNvSpPr/>
            <p:nvPr/>
          </p:nvSpPr>
          <p:spPr bwMode="auto">
            <a:xfrm>
              <a:off x="1898651" y="2670175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20" name="任意多边形 19"/>
            <p:cNvSpPr>
              <a:spLocks noChangeArrowheads="1"/>
            </p:cNvSpPr>
            <p:nvPr/>
          </p:nvSpPr>
          <p:spPr bwMode="auto">
            <a:xfrm>
              <a:off x="1004888" y="993775"/>
              <a:ext cx="2438400" cy="1774825"/>
            </a:xfrm>
            <a:custGeom>
              <a:avLst/>
              <a:gdLst>
                <a:gd name="connsiteX0" fmla="*/ 290196 w 2438400"/>
                <a:gd name="connsiteY0" fmla="*/ 0 h 1774825"/>
                <a:gd name="connsiteX1" fmla="*/ 2151973 w 2438400"/>
                <a:gd name="connsiteY1" fmla="*/ 0 h 1774825"/>
                <a:gd name="connsiteX2" fmla="*/ 2438400 w 2438400"/>
                <a:gd name="connsiteY2" fmla="*/ 286384 h 1774825"/>
                <a:gd name="connsiteX3" fmla="*/ 2438400 w 2438400"/>
                <a:gd name="connsiteY3" fmla="*/ 1484673 h 1774825"/>
                <a:gd name="connsiteX4" fmla="*/ 2151973 w 2438400"/>
                <a:gd name="connsiteY4" fmla="*/ 1774825 h 1774825"/>
                <a:gd name="connsiteX5" fmla="*/ 290196 w 2438400"/>
                <a:gd name="connsiteY5" fmla="*/ 1774825 h 1774825"/>
                <a:gd name="connsiteX6" fmla="*/ 0 w 2438400"/>
                <a:gd name="connsiteY6" fmla="*/ 1484673 h 1774825"/>
                <a:gd name="connsiteX7" fmla="*/ 0 w 2438400"/>
                <a:gd name="connsiteY7" fmla="*/ 286384 h 1774825"/>
                <a:gd name="connsiteX8" fmla="*/ 290196 w 2438400"/>
                <a:gd name="connsiteY8" fmla="*/ 0 h 1774825"/>
                <a:gd name="connsiteX9" fmla="*/ 471488 w 2438400"/>
                <a:gd name="connsiteY9" fmla="*/ 425450 h 1774825"/>
                <a:gd name="connsiteX10" fmla="*/ 471488 w 2438400"/>
                <a:gd name="connsiteY10" fmla="*/ 598488 h 1774825"/>
                <a:gd name="connsiteX11" fmla="*/ 1971676 w 2438400"/>
                <a:gd name="connsiteY11" fmla="*/ 598488 h 1774825"/>
                <a:gd name="connsiteX12" fmla="*/ 1971676 w 2438400"/>
                <a:gd name="connsiteY12" fmla="*/ 425450 h 1774825"/>
                <a:gd name="connsiteX13" fmla="*/ 471488 w 2438400"/>
                <a:gd name="connsiteY13" fmla="*/ 425450 h 1774825"/>
                <a:gd name="connsiteX14" fmla="*/ 471488 w 2438400"/>
                <a:gd name="connsiteY14" fmla="*/ 801688 h 1774825"/>
                <a:gd name="connsiteX15" fmla="*/ 471488 w 2438400"/>
                <a:gd name="connsiteY15" fmla="*/ 971551 h 1774825"/>
                <a:gd name="connsiteX16" fmla="*/ 1971676 w 2438400"/>
                <a:gd name="connsiteY16" fmla="*/ 971551 h 1774825"/>
                <a:gd name="connsiteX17" fmla="*/ 1971676 w 2438400"/>
                <a:gd name="connsiteY17" fmla="*/ 801688 h 1774825"/>
                <a:gd name="connsiteX18" fmla="*/ 471488 w 2438400"/>
                <a:gd name="connsiteY18" fmla="*/ 801688 h 1774825"/>
                <a:gd name="connsiteX19" fmla="*/ 471488 w 2438400"/>
                <a:gd name="connsiteY19" fmla="*/ 1174750 h 1774825"/>
                <a:gd name="connsiteX20" fmla="*/ 471488 w 2438400"/>
                <a:gd name="connsiteY20" fmla="*/ 1347788 h 1774825"/>
                <a:gd name="connsiteX21" fmla="*/ 1971676 w 2438400"/>
                <a:gd name="connsiteY21" fmla="*/ 1347788 h 1774825"/>
                <a:gd name="connsiteX22" fmla="*/ 1971676 w 2438400"/>
                <a:gd name="connsiteY22" fmla="*/ 1174750 h 1774825"/>
                <a:gd name="connsiteX23" fmla="*/ 471488 w 2438400"/>
                <a:gd name="connsiteY23" fmla="*/ 1174750 h 177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9358298" y="4672581"/>
            <a:ext cx="418859" cy="468423"/>
            <a:chOff x="5999255" y="3275006"/>
            <a:chExt cx="402656" cy="450303"/>
          </a:xfrm>
          <a:solidFill>
            <a:srgbClr val="263731"/>
          </a:solidFill>
          <a:effectLst/>
        </p:grpSpPr>
        <p:sp>
          <p:nvSpPr>
            <p:cNvPr id="26" name="Freeform 108"/>
            <p:cNvSpPr>
              <a:spLocks noEditPoints="1"/>
            </p:cNvSpPr>
            <p:nvPr/>
          </p:nvSpPr>
          <p:spPr bwMode="auto">
            <a:xfrm>
              <a:off x="6068389" y="3442234"/>
              <a:ext cx="56988" cy="57923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13 w 26"/>
                <a:gd name="T9" fmla="*/ 0 h 26"/>
                <a:gd name="T10" fmla="*/ 13 w 26"/>
                <a:gd name="T11" fmla="*/ 23 h 26"/>
                <a:gd name="T12" fmla="*/ 3 w 26"/>
                <a:gd name="T13" fmla="*/ 13 h 26"/>
                <a:gd name="T14" fmla="*/ 13 w 26"/>
                <a:gd name="T15" fmla="*/ 3 h 26"/>
                <a:gd name="T16" fmla="*/ 23 w 26"/>
                <a:gd name="T17" fmla="*/ 13 h 26"/>
                <a:gd name="T18" fmla="*/ 13 w 26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8"/>
                    <a:pt x="3" y="13"/>
                  </a:cubicBezTo>
                  <a:cubicBezTo>
                    <a:pt x="3" y="7"/>
                    <a:pt x="8" y="3"/>
                    <a:pt x="13" y="3"/>
                  </a:cubicBezTo>
                  <a:cubicBezTo>
                    <a:pt x="19" y="3"/>
                    <a:pt x="23" y="7"/>
                    <a:pt x="23" y="13"/>
                  </a:cubicBezTo>
                  <a:cubicBezTo>
                    <a:pt x="23" y="18"/>
                    <a:pt x="19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09"/>
            <p:cNvSpPr>
              <a:spLocks noEditPoints="1"/>
            </p:cNvSpPr>
            <p:nvPr/>
          </p:nvSpPr>
          <p:spPr bwMode="auto">
            <a:xfrm>
              <a:off x="6196380" y="3404865"/>
              <a:ext cx="48580" cy="48580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7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8"/>
                    <a:pt x="8" y="5"/>
                    <a:pt x="11" y="5"/>
                  </a:cubicBezTo>
                  <a:cubicBezTo>
                    <a:pt x="14" y="5"/>
                    <a:pt x="17" y="8"/>
                    <a:pt x="17" y="11"/>
                  </a:cubicBezTo>
                  <a:cubicBezTo>
                    <a:pt x="17" y="14"/>
                    <a:pt x="14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0"/>
            <p:cNvSpPr>
              <a:spLocks noEditPoints="1"/>
            </p:cNvSpPr>
            <p:nvPr/>
          </p:nvSpPr>
          <p:spPr bwMode="auto">
            <a:xfrm>
              <a:off x="6081468" y="3456248"/>
              <a:ext cx="30830" cy="3083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0 h 14"/>
                <a:gd name="T12" fmla="*/ 4 w 14"/>
                <a:gd name="T13" fmla="*/ 7 h 14"/>
                <a:gd name="T14" fmla="*/ 7 w 14"/>
                <a:gd name="T15" fmla="*/ 3 h 14"/>
                <a:gd name="T16" fmla="*/ 11 w 14"/>
                <a:gd name="T17" fmla="*/ 7 h 14"/>
                <a:gd name="T18" fmla="*/ 7 w 14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4" y="9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9" y="3"/>
                    <a:pt x="11" y="5"/>
                    <a:pt x="11" y="7"/>
                  </a:cubicBezTo>
                  <a:cubicBezTo>
                    <a:pt x="11" y="9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1"/>
            <p:cNvSpPr>
              <a:spLocks noEditPoints="1"/>
            </p:cNvSpPr>
            <p:nvPr/>
          </p:nvSpPr>
          <p:spPr bwMode="auto">
            <a:xfrm>
              <a:off x="6172089" y="3380574"/>
              <a:ext cx="97161" cy="97161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6 h 44"/>
                <a:gd name="T16" fmla="*/ 39 w 44"/>
                <a:gd name="T17" fmla="*/ 22 h 44"/>
                <a:gd name="T18" fmla="*/ 22 w 44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6"/>
                    <a:pt x="22" y="6"/>
                  </a:cubicBezTo>
                  <a:cubicBezTo>
                    <a:pt x="31" y="6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2"/>
            <p:cNvSpPr>
              <a:spLocks noEditPoints="1"/>
            </p:cNvSpPr>
            <p:nvPr/>
          </p:nvSpPr>
          <p:spPr bwMode="auto">
            <a:xfrm>
              <a:off x="5999255" y="3275006"/>
              <a:ext cx="402656" cy="450303"/>
            </a:xfrm>
            <a:custGeom>
              <a:avLst/>
              <a:gdLst>
                <a:gd name="T0" fmla="*/ 157 w 182"/>
                <a:gd name="T1" fmla="*/ 96 h 204"/>
                <a:gd name="T2" fmla="*/ 153 w 182"/>
                <a:gd name="T3" fmla="*/ 48 h 204"/>
                <a:gd name="T4" fmla="*/ 78 w 182"/>
                <a:gd name="T5" fmla="*/ 0 h 204"/>
                <a:gd name="T6" fmla="*/ 1 w 182"/>
                <a:gd name="T7" fmla="*/ 79 h 204"/>
                <a:gd name="T8" fmla="*/ 0 w 182"/>
                <a:gd name="T9" fmla="*/ 204 h 204"/>
                <a:gd name="T10" fmla="*/ 113 w 182"/>
                <a:gd name="T11" fmla="*/ 176 h 204"/>
                <a:gd name="T12" fmla="*/ 147 w 182"/>
                <a:gd name="T13" fmla="*/ 176 h 204"/>
                <a:gd name="T14" fmla="*/ 147 w 182"/>
                <a:gd name="T15" fmla="*/ 176 h 204"/>
                <a:gd name="T16" fmla="*/ 156 w 182"/>
                <a:gd name="T17" fmla="*/ 151 h 204"/>
                <a:gd name="T18" fmla="*/ 146 w 182"/>
                <a:gd name="T19" fmla="*/ 145 h 204"/>
                <a:gd name="T20" fmla="*/ 156 w 182"/>
                <a:gd name="T21" fmla="*/ 140 h 204"/>
                <a:gd name="T22" fmla="*/ 155 w 182"/>
                <a:gd name="T23" fmla="*/ 138 h 204"/>
                <a:gd name="T24" fmla="*/ 170 w 182"/>
                <a:gd name="T25" fmla="*/ 111 h 204"/>
                <a:gd name="T26" fmla="*/ 62 w 182"/>
                <a:gd name="T27" fmla="*/ 93 h 204"/>
                <a:gd name="T28" fmla="*/ 62 w 182"/>
                <a:gd name="T29" fmla="*/ 102 h 204"/>
                <a:gd name="T30" fmla="*/ 54 w 182"/>
                <a:gd name="T31" fmla="*/ 105 h 204"/>
                <a:gd name="T32" fmla="*/ 48 w 182"/>
                <a:gd name="T33" fmla="*/ 110 h 204"/>
                <a:gd name="T34" fmla="*/ 40 w 182"/>
                <a:gd name="T35" fmla="*/ 107 h 204"/>
                <a:gd name="T36" fmla="*/ 32 w 182"/>
                <a:gd name="T37" fmla="*/ 107 h 204"/>
                <a:gd name="T38" fmla="*/ 28 w 182"/>
                <a:gd name="T39" fmla="*/ 99 h 204"/>
                <a:gd name="T40" fmla="*/ 22 w 182"/>
                <a:gd name="T41" fmla="*/ 93 h 204"/>
                <a:gd name="T42" fmla="*/ 26 w 182"/>
                <a:gd name="T43" fmla="*/ 85 h 204"/>
                <a:gd name="T44" fmla="*/ 26 w 182"/>
                <a:gd name="T45" fmla="*/ 76 h 204"/>
                <a:gd name="T46" fmla="*/ 34 w 182"/>
                <a:gd name="T47" fmla="*/ 73 h 204"/>
                <a:gd name="T48" fmla="*/ 40 w 182"/>
                <a:gd name="T49" fmla="*/ 68 h 204"/>
                <a:gd name="T50" fmla="*/ 48 w 182"/>
                <a:gd name="T51" fmla="*/ 71 h 204"/>
                <a:gd name="T52" fmla="*/ 57 w 182"/>
                <a:gd name="T53" fmla="*/ 71 h 204"/>
                <a:gd name="T54" fmla="*/ 60 w 182"/>
                <a:gd name="T55" fmla="*/ 79 h 204"/>
                <a:gd name="T56" fmla="*/ 66 w 182"/>
                <a:gd name="T57" fmla="*/ 85 h 204"/>
                <a:gd name="T58" fmla="*/ 136 w 182"/>
                <a:gd name="T59" fmla="*/ 77 h 204"/>
                <a:gd name="T60" fmla="*/ 126 w 182"/>
                <a:gd name="T61" fmla="*/ 87 h 204"/>
                <a:gd name="T62" fmla="*/ 121 w 182"/>
                <a:gd name="T63" fmla="*/ 100 h 204"/>
                <a:gd name="T64" fmla="*/ 107 w 182"/>
                <a:gd name="T65" fmla="*/ 100 h 204"/>
                <a:gd name="T66" fmla="*/ 94 w 182"/>
                <a:gd name="T67" fmla="*/ 105 h 204"/>
                <a:gd name="T68" fmla="*/ 83 w 182"/>
                <a:gd name="T69" fmla="*/ 96 h 204"/>
                <a:gd name="T70" fmla="*/ 70 w 182"/>
                <a:gd name="T71" fmla="*/ 91 h 204"/>
                <a:gd name="T72" fmla="*/ 70 w 182"/>
                <a:gd name="T73" fmla="*/ 77 h 204"/>
                <a:gd name="T74" fmla="*/ 64 w 182"/>
                <a:gd name="T75" fmla="*/ 64 h 204"/>
                <a:gd name="T76" fmla="*/ 74 w 182"/>
                <a:gd name="T77" fmla="*/ 53 h 204"/>
                <a:gd name="T78" fmla="*/ 79 w 182"/>
                <a:gd name="T79" fmla="*/ 40 h 204"/>
                <a:gd name="T80" fmla="*/ 94 w 182"/>
                <a:gd name="T81" fmla="*/ 40 h 204"/>
                <a:gd name="T82" fmla="*/ 107 w 182"/>
                <a:gd name="T83" fmla="*/ 35 h 204"/>
                <a:gd name="T84" fmla="*/ 117 w 182"/>
                <a:gd name="T85" fmla="*/ 44 h 204"/>
                <a:gd name="T86" fmla="*/ 130 w 182"/>
                <a:gd name="T87" fmla="*/ 49 h 204"/>
                <a:gd name="T88" fmla="*/ 130 w 182"/>
                <a:gd name="T89" fmla="*/ 64 h 204"/>
                <a:gd name="T90" fmla="*/ 136 w 182"/>
                <a:gd name="T9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204">
                  <a:moveTo>
                    <a:pt x="170" y="111"/>
                  </a:moveTo>
                  <a:cubicBezTo>
                    <a:pt x="166" y="107"/>
                    <a:pt x="160" y="102"/>
                    <a:pt x="157" y="96"/>
                  </a:cubicBezTo>
                  <a:cubicBezTo>
                    <a:pt x="153" y="87"/>
                    <a:pt x="158" y="79"/>
                    <a:pt x="157" y="70"/>
                  </a:cubicBezTo>
                  <a:cubicBezTo>
                    <a:pt x="157" y="63"/>
                    <a:pt x="155" y="54"/>
                    <a:pt x="153" y="48"/>
                  </a:cubicBezTo>
                  <a:cubicBezTo>
                    <a:pt x="149" y="37"/>
                    <a:pt x="142" y="28"/>
                    <a:pt x="133" y="21"/>
                  </a:cubicBezTo>
                  <a:cubicBezTo>
                    <a:pt x="119" y="8"/>
                    <a:pt x="100" y="0"/>
                    <a:pt x="78" y="0"/>
                  </a:cubicBezTo>
                  <a:cubicBezTo>
                    <a:pt x="35" y="0"/>
                    <a:pt x="0" y="32"/>
                    <a:pt x="0" y="71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1" y="96"/>
                    <a:pt x="6" y="117"/>
                    <a:pt x="22" y="139"/>
                  </a:cubicBezTo>
                  <a:cubicBezTo>
                    <a:pt x="22" y="139"/>
                    <a:pt x="43" y="182"/>
                    <a:pt x="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4"/>
                    <a:pt x="102" y="176"/>
                    <a:pt x="113" y="176"/>
                  </a:cubicBezTo>
                  <a:cubicBezTo>
                    <a:pt x="123" y="176"/>
                    <a:pt x="133" y="177"/>
                    <a:pt x="142" y="176"/>
                  </a:cubicBezTo>
                  <a:cubicBezTo>
                    <a:pt x="144" y="177"/>
                    <a:pt x="146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4" y="173"/>
                    <a:pt x="149" y="157"/>
                    <a:pt x="149" y="157"/>
                  </a:cubicBezTo>
                  <a:cubicBezTo>
                    <a:pt x="153" y="155"/>
                    <a:pt x="156" y="153"/>
                    <a:pt x="156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8"/>
                    <a:pt x="152" y="146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3" y="145"/>
                    <a:pt x="156" y="143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39"/>
                    <a:pt x="156" y="138"/>
                    <a:pt x="155" y="138"/>
                  </a:cubicBezTo>
                  <a:cubicBezTo>
                    <a:pt x="156" y="135"/>
                    <a:pt x="159" y="121"/>
                    <a:pt x="160" y="121"/>
                  </a:cubicBezTo>
                  <a:cubicBezTo>
                    <a:pt x="182" y="119"/>
                    <a:pt x="170" y="111"/>
                    <a:pt x="170" y="111"/>
                  </a:cubicBezTo>
                  <a:close/>
                  <a:moveTo>
                    <a:pt x="66" y="93"/>
                  </a:moveTo>
                  <a:cubicBezTo>
                    <a:pt x="62" y="93"/>
                    <a:pt x="62" y="93"/>
                    <a:pt x="62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2" y="106"/>
                    <a:pt x="50" y="107"/>
                    <a:pt x="48" y="107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8" y="107"/>
                    <a:pt x="36" y="106"/>
                    <a:pt x="34" y="10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97"/>
                    <a:pt x="26" y="95"/>
                    <a:pt x="26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3"/>
                    <a:pt x="27" y="81"/>
                    <a:pt x="28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6" y="72"/>
                    <a:pt x="38" y="71"/>
                    <a:pt x="40" y="7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50" y="71"/>
                    <a:pt x="52" y="72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81"/>
                    <a:pt x="62" y="83"/>
                    <a:pt x="63" y="85"/>
                  </a:cubicBezTo>
                  <a:cubicBezTo>
                    <a:pt x="66" y="85"/>
                    <a:pt x="66" y="85"/>
                    <a:pt x="66" y="85"/>
                  </a:cubicBezTo>
                  <a:lnTo>
                    <a:pt x="66" y="93"/>
                  </a:lnTo>
                  <a:close/>
                  <a:moveTo>
                    <a:pt x="136" y="77"/>
                  </a:moveTo>
                  <a:cubicBezTo>
                    <a:pt x="130" y="77"/>
                    <a:pt x="130" y="77"/>
                    <a:pt x="130" y="77"/>
                  </a:cubicBezTo>
                  <a:cubicBezTo>
                    <a:pt x="129" y="80"/>
                    <a:pt x="128" y="84"/>
                    <a:pt x="126" y="87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4" y="98"/>
                    <a:pt x="110" y="99"/>
                    <a:pt x="107" y="100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0" y="100"/>
                    <a:pt x="86" y="98"/>
                    <a:pt x="83" y="9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2" y="84"/>
                    <a:pt x="71" y="81"/>
                    <a:pt x="7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0"/>
                    <a:pt x="72" y="56"/>
                    <a:pt x="74" y="53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6" y="42"/>
                    <a:pt x="90" y="41"/>
                    <a:pt x="94" y="4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41"/>
                    <a:pt x="114" y="42"/>
                    <a:pt x="117" y="44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8" y="57"/>
                    <a:pt x="130" y="60"/>
                    <a:pt x="13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Freeform 223"/>
          <p:cNvSpPr>
            <a:spLocks noChangeAspect="1"/>
          </p:cNvSpPr>
          <p:nvPr/>
        </p:nvSpPr>
        <p:spPr bwMode="auto">
          <a:xfrm>
            <a:off x="7604788" y="4772699"/>
            <a:ext cx="477091" cy="386931"/>
          </a:xfrm>
          <a:custGeom>
            <a:avLst/>
            <a:gdLst>
              <a:gd name="T0" fmla="*/ 107 w 107"/>
              <a:gd name="T1" fmla="*/ 10 h 87"/>
              <a:gd name="T2" fmla="*/ 95 w 107"/>
              <a:gd name="T3" fmla="*/ 13 h 87"/>
              <a:gd name="T4" fmla="*/ 104 w 107"/>
              <a:gd name="T5" fmla="*/ 1 h 87"/>
              <a:gd name="T6" fmla="*/ 90 w 107"/>
              <a:gd name="T7" fmla="*/ 7 h 87"/>
              <a:gd name="T8" fmla="*/ 74 w 107"/>
              <a:gd name="T9" fmla="*/ 0 h 87"/>
              <a:gd name="T10" fmla="*/ 52 w 107"/>
              <a:gd name="T11" fmla="*/ 22 h 87"/>
              <a:gd name="T12" fmla="*/ 53 w 107"/>
              <a:gd name="T13" fmla="*/ 27 h 87"/>
              <a:gd name="T14" fmla="*/ 7 w 107"/>
              <a:gd name="T15" fmla="*/ 4 h 87"/>
              <a:gd name="T16" fmla="*/ 4 w 107"/>
              <a:gd name="T17" fmla="*/ 15 h 87"/>
              <a:gd name="T18" fmla="*/ 14 w 107"/>
              <a:gd name="T19" fmla="*/ 33 h 87"/>
              <a:gd name="T20" fmla="*/ 4 w 107"/>
              <a:gd name="T21" fmla="*/ 30 h 87"/>
              <a:gd name="T22" fmla="*/ 4 w 107"/>
              <a:gd name="T23" fmla="*/ 31 h 87"/>
              <a:gd name="T24" fmla="*/ 22 w 107"/>
              <a:gd name="T25" fmla="*/ 52 h 87"/>
              <a:gd name="T26" fmla="*/ 16 w 107"/>
              <a:gd name="T27" fmla="*/ 53 h 87"/>
              <a:gd name="T28" fmla="*/ 12 w 107"/>
              <a:gd name="T29" fmla="*/ 53 h 87"/>
              <a:gd name="T30" fmla="*/ 32 w 107"/>
              <a:gd name="T31" fmla="*/ 68 h 87"/>
              <a:gd name="T32" fmla="*/ 5 w 107"/>
              <a:gd name="T33" fmla="*/ 77 h 87"/>
              <a:gd name="T34" fmla="*/ 0 w 107"/>
              <a:gd name="T35" fmla="*/ 77 h 87"/>
              <a:gd name="T36" fmla="*/ 33 w 107"/>
              <a:gd name="T37" fmla="*/ 87 h 87"/>
              <a:gd name="T38" fmla="*/ 96 w 107"/>
              <a:gd name="T39" fmla="*/ 24 h 87"/>
              <a:gd name="T40" fmla="*/ 96 w 107"/>
              <a:gd name="T41" fmla="*/ 21 h 87"/>
              <a:gd name="T42" fmla="*/ 107 w 107"/>
              <a:gd name="T43" fmla="*/ 1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7" h="87">
                <a:moveTo>
                  <a:pt x="107" y="10"/>
                </a:moveTo>
                <a:cubicBezTo>
                  <a:pt x="103" y="12"/>
                  <a:pt x="99" y="13"/>
                  <a:pt x="95" y="13"/>
                </a:cubicBezTo>
                <a:cubicBezTo>
                  <a:pt x="99" y="11"/>
                  <a:pt x="103" y="6"/>
                  <a:pt x="104" y="1"/>
                </a:cubicBezTo>
                <a:cubicBezTo>
                  <a:pt x="100" y="4"/>
                  <a:pt x="95" y="6"/>
                  <a:pt x="90" y="7"/>
                </a:cubicBezTo>
                <a:cubicBezTo>
                  <a:pt x="86" y="2"/>
                  <a:pt x="80" y="0"/>
                  <a:pt x="74" y="0"/>
                </a:cubicBezTo>
                <a:cubicBezTo>
                  <a:pt x="62" y="0"/>
                  <a:pt x="52" y="9"/>
                  <a:pt x="52" y="22"/>
                </a:cubicBezTo>
                <a:cubicBezTo>
                  <a:pt x="52" y="23"/>
                  <a:pt x="52" y="25"/>
                  <a:pt x="53" y="27"/>
                </a:cubicBezTo>
                <a:cubicBezTo>
                  <a:pt x="34" y="26"/>
                  <a:pt x="18" y="17"/>
                  <a:pt x="7" y="4"/>
                </a:cubicBezTo>
                <a:cubicBezTo>
                  <a:pt x="5" y="7"/>
                  <a:pt x="4" y="11"/>
                  <a:pt x="4" y="15"/>
                </a:cubicBezTo>
                <a:cubicBezTo>
                  <a:pt x="4" y="22"/>
                  <a:pt x="8" y="29"/>
                  <a:pt x="14" y="33"/>
                </a:cubicBezTo>
                <a:cubicBezTo>
                  <a:pt x="10" y="33"/>
                  <a:pt x="7" y="32"/>
                  <a:pt x="4" y="30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41"/>
                  <a:pt x="12" y="50"/>
                  <a:pt x="22" y="52"/>
                </a:cubicBezTo>
                <a:cubicBezTo>
                  <a:pt x="20" y="53"/>
                  <a:pt x="18" y="53"/>
                  <a:pt x="16" y="53"/>
                </a:cubicBezTo>
                <a:cubicBezTo>
                  <a:pt x="14" y="53"/>
                  <a:pt x="13" y="53"/>
                  <a:pt x="12" y="53"/>
                </a:cubicBezTo>
                <a:cubicBezTo>
                  <a:pt x="15" y="61"/>
                  <a:pt x="23" y="68"/>
                  <a:pt x="32" y="68"/>
                </a:cubicBezTo>
                <a:cubicBezTo>
                  <a:pt x="25" y="74"/>
                  <a:pt x="15" y="77"/>
                  <a:pt x="5" y="77"/>
                </a:cubicBezTo>
                <a:cubicBezTo>
                  <a:pt x="3" y="77"/>
                  <a:pt x="1" y="77"/>
                  <a:pt x="0" y="77"/>
                </a:cubicBezTo>
                <a:cubicBezTo>
                  <a:pt x="9" y="83"/>
                  <a:pt x="21" y="87"/>
                  <a:pt x="33" y="87"/>
                </a:cubicBezTo>
                <a:cubicBezTo>
                  <a:pt x="74" y="87"/>
                  <a:pt x="96" y="53"/>
                  <a:pt x="96" y="24"/>
                </a:cubicBezTo>
                <a:cubicBezTo>
                  <a:pt x="96" y="23"/>
                  <a:pt x="96" y="22"/>
                  <a:pt x="96" y="21"/>
                </a:cubicBezTo>
                <a:cubicBezTo>
                  <a:pt x="101" y="18"/>
                  <a:pt x="104" y="14"/>
                  <a:pt x="107" y="10"/>
                </a:cubicBezTo>
                <a:close/>
              </a:path>
            </a:pathLst>
          </a:custGeom>
          <a:solidFill>
            <a:srgbClr val="26373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" name="Θέση περιεχομένου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27" y="2123440"/>
            <a:ext cx="9324295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652826" y="2468964"/>
            <a:ext cx="54594" cy="718799"/>
            <a:chOff x="831126" y="2264323"/>
            <a:chExt cx="74987" cy="987293"/>
          </a:xfrm>
          <a:blipFill>
            <a:blip r:embed="rId3"/>
            <a:stretch>
              <a:fillRect/>
            </a:stretch>
          </a:blipFill>
        </p:grpSpPr>
        <p:sp>
          <p:nvSpPr>
            <p:cNvPr id="25" name="任意多边形 24"/>
            <p:cNvSpPr/>
            <p:nvPr/>
          </p:nvSpPr>
          <p:spPr>
            <a:xfrm>
              <a:off x="831126" y="2264323"/>
              <a:ext cx="74986" cy="252000"/>
            </a:xfrm>
            <a:custGeom>
              <a:avLst/>
              <a:gdLst>
                <a:gd name="connsiteX0" fmla="*/ 19334 w 74986"/>
                <a:gd name="connsiteY0" fmla="*/ 0 h 252000"/>
                <a:gd name="connsiteX1" fmla="*/ 74986 w 74986"/>
                <a:gd name="connsiteY1" fmla="*/ 0 h 252000"/>
                <a:gd name="connsiteX2" fmla="*/ 74986 w 74986"/>
                <a:gd name="connsiteY2" fmla="*/ 252000 h 252000"/>
                <a:gd name="connsiteX3" fmla="*/ 19334 w 74986"/>
                <a:gd name="connsiteY3" fmla="*/ 252000 h 252000"/>
                <a:gd name="connsiteX4" fmla="*/ 0 w 74986"/>
                <a:gd name="connsiteY4" fmla="*/ 232666 h 252000"/>
                <a:gd name="connsiteX5" fmla="*/ 0 w 74986"/>
                <a:gd name="connsiteY5" fmla="*/ 19334 h 252000"/>
                <a:gd name="connsiteX6" fmla="*/ 19334 w 74986"/>
                <a:gd name="connsiteY6" fmla="*/ 0 h 2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986" h="252000">
                  <a:moveTo>
                    <a:pt x="19334" y="0"/>
                  </a:moveTo>
                  <a:lnTo>
                    <a:pt x="74986" y="0"/>
                  </a:lnTo>
                  <a:lnTo>
                    <a:pt x="74986" y="252000"/>
                  </a:lnTo>
                  <a:lnTo>
                    <a:pt x="19334" y="252000"/>
                  </a:lnTo>
                  <a:cubicBezTo>
                    <a:pt x="8656" y="252000"/>
                    <a:pt x="0" y="243344"/>
                    <a:pt x="0" y="232666"/>
                  </a:cubicBezTo>
                  <a:lnTo>
                    <a:pt x="0" y="19334"/>
                  </a:lnTo>
                  <a:cubicBezTo>
                    <a:pt x="0" y="8656"/>
                    <a:pt x="8656" y="0"/>
                    <a:pt x="193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854316" y="2723270"/>
              <a:ext cx="51796" cy="180000"/>
            </a:xfrm>
            <a:custGeom>
              <a:avLst/>
              <a:gdLst>
                <a:gd name="connsiteX0" fmla="*/ 12000 w 51796"/>
                <a:gd name="connsiteY0" fmla="*/ 0 h 180000"/>
                <a:gd name="connsiteX1" fmla="*/ 51796 w 51796"/>
                <a:gd name="connsiteY1" fmla="*/ 0 h 180000"/>
                <a:gd name="connsiteX2" fmla="*/ 51796 w 51796"/>
                <a:gd name="connsiteY2" fmla="*/ 180000 h 180000"/>
                <a:gd name="connsiteX3" fmla="*/ 12000 w 51796"/>
                <a:gd name="connsiteY3" fmla="*/ 180000 h 180000"/>
                <a:gd name="connsiteX4" fmla="*/ 0 w 51796"/>
                <a:gd name="connsiteY4" fmla="*/ 168000 h 180000"/>
                <a:gd name="connsiteX5" fmla="*/ 0 w 51796"/>
                <a:gd name="connsiteY5" fmla="*/ 12000 h 180000"/>
                <a:gd name="connsiteX6" fmla="*/ 12000 w 51796"/>
                <a:gd name="connsiteY6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796" h="180000">
                  <a:moveTo>
                    <a:pt x="12000" y="0"/>
                  </a:moveTo>
                  <a:lnTo>
                    <a:pt x="51796" y="0"/>
                  </a:lnTo>
                  <a:lnTo>
                    <a:pt x="51796" y="180000"/>
                  </a:lnTo>
                  <a:lnTo>
                    <a:pt x="12000" y="180000"/>
                  </a:lnTo>
                  <a:cubicBezTo>
                    <a:pt x="5373" y="180000"/>
                    <a:pt x="0" y="174627"/>
                    <a:pt x="0" y="168000"/>
                  </a:cubicBezTo>
                  <a:lnTo>
                    <a:pt x="0" y="12000"/>
                  </a:lnTo>
                  <a:cubicBezTo>
                    <a:pt x="0" y="5373"/>
                    <a:pt x="5373" y="0"/>
                    <a:pt x="120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59756" y="3071616"/>
              <a:ext cx="46357" cy="180000"/>
            </a:xfrm>
            <a:custGeom>
              <a:avLst/>
              <a:gdLst>
                <a:gd name="connsiteX0" fmla="*/ 12000 w 46357"/>
                <a:gd name="connsiteY0" fmla="*/ 0 h 180000"/>
                <a:gd name="connsiteX1" fmla="*/ 46357 w 46357"/>
                <a:gd name="connsiteY1" fmla="*/ 0 h 180000"/>
                <a:gd name="connsiteX2" fmla="*/ 46357 w 46357"/>
                <a:gd name="connsiteY2" fmla="*/ 180000 h 180000"/>
                <a:gd name="connsiteX3" fmla="*/ 12000 w 46357"/>
                <a:gd name="connsiteY3" fmla="*/ 180000 h 180000"/>
                <a:gd name="connsiteX4" fmla="*/ 0 w 46357"/>
                <a:gd name="connsiteY4" fmla="*/ 168000 h 180000"/>
                <a:gd name="connsiteX5" fmla="*/ 0 w 46357"/>
                <a:gd name="connsiteY5" fmla="*/ 12000 h 180000"/>
                <a:gd name="connsiteX6" fmla="*/ 12000 w 46357"/>
                <a:gd name="connsiteY6" fmla="*/ 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57" h="180000">
                  <a:moveTo>
                    <a:pt x="12000" y="0"/>
                  </a:moveTo>
                  <a:lnTo>
                    <a:pt x="46357" y="0"/>
                  </a:lnTo>
                  <a:lnTo>
                    <a:pt x="46357" y="180000"/>
                  </a:lnTo>
                  <a:lnTo>
                    <a:pt x="12000" y="180000"/>
                  </a:lnTo>
                  <a:cubicBezTo>
                    <a:pt x="5373" y="180000"/>
                    <a:pt x="0" y="174627"/>
                    <a:pt x="0" y="168000"/>
                  </a:cubicBezTo>
                  <a:lnTo>
                    <a:pt x="0" y="12000"/>
                  </a:lnTo>
                  <a:cubicBezTo>
                    <a:pt x="0" y="5373"/>
                    <a:pt x="5373" y="0"/>
                    <a:pt x="120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2427605" y="372745"/>
            <a:ext cx="7151370" cy="1307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l-GR" altLang="en-US" sz="2800" dirty="0">
                <a:solidFill>
                  <a:schemeClr val="bg1"/>
                </a:solidFill>
              </a:rPr>
              <a:t>Εδώ θα δείτε </a:t>
            </a:r>
            <a:r>
              <a:rPr lang="el-GR" altLang="en-US" sz="2800" dirty="0" smtClean="0">
                <a:solidFill>
                  <a:schemeClr val="bg1"/>
                </a:solidFill>
              </a:rPr>
              <a:t>το </a:t>
            </a:r>
            <a:r>
              <a:rPr lang="el-GR" altLang="en-US" sz="2800" dirty="0">
                <a:solidFill>
                  <a:schemeClr val="bg1"/>
                </a:solidFill>
              </a:rPr>
              <a:t>στολίδι μας ... τη δανειστική βιβλιοθήκη!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376" y="1772958"/>
            <a:ext cx="2694305" cy="4784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60622" y="1863271"/>
            <a:ext cx="2800350" cy="4863465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1320372" y="2951104"/>
            <a:ext cx="3559538" cy="1307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l-GR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>
            <a:spLocks noChangeArrowheads="1"/>
          </p:cNvSpPr>
          <p:nvPr/>
        </p:nvSpPr>
        <p:spPr bwMode="auto">
          <a:xfrm>
            <a:off x="2164068" y="780092"/>
            <a:ext cx="70599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Το κυλικείο μας και η αίθουσα </a:t>
            </a:r>
            <a:r>
              <a:rPr lang="el-GR" altLang="zh-CN" sz="24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υπολογιστών μας</a:t>
            </a:r>
            <a:endParaRPr lang="zh-CN" altLang="en-US" sz="2400" b="1" dirty="0" smtClean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  <a:sym typeface="Arial" panose="020B0604020202020204" pitchFamily="34" charset="0"/>
            </a:endParaRPr>
          </a:p>
        </p:txBody>
      </p:sp>
      <p:pic>
        <p:nvPicPr>
          <p:cNvPr id="2050" name="Picture 2" descr="C:\Users\Γραφείο Δασκάλων\Downloads\20250123_094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995" y="1754845"/>
            <a:ext cx="2735683" cy="3647577"/>
          </a:xfrm>
          <a:prstGeom prst="rect">
            <a:avLst/>
          </a:prstGeom>
          <a:noFill/>
        </p:spPr>
      </p:pic>
      <p:pic>
        <p:nvPicPr>
          <p:cNvPr id="2052" name="Picture 4" descr="C:\Users\Γραφείο Δασκάλων\Downloads\17375444712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5555" y="1782147"/>
            <a:ext cx="2922771" cy="3524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00199" y="2715050"/>
            <a:ext cx="1012761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altLang="en-US" sz="44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Σας ευχαριστούμε για την προσοχή σας!!!!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0"/>
          <p:cNvSpPr>
            <a:spLocks noChangeArrowheads="1"/>
          </p:cNvSpPr>
          <p:nvPr/>
        </p:nvSpPr>
        <p:spPr bwMode="auto">
          <a:xfrm>
            <a:off x="1136015" y="266065"/>
            <a:ext cx="8867140" cy="149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/>
          <a:p>
            <a:pPr algn="ctr"/>
            <a:r>
              <a:rPr lang="el-GR" altLang="en-US" sz="2400" dirty="0" smtClean="0">
                <a:blipFill>
                  <a:blip r:embed="rId3"/>
                  <a:stretch>
                    <a:fillRect/>
                  </a:stretch>
                </a:blip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Αυτή είναι η κεντρική είσοδος του σχολείου μας. </a:t>
            </a:r>
          </a:p>
          <a:p>
            <a:pPr algn="ctr"/>
            <a:r>
              <a:rPr lang="el-GR" altLang="en-US" sz="2400" dirty="0" smtClean="0">
                <a:blipFill>
                  <a:blip r:embed="rId3"/>
                  <a:stretch>
                    <a:fillRect/>
                  </a:stretch>
                </a:blip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Εδώ κάνουμε την πρωινή μας προσευχή. </a:t>
            </a:r>
          </a:p>
          <a:p>
            <a:pPr algn="ctr"/>
            <a:r>
              <a:rPr lang="el-GR" altLang="en-US" sz="2400" dirty="0" smtClean="0">
                <a:blipFill>
                  <a:blip r:embed="rId3"/>
                  <a:stretch>
                    <a:fillRect/>
                  </a:stretch>
                </a:blip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Μας αρέσει πολύ γιατί ένα γεμάτο με ομορφα χρώματα και γκράφιτι.</a:t>
            </a:r>
          </a:p>
          <a:p>
            <a:pPr algn="ctr"/>
            <a:r>
              <a:rPr lang="el-GR" altLang="en-US" sz="2400" dirty="0" smtClean="0">
                <a:blipFill>
                  <a:blip r:embed="rId3"/>
                  <a:stretch>
                    <a:fillRect/>
                  </a:stretch>
                </a:blip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Εσάς σας αρέσει;</a:t>
            </a:r>
          </a:p>
          <a:p>
            <a:pPr algn="ctr"/>
            <a:endParaRPr lang="el-GR" altLang="en-US" sz="2400" b="1" dirty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  <a:sym typeface="Arial" panose="020B0604020202020204" pitchFamily="34" charset="0"/>
            </a:endParaRPr>
          </a:p>
        </p:txBody>
      </p:sp>
      <p:pic>
        <p:nvPicPr>
          <p:cNvPr id="2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30347" y="1959610"/>
            <a:ext cx="9324295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5867" y="2183130"/>
            <a:ext cx="9324295" cy="4351338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413510" y="342265"/>
            <a:ext cx="8223885" cy="1243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l-GR" altLang="en-US" sz="2800">
                <a:solidFill>
                  <a:schemeClr val="bg1"/>
                </a:solidFill>
              </a:rPr>
              <a:t>Στο πίσω μέρος του σχολείου βρίσκεται η είσοδος που μπαίνουμε το πρωί. Έχουμε γήπεδο ποδοσφαίρου και φέτος και γήπεδο τένις! Νιώθουμε πολύ τυχεροί, δε νομίζετε;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>
            <a:spLocks noChangeArrowheads="1"/>
          </p:cNvSpPr>
          <p:nvPr/>
        </p:nvSpPr>
        <p:spPr bwMode="auto">
          <a:xfrm>
            <a:off x="1433830" y="266065"/>
            <a:ext cx="9324340" cy="138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/>
          <a:p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Στην  ανατολική πλευρά βρίσκεται το μικρό δασάκι που</a:t>
            </a:r>
          </a:p>
          <a:p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φαίνεται από την τάξη μας. Εδώ κάνουν διάλειμμα οι Α και </a:t>
            </a:r>
          </a:p>
          <a:p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Β τάξεις.</a:t>
            </a:r>
          </a:p>
        </p:txBody>
      </p:sp>
      <p:grpSp>
        <p:nvGrpSpPr>
          <p:cNvPr id="19" name="组合 18"/>
          <p:cNvGrpSpPr>
            <a:grpSpLocks noChangeAspect="1"/>
          </p:cNvGrpSpPr>
          <p:nvPr/>
        </p:nvGrpSpPr>
        <p:grpSpPr>
          <a:xfrm>
            <a:off x="6469746" y="3955964"/>
            <a:ext cx="464575" cy="487024"/>
            <a:chOff x="7002627" y="828237"/>
            <a:chExt cx="444697" cy="466185"/>
          </a:xfrm>
          <a:solidFill>
            <a:srgbClr val="263731"/>
          </a:solidFill>
          <a:effectLst/>
        </p:grpSpPr>
        <p:sp>
          <p:nvSpPr>
            <p:cNvPr id="20" name="Freeform 11"/>
            <p:cNvSpPr/>
            <p:nvPr/>
          </p:nvSpPr>
          <p:spPr bwMode="auto">
            <a:xfrm>
              <a:off x="7133420" y="1073942"/>
              <a:ext cx="88753" cy="87818"/>
            </a:xfrm>
            <a:custGeom>
              <a:avLst/>
              <a:gdLst>
                <a:gd name="T0" fmla="*/ 24 w 40"/>
                <a:gd name="T1" fmla="*/ 1 h 40"/>
                <a:gd name="T2" fmla="*/ 20 w 40"/>
                <a:gd name="T3" fmla="*/ 0 h 40"/>
                <a:gd name="T4" fmla="*/ 0 w 40"/>
                <a:gd name="T5" fmla="*/ 20 h 40"/>
                <a:gd name="T6" fmla="*/ 20 w 40"/>
                <a:gd name="T7" fmla="*/ 40 h 40"/>
                <a:gd name="T8" fmla="*/ 40 w 40"/>
                <a:gd name="T9" fmla="*/ 20 h 40"/>
                <a:gd name="T10" fmla="*/ 39 w 40"/>
                <a:gd name="T11" fmla="*/ 15 h 40"/>
                <a:gd name="T12" fmla="*/ 15 w 40"/>
                <a:gd name="T13" fmla="*/ 26 h 40"/>
                <a:gd name="T14" fmla="*/ 24 w 40"/>
                <a:gd name="T15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24" y="1"/>
                  </a:moveTo>
                  <a:cubicBezTo>
                    <a:pt x="23" y="1"/>
                    <a:pt x="2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ubicBezTo>
                    <a:pt x="40" y="18"/>
                    <a:pt x="40" y="17"/>
                    <a:pt x="39" y="15"/>
                  </a:cubicBezTo>
                  <a:cubicBezTo>
                    <a:pt x="15" y="26"/>
                    <a:pt x="15" y="26"/>
                    <a:pt x="15" y="26"/>
                  </a:cubicBez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2"/>
            <p:cNvSpPr/>
            <p:nvPr/>
          </p:nvSpPr>
          <p:spPr bwMode="auto">
            <a:xfrm>
              <a:off x="7002627" y="943149"/>
              <a:ext cx="351273" cy="351273"/>
            </a:xfrm>
            <a:custGeom>
              <a:avLst/>
              <a:gdLst>
                <a:gd name="T0" fmla="*/ 131 w 159"/>
                <a:gd name="T1" fmla="*/ 41 h 159"/>
                <a:gd name="T2" fmla="*/ 144 w 159"/>
                <a:gd name="T3" fmla="*/ 79 h 159"/>
                <a:gd name="T4" fmla="*/ 79 w 159"/>
                <a:gd name="T5" fmla="*/ 144 h 159"/>
                <a:gd name="T6" fmla="*/ 15 w 159"/>
                <a:gd name="T7" fmla="*/ 79 h 159"/>
                <a:gd name="T8" fmla="*/ 79 w 159"/>
                <a:gd name="T9" fmla="*/ 15 h 159"/>
                <a:gd name="T10" fmla="*/ 112 w 159"/>
                <a:gd name="T11" fmla="*/ 24 h 159"/>
                <a:gd name="T12" fmla="*/ 122 w 159"/>
                <a:gd name="T13" fmla="*/ 13 h 159"/>
                <a:gd name="T14" fmla="*/ 79 w 159"/>
                <a:gd name="T15" fmla="*/ 0 h 159"/>
                <a:gd name="T16" fmla="*/ 0 w 159"/>
                <a:gd name="T17" fmla="*/ 79 h 159"/>
                <a:gd name="T18" fmla="*/ 79 w 159"/>
                <a:gd name="T19" fmla="*/ 159 h 159"/>
                <a:gd name="T20" fmla="*/ 159 w 159"/>
                <a:gd name="T21" fmla="*/ 79 h 159"/>
                <a:gd name="T22" fmla="*/ 141 w 159"/>
                <a:gd name="T23" fmla="*/ 30 h 159"/>
                <a:gd name="T24" fmla="*/ 131 w 159"/>
                <a:gd name="T25" fmla="*/ 4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159">
                  <a:moveTo>
                    <a:pt x="131" y="41"/>
                  </a:moveTo>
                  <a:cubicBezTo>
                    <a:pt x="139" y="52"/>
                    <a:pt x="144" y="65"/>
                    <a:pt x="144" y="79"/>
                  </a:cubicBezTo>
                  <a:cubicBezTo>
                    <a:pt x="144" y="115"/>
                    <a:pt x="115" y="144"/>
                    <a:pt x="79" y="144"/>
                  </a:cubicBezTo>
                  <a:cubicBezTo>
                    <a:pt x="44" y="144"/>
                    <a:pt x="15" y="115"/>
                    <a:pt x="15" y="79"/>
                  </a:cubicBezTo>
                  <a:cubicBezTo>
                    <a:pt x="15" y="44"/>
                    <a:pt x="44" y="15"/>
                    <a:pt x="79" y="15"/>
                  </a:cubicBezTo>
                  <a:cubicBezTo>
                    <a:pt x="91" y="15"/>
                    <a:pt x="103" y="18"/>
                    <a:pt x="112" y="24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0" y="5"/>
                    <a:pt x="95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3"/>
                    <a:pt x="35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61"/>
                    <a:pt x="152" y="43"/>
                    <a:pt x="141" y="30"/>
                  </a:cubicBezTo>
                  <a:lnTo>
                    <a:pt x="131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3"/>
            <p:cNvSpPr/>
            <p:nvPr/>
          </p:nvSpPr>
          <p:spPr bwMode="auto">
            <a:xfrm>
              <a:off x="7177329" y="1049652"/>
              <a:ext cx="66331" cy="68199"/>
            </a:xfrm>
            <a:custGeom>
              <a:avLst/>
              <a:gdLst>
                <a:gd name="T0" fmla="*/ 71 w 71"/>
                <a:gd name="T1" fmla="*/ 30 h 73"/>
                <a:gd name="T2" fmla="*/ 38 w 71"/>
                <a:gd name="T3" fmla="*/ 0 h 73"/>
                <a:gd name="T4" fmla="*/ 19 w 71"/>
                <a:gd name="T5" fmla="*/ 19 h 73"/>
                <a:gd name="T6" fmla="*/ 0 w 71"/>
                <a:gd name="T7" fmla="*/ 73 h 73"/>
                <a:gd name="T8" fmla="*/ 55 w 71"/>
                <a:gd name="T9" fmla="*/ 49 h 73"/>
                <a:gd name="T10" fmla="*/ 71 w 71"/>
                <a:gd name="T11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73">
                  <a:moveTo>
                    <a:pt x="71" y="30"/>
                  </a:moveTo>
                  <a:lnTo>
                    <a:pt x="38" y="0"/>
                  </a:lnTo>
                  <a:lnTo>
                    <a:pt x="19" y="19"/>
                  </a:lnTo>
                  <a:lnTo>
                    <a:pt x="0" y="73"/>
                  </a:lnTo>
                  <a:lnTo>
                    <a:pt x="55" y="49"/>
                  </a:lnTo>
                  <a:lnTo>
                    <a:pt x="7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4"/>
            <p:cNvSpPr/>
            <p:nvPr/>
          </p:nvSpPr>
          <p:spPr bwMode="auto">
            <a:xfrm>
              <a:off x="7219370" y="916990"/>
              <a:ext cx="143873" cy="152281"/>
            </a:xfrm>
            <a:custGeom>
              <a:avLst/>
              <a:gdLst>
                <a:gd name="T0" fmla="*/ 121 w 154"/>
                <a:gd name="T1" fmla="*/ 0 h 163"/>
                <a:gd name="T2" fmla="*/ 0 w 154"/>
                <a:gd name="T3" fmla="*/ 132 h 163"/>
                <a:gd name="T4" fmla="*/ 33 w 154"/>
                <a:gd name="T5" fmla="*/ 163 h 163"/>
                <a:gd name="T6" fmla="*/ 154 w 154"/>
                <a:gd name="T7" fmla="*/ 31 h 163"/>
                <a:gd name="T8" fmla="*/ 121 w 154"/>
                <a:gd name="T9" fmla="*/ 35 h 163"/>
                <a:gd name="T10" fmla="*/ 121 w 154"/>
                <a:gd name="T1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163">
                  <a:moveTo>
                    <a:pt x="121" y="0"/>
                  </a:moveTo>
                  <a:lnTo>
                    <a:pt x="0" y="132"/>
                  </a:lnTo>
                  <a:lnTo>
                    <a:pt x="33" y="163"/>
                  </a:lnTo>
                  <a:lnTo>
                    <a:pt x="154" y="31"/>
                  </a:lnTo>
                  <a:lnTo>
                    <a:pt x="121" y="35"/>
                  </a:lnTo>
                  <a:lnTo>
                    <a:pt x="1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5"/>
            <p:cNvSpPr/>
            <p:nvPr/>
          </p:nvSpPr>
          <p:spPr bwMode="auto">
            <a:xfrm>
              <a:off x="7338952" y="883357"/>
              <a:ext cx="56988" cy="59791"/>
            </a:xfrm>
            <a:custGeom>
              <a:avLst/>
              <a:gdLst>
                <a:gd name="T0" fmla="*/ 14 w 61"/>
                <a:gd name="T1" fmla="*/ 48 h 64"/>
                <a:gd name="T2" fmla="*/ 14 w 61"/>
                <a:gd name="T3" fmla="*/ 12 h 64"/>
                <a:gd name="T4" fmla="*/ 0 w 61"/>
                <a:gd name="T5" fmla="*/ 0 h 64"/>
                <a:gd name="T6" fmla="*/ 0 w 61"/>
                <a:gd name="T7" fmla="*/ 0 h 64"/>
                <a:gd name="T8" fmla="*/ 0 w 61"/>
                <a:gd name="T9" fmla="*/ 64 h 64"/>
                <a:gd name="T10" fmla="*/ 61 w 61"/>
                <a:gd name="T11" fmla="*/ 55 h 64"/>
                <a:gd name="T12" fmla="*/ 61 w 61"/>
                <a:gd name="T13" fmla="*/ 55 h 64"/>
                <a:gd name="T14" fmla="*/ 50 w 61"/>
                <a:gd name="T15" fmla="*/ 43 h 64"/>
                <a:gd name="T16" fmla="*/ 14 w 61"/>
                <a:gd name="T17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4">
                  <a:moveTo>
                    <a:pt x="14" y="48"/>
                  </a:moveTo>
                  <a:lnTo>
                    <a:pt x="14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0" y="43"/>
                  </a:lnTo>
                  <a:lnTo>
                    <a:pt x="14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6"/>
            <p:cNvSpPr/>
            <p:nvPr/>
          </p:nvSpPr>
          <p:spPr bwMode="auto">
            <a:xfrm>
              <a:off x="7363242" y="855330"/>
              <a:ext cx="59791" cy="61660"/>
            </a:xfrm>
            <a:custGeom>
              <a:avLst/>
              <a:gdLst>
                <a:gd name="T0" fmla="*/ 14 w 64"/>
                <a:gd name="T1" fmla="*/ 49 h 66"/>
                <a:gd name="T2" fmla="*/ 14 w 64"/>
                <a:gd name="T3" fmla="*/ 11 h 66"/>
                <a:gd name="T4" fmla="*/ 2 w 64"/>
                <a:gd name="T5" fmla="*/ 0 h 66"/>
                <a:gd name="T6" fmla="*/ 2 w 64"/>
                <a:gd name="T7" fmla="*/ 0 h 66"/>
                <a:gd name="T8" fmla="*/ 0 w 64"/>
                <a:gd name="T9" fmla="*/ 66 h 66"/>
                <a:gd name="T10" fmla="*/ 64 w 64"/>
                <a:gd name="T11" fmla="*/ 56 h 66"/>
                <a:gd name="T12" fmla="*/ 64 w 64"/>
                <a:gd name="T13" fmla="*/ 56 h 66"/>
                <a:gd name="T14" fmla="*/ 50 w 64"/>
                <a:gd name="T15" fmla="*/ 44 h 66"/>
                <a:gd name="T16" fmla="*/ 14 w 64"/>
                <a:gd name="T17" fmla="*/ 4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6">
                  <a:moveTo>
                    <a:pt x="14" y="49"/>
                  </a:moveTo>
                  <a:lnTo>
                    <a:pt x="14" y="1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50" y="44"/>
                  </a:lnTo>
                  <a:lnTo>
                    <a:pt x="1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/>
            <p:nvPr/>
          </p:nvSpPr>
          <p:spPr bwMode="auto">
            <a:xfrm>
              <a:off x="7067089" y="1009479"/>
              <a:ext cx="220480" cy="218612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92 w 100"/>
                <a:gd name="T9" fmla="*/ 22 h 99"/>
                <a:gd name="T10" fmla="*/ 83 w 100"/>
                <a:gd name="T11" fmla="*/ 32 h 99"/>
                <a:gd name="T12" fmla="*/ 81 w 100"/>
                <a:gd name="T13" fmla="*/ 34 h 99"/>
                <a:gd name="T14" fmla="*/ 85 w 100"/>
                <a:gd name="T15" fmla="*/ 49 h 99"/>
                <a:gd name="T16" fmla="*/ 50 w 100"/>
                <a:gd name="T17" fmla="*/ 84 h 99"/>
                <a:gd name="T18" fmla="*/ 15 w 100"/>
                <a:gd name="T19" fmla="*/ 49 h 99"/>
                <a:gd name="T20" fmla="*/ 50 w 100"/>
                <a:gd name="T21" fmla="*/ 15 h 99"/>
                <a:gd name="T22" fmla="*/ 62 w 100"/>
                <a:gd name="T23" fmla="*/ 17 h 99"/>
                <a:gd name="T24" fmla="*/ 64 w 100"/>
                <a:gd name="T25" fmla="*/ 14 h 99"/>
                <a:gd name="T26" fmla="*/ 73 w 100"/>
                <a:gd name="T27" fmla="*/ 5 h 99"/>
                <a:gd name="T28" fmla="*/ 50 w 100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8" y="99"/>
                    <a:pt x="100" y="77"/>
                    <a:pt x="100" y="49"/>
                  </a:cubicBezTo>
                  <a:cubicBezTo>
                    <a:pt x="100" y="39"/>
                    <a:pt x="97" y="30"/>
                    <a:pt x="92" y="22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4" y="39"/>
                    <a:pt x="85" y="44"/>
                    <a:pt x="85" y="49"/>
                  </a:cubicBezTo>
                  <a:cubicBezTo>
                    <a:pt x="85" y="69"/>
                    <a:pt x="69" y="84"/>
                    <a:pt x="50" y="84"/>
                  </a:cubicBezTo>
                  <a:cubicBezTo>
                    <a:pt x="31" y="84"/>
                    <a:pt x="15" y="69"/>
                    <a:pt x="15" y="49"/>
                  </a:cubicBezTo>
                  <a:cubicBezTo>
                    <a:pt x="15" y="30"/>
                    <a:pt x="31" y="15"/>
                    <a:pt x="50" y="15"/>
                  </a:cubicBezTo>
                  <a:cubicBezTo>
                    <a:pt x="54" y="15"/>
                    <a:pt x="59" y="15"/>
                    <a:pt x="62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6" y="2"/>
                    <a:pt x="58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8"/>
            <p:cNvSpPr/>
            <p:nvPr/>
          </p:nvSpPr>
          <p:spPr bwMode="auto">
            <a:xfrm>
              <a:off x="7389401" y="828237"/>
              <a:ext cx="57923" cy="59791"/>
            </a:xfrm>
            <a:custGeom>
              <a:avLst/>
              <a:gdLst>
                <a:gd name="T0" fmla="*/ 50 w 62"/>
                <a:gd name="T1" fmla="*/ 43 h 64"/>
                <a:gd name="T2" fmla="*/ 15 w 62"/>
                <a:gd name="T3" fmla="*/ 47 h 64"/>
                <a:gd name="T4" fmla="*/ 15 w 62"/>
                <a:gd name="T5" fmla="*/ 12 h 64"/>
                <a:gd name="T6" fmla="*/ 0 w 62"/>
                <a:gd name="T7" fmla="*/ 0 h 64"/>
                <a:gd name="T8" fmla="*/ 0 w 62"/>
                <a:gd name="T9" fmla="*/ 0 h 64"/>
                <a:gd name="T10" fmla="*/ 0 w 62"/>
                <a:gd name="T11" fmla="*/ 64 h 64"/>
                <a:gd name="T12" fmla="*/ 62 w 62"/>
                <a:gd name="T13" fmla="*/ 55 h 64"/>
                <a:gd name="T14" fmla="*/ 62 w 62"/>
                <a:gd name="T15" fmla="*/ 55 h 64"/>
                <a:gd name="T16" fmla="*/ 50 w 62"/>
                <a:gd name="T17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4">
                  <a:moveTo>
                    <a:pt x="50" y="43"/>
                  </a:moveTo>
                  <a:lnTo>
                    <a:pt x="15" y="47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732684" y="4000816"/>
            <a:ext cx="415547" cy="447194"/>
            <a:chOff x="7005429" y="4859473"/>
            <a:chExt cx="466184" cy="501686"/>
          </a:xfrm>
          <a:solidFill>
            <a:srgbClr val="263731"/>
          </a:solidFill>
          <a:effectLst/>
        </p:grpSpPr>
        <p:sp>
          <p:nvSpPr>
            <p:cNvPr id="53" name="Freeform 154"/>
            <p:cNvSpPr/>
            <p:nvPr/>
          </p:nvSpPr>
          <p:spPr bwMode="auto">
            <a:xfrm>
              <a:off x="7146499" y="5285485"/>
              <a:ext cx="50449" cy="46712"/>
            </a:xfrm>
            <a:custGeom>
              <a:avLst/>
              <a:gdLst>
                <a:gd name="T0" fmla="*/ 16 w 23"/>
                <a:gd name="T1" fmla="*/ 0 h 21"/>
                <a:gd name="T2" fmla="*/ 16 w 23"/>
                <a:gd name="T3" fmla="*/ 4 h 21"/>
                <a:gd name="T4" fmla="*/ 19 w 23"/>
                <a:gd name="T5" fmla="*/ 11 h 21"/>
                <a:gd name="T6" fmla="*/ 10 w 23"/>
                <a:gd name="T7" fmla="*/ 17 h 21"/>
                <a:gd name="T8" fmla="*/ 4 w 23"/>
                <a:gd name="T9" fmla="*/ 9 h 21"/>
                <a:gd name="T10" fmla="*/ 6 w 23"/>
                <a:gd name="T11" fmla="*/ 5 h 21"/>
                <a:gd name="T12" fmla="*/ 6 w 23"/>
                <a:gd name="T13" fmla="*/ 0 h 21"/>
                <a:gd name="T14" fmla="*/ 0 w 23"/>
                <a:gd name="T15" fmla="*/ 10 h 21"/>
                <a:gd name="T16" fmla="*/ 11 w 23"/>
                <a:gd name="T17" fmla="*/ 21 h 21"/>
                <a:gd name="T18" fmla="*/ 23 w 23"/>
                <a:gd name="T19" fmla="*/ 10 h 21"/>
                <a:gd name="T20" fmla="*/ 16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6" y="0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8" y="5"/>
                    <a:pt x="19" y="8"/>
                    <a:pt x="19" y="11"/>
                  </a:cubicBezTo>
                  <a:cubicBezTo>
                    <a:pt x="18" y="15"/>
                    <a:pt x="15" y="18"/>
                    <a:pt x="10" y="17"/>
                  </a:cubicBezTo>
                  <a:cubicBezTo>
                    <a:pt x="6" y="17"/>
                    <a:pt x="3" y="13"/>
                    <a:pt x="4" y="9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0" y="6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8" y="21"/>
                    <a:pt x="23" y="16"/>
                    <a:pt x="23" y="10"/>
                  </a:cubicBezTo>
                  <a:cubicBezTo>
                    <a:pt x="23" y="5"/>
                    <a:pt x="20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155"/>
            <p:cNvSpPr>
              <a:spLocks noChangeArrowheads="1"/>
            </p:cNvSpPr>
            <p:nvPr/>
          </p:nvSpPr>
          <p:spPr bwMode="auto">
            <a:xfrm>
              <a:off x="7166118" y="5278945"/>
              <a:ext cx="9342" cy="326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156"/>
            <p:cNvSpPr>
              <a:spLocks noEditPoints="1"/>
            </p:cNvSpPr>
            <p:nvPr/>
          </p:nvSpPr>
          <p:spPr bwMode="auto">
            <a:xfrm>
              <a:off x="7044667" y="4940751"/>
              <a:ext cx="260652" cy="260652"/>
            </a:xfrm>
            <a:custGeom>
              <a:avLst/>
              <a:gdLst>
                <a:gd name="T0" fmla="*/ 24 w 118"/>
                <a:gd name="T1" fmla="*/ 19 h 118"/>
                <a:gd name="T2" fmla="*/ 19 w 118"/>
                <a:gd name="T3" fmla="*/ 94 h 118"/>
                <a:gd name="T4" fmla="*/ 94 w 118"/>
                <a:gd name="T5" fmla="*/ 99 h 118"/>
                <a:gd name="T6" fmla="*/ 99 w 118"/>
                <a:gd name="T7" fmla="*/ 24 h 118"/>
                <a:gd name="T8" fmla="*/ 24 w 118"/>
                <a:gd name="T9" fmla="*/ 19 h 118"/>
                <a:gd name="T10" fmla="*/ 64 w 118"/>
                <a:gd name="T11" fmla="*/ 84 h 118"/>
                <a:gd name="T12" fmla="*/ 64 w 118"/>
                <a:gd name="T13" fmla="*/ 93 h 118"/>
                <a:gd name="T14" fmla="*/ 56 w 118"/>
                <a:gd name="T15" fmla="*/ 93 h 118"/>
                <a:gd name="T16" fmla="*/ 56 w 118"/>
                <a:gd name="T17" fmla="*/ 85 h 118"/>
                <a:gd name="T18" fmla="*/ 41 w 118"/>
                <a:gd name="T19" fmla="*/ 81 h 118"/>
                <a:gd name="T20" fmla="*/ 43 w 118"/>
                <a:gd name="T21" fmla="*/ 71 h 118"/>
                <a:gd name="T22" fmla="*/ 58 w 118"/>
                <a:gd name="T23" fmla="*/ 75 h 118"/>
                <a:gd name="T24" fmla="*/ 66 w 118"/>
                <a:gd name="T25" fmla="*/ 70 h 118"/>
                <a:gd name="T26" fmla="*/ 57 w 118"/>
                <a:gd name="T27" fmla="*/ 62 h 118"/>
                <a:gd name="T28" fmla="*/ 41 w 118"/>
                <a:gd name="T29" fmla="*/ 46 h 118"/>
                <a:gd name="T30" fmla="*/ 56 w 118"/>
                <a:gd name="T31" fmla="*/ 31 h 118"/>
                <a:gd name="T32" fmla="*/ 56 w 118"/>
                <a:gd name="T33" fmla="*/ 23 h 118"/>
                <a:gd name="T34" fmla="*/ 64 w 118"/>
                <a:gd name="T35" fmla="*/ 23 h 118"/>
                <a:gd name="T36" fmla="*/ 64 w 118"/>
                <a:gd name="T37" fmla="*/ 30 h 118"/>
                <a:gd name="T38" fmla="*/ 77 w 118"/>
                <a:gd name="T39" fmla="*/ 33 h 118"/>
                <a:gd name="T40" fmla="*/ 74 w 118"/>
                <a:gd name="T41" fmla="*/ 43 h 118"/>
                <a:gd name="T42" fmla="*/ 62 w 118"/>
                <a:gd name="T43" fmla="*/ 40 h 118"/>
                <a:gd name="T44" fmla="*/ 55 w 118"/>
                <a:gd name="T45" fmla="*/ 45 h 118"/>
                <a:gd name="T46" fmla="*/ 65 w 118"/>
                <a:gd name="T47" fmla="*/ 52 h 118"/>
                <a:gd name="T48" fmla="*/ 79 w 118"/>
                <a:gd name="T49" fmla="*/ 69 h 118"/>
                <a:gd name="T50" fmla="*/ 64 w 118"/>
                <a:gd name="T51" fmla="*/ 8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8" h="118">
                  <a:moveTo>
                    <a:pt x="24" y="19"/>
                  </a:moveTo>
                  <a:cubicBezTo>
                    <a:pt x="2" y="39"/>
                    <a:pt x="0" y="72"/>
                    <a:pt x="19" y="94"/>
                  </a:cubicBezTo>
                  <a:cubicBezTo>
                    <a:pt x="38" y="116"/>
                    <a:pt x="72" y="118"/>
                    <a:pt x="94" y="99"/>
                  </a:cubicBezTo>
                  <a:cubicBezTo>
                    <a:pt x="115" y="79"/>
                    <a:pt x="118" y="46"/>
                    <a:pt x="99" y="24"/>
                  </a:cubicBezTo>
                  <a:cubicBezTo>
                    <a:pt x="79" y="2"/>
                    <a:pt x="46" y="0"/>
                    <a:pt x="24" y="19"/>
                  </a:cubicBezTo>
                  <a:close/>
                  <a:moveTo>
                    <a:pt x="64" y="84"/>
                  </a:moveTo>
                  <a:cubicBezTo>
                    <a:pt x="64" y="93"/>
                    <a:pt x="64" y="93"/>
                    <a:pt x="64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0" y="85"/>
                    <a:pt x="44" y="83"/>
                    <a:pt x="41" y="8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7" y="73"/>
                    <a:pt x="52" y="75"/>
                    <a:pt x="58" y="75"/>
                  </a:cubicBezTo>
                  <a:cubicBezTo>
                    <a:pt x="63" y="75"/>
                    <a:pt x="66" y="73"/>
                    <a:pt x="66" y="70"/>
                  </a:cubicBezTo>
                  <a:cubicBezTo>
                    <a:pt x="66" y="66"/>
                    <a:pt x="63" y="64"/>
                    <a:pt x="57" y="62"/>
                  </a:cubicBezTo>
                  <a:cubicBezTo>
                    <a:pt x="48" y="59"/>
                    <a:pt x="41" y="55"/>
                    <a:pt x="41" y="46"/>
                  </a:cubicBezTo>
                  <a:cubicBezTo>
                    <a:pt x="41" y="39"/>
                    <a:pt x="47" y="33"/>
                    <a:pt x="56" y="31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70" y="30"/>
                    <a:pt x="74" y="32"/>
                    <a:pt x="77" y="3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2" y="42"/>
                    <a:pt x="68" y="40"/>
                    <a:pt x="62" y="40"/>
                  </a:cubicBezTo>
                  <a:cubicBezTo>
                    <a:pt x="56" y="40"/>
                    <a:pt x="55" y="42"/>
                    <a:pt x="55" y="45"/>
                  </a:cubicBezTo>
                  <a:cubicBezTo>
                    <a:pt x="55" y="48"/>
                    <a:pt x="58" y="50"/>
                    <a:pt x="65" y="52"/>
                  </a:cubicBezTo>
                  <a:cubicBezTo>
                    <a:pt x="75" y="56"/>
                    <a:pt x="79" y="61"/>
                    <a:pt x="79" y="69"/>
                  </a:cubicBezTo>
                  <a:cubicBezTo>
                    <a:pt x="79" y="76"/>
                    <a:pt x="74" y="83"/>
                    <a:pt x="6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157"/>
            <p:cNvSpPr>
              <a:spLocks noEditPoints="1"/>
            </p:cNvSpPr>
            <p:nvPr/>
          </p:nvSpPr>
          <p:spPr bwMode="auto">
            <a:xfrm>
              <a:off x="7005429" y="4859473"/>
              <a:ext cx="338194" cy="501686"/>
            </a:xfrm>
            <a:custGeom>
              <a:avLst/>
              <a:gdLst>
                <a:gd name="T0" fmla="*/ 138 w 153"/>
                <a:gd name="T1" fmla="*/ 177 h 227"/>
                <a:gd name="T2" fmla="*/ 16 w 153"/>
                <a:gd name="T3" fmla="*/ 177 h 227"/>
                <a:gd name="T4" fmla="*/ 16 w 153"/>
                <a:gd name="T5" fmla="*/ 16 h 227"/>
                <a:gd name="T6" fmla="*/ 138 w 153"/>
                <a:gd name="T7" fmla="*/ 16 h 227"/>
                <a:gd name="T8" fmla="*/ 138 w 153"/>
                <a:gd name="T9" fmla="*/ 103 h 227"/>
                <a:gd name="T10" fmla="*/ 139 w 153"/>
                <a:gd name="T11" fmla="*/ 102 h 227"/>
                <a:gd name="T12" fmla="*/ 153 w 153"/>
                <a:gd name="T13" fmla="*/ 94 h 227"/>
                <a:gd name="T14" fmla="*/ 153 w 153"/>
                <a:gd name="T15" fmla="*/ 13 h 227"/>
                <a:gd name="T16" fmla="*/ 141 w 153"/>
                <a:gd name="T17" fmla="*/ 0 h 227"/>
                <a:gd name="T18" fmla="*/ 12 w 153"/>
                <a:gd name="T19" fmla="*/ 0 h 227"/>
                <a:gd name="T20" fmla="*/ 0 w 153"/>
                <a:gd name="T21" fmla="*/ 13 h 227"/>
                <a:gd name="T22" fmla="*/ 0 w 153"/>
                <a:gd name="T23" fmla="*/ 215 h 227"/>
                <a:gd name="T24" fmla="*/ 12 w 153"/>
                <a:gd name="T25" fmla="*/ 227 h 227"/>
                <a:gd name="T26" fmla="*/ 141 w 153"/>
                <a:gd name="T27" fmla="*/ 227 h 227"/>
                <a:gd name="T28" fmla="*/ 153 w 153"/>
                <a:gd name="T29" fmla="*/ 215 h 227"/>
                <a:gd name="T30" fmla="*/ 153 w 153"/>
                <a:gd name="T31" fmla="*/ 176 h 227"/>
                <a:gd name="T32" fmla="*/ 138 w 153"/>
                <a:gd name="T33" fmla="*/ 166 h 227"/>
                <a:gd name="T34" fmla="*/ 138 w 153"/>
                <a:gd name="T35" fmla="*/ 177 h 227"/>
                <a:gd name="T36" fmla="*/ 75 w 153"/>
                <a:gd name="T37" fmla="*/ 221 h 227"/>
                <a:gd name="T38" fmla="*/ 56 w 153"/>
                <a:gd name="T39" fmla="*/ 201 h 227"/>
                <a:gd name="T40" fmla="*/ 75 w 153"/>
                <a:gd name="T41" fmla="*/ 182 h 227"/>
                <a:gd name="T42" fmla="*/ 95 w 153"/>
                <a:gd name="T43" fmla="*/ 201 h 227"/>
                <a:gd name="T44" fmla="*/ 75 w 153"/>
                <a:gd name="T45" fmla="*/ 22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227">
                  <a:moveTo>
                    <a:pt x="138" y="177"/>
                  </a:moveTo>
                  <a:cubicBezTo>
                    <a:pt x="16" y="177"/>
                    <a:pt x="16" y="177"/>
                    <a:pt x="16" y="17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9" y="102"/>
                    <a:pt x="139" y="102"/>
                  </a:cubicBezTo>
                  <a:cubicBezTo>
                    <a:pt x="144" y="98"/>
                    <a:pt x="148" y="95"/>
                    <a:pt x="153" y="94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3" y="6"/>
                    <a:pt x="148" y="0"/>
                    <a:pt x="14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22"/>
                    <a:pt x="6" y="227"/>
                    <a:pt x="12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8" y="227"/>
                    <a:pt x="153" y="222"/>
                    <a:pt x="153" y="215"/>
                  </a:cubicBezTo>
                  <a:cubicBezTo>
                    <a:pt x="153" y="176"/>
                    <a:pt x="153" y="176"/>
                    <a:pt x="153" y="176"/>
                  </a:cubicBezTo>
                  <a:cubicBezTo>
                    <a:pt x="148" y="174"/>
                    <a:pt x="142" y="170"/>
                    <a:pt x="138" y="166"/>
                  </a:cubicBezTo>
                  <a:lnTo>
                    <a:pt x="138" y="177"/>
                  </a:lnTo>
                  <a:close/>
                  <a:moveTo>
                    <a:pt x="75" y="221"/>
                  </a:moveTo>
                  <a:cubicBezTo>
                    <a:pt x="65" y="221"/>
                    <a:pt x="56" y="212"/>
                    <a:pt x="56" y="201"/>
                  </a:cubicBezTo>
                  <a:cubicBezTo>
                    <a:pt x="56" y="191"/>
                    <a:pt x="65" y="182"/>
                    <a:pt x="75" y="182"/>
                  </a:cubicBezTo>
                  <a:cubicBezTo>
                    <a:pt x="86" y="182"/>
                    <a:pt x="95" y="191"/>
                    <a:pt x="95" y="201"/>
                  </a:cubicBezTo>
                  <a:cubicBezTo>
                    <a:pt x="95" y="212"/>
                    <a:pt x="86" y="221"/>
                    <a:pt x="75" y="2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158"/>
            <p:cNvSpPr>
              <a:spLocks noEditPoints="1"/>
            </p:cNvSpPr>
            <p:nvPr/>
          </p:nvSpPr>
          <p:spPr bwMode="auto">
            <a:xfrm>
              <a:off x="7281029" y="5062202"/>
              <a:ext cx="190584" cy="190584"/>
            </a:xfrm>
            <a:custGeom>
              <a:avLst/>
              <a:gdLst>
                <a:gd name="T0" fmla="*/ 72 w 86"/>
                <a:gd name="T1" fmla="*/ 17 h 86"/>
                <a:gd name="T2" fmla="*/ 18 w 86"/>
                <a:gd name="T3" fmla="*/ 14 h 86"/>
                <a:gd name="T4" fmla="*/ 14 w 86"/>
                <a:gd name="T5" fmla="*/ 68 h 86"/>
                <a:gd name="T6" fmla="*/ 69 w 86"/>
                <a:gd name="T7" fmla="*/ 72 h 86"/>
                <a:gd name="T8" fmla="*/ 72 w 86"/>
                <a:gd name="T9" fmla="*/ 17 h 86"/>
                <a:gd name="T10" fmla="*/ 46 w 86"/>
                <a:gd name="T11" fmla="*/ 63 h 86"/>
                <a:gd name="T12" fmla="*/ 46 w 86"/>
                <a:gd name="T13" fmla="*/ 70 h 86"/>
                <a:gd name="T14" fmla="*/ 40 w 86"/>
                <a:gd name="T15" fmla="*/ 70 h 86"/>
                <a:gd name="T16" fmla="*/ 40 w 86"/>
                <a:gd name="T17" fmla="*/ 64 h 86"/>
                <a:gd name="T18" fmla="*/ 28 w 86"/>
                <a:gd name="T19" fmla="*/ 61 h 86"/>
                <a:gd name="T20" fmla="*/ 30 w 86"/>
                <a:gd name="T21" fmla="*/ 53 h 86"/>
                <a:gd name="T22" fmla="*/ 41 w 86"/>
                <a:gd name="T23" fmla="*/ 56 h 86"/>
                <a:gd name="T24" fmla="*/ 48 w 86"/>
                <a:gd name="T25" fmla="*/ 52 h 86"/>
                <a:gd name="T26" fmla="*/ 41 w 86"/>
                <a:gd name="T27" fmla="*/ 46 h 86"/>
                <a:gd name="T28" fmla="*/ 29 w 86"/>
                <a:gd name="T29" fmla="*/ 34 h 86"/>
                <a:gd name="T30" fmla="*/ 40 w 86"/>
                <a:gd name="T31" fmla="*/ 22 h 86"/>
                <a:gd name="T32" fmla="*/ 40 w 86"/>
                <a:gd name="T33" fmla="*/ 15 h 86"/>
                <a:gd name="T34" fmla="*/ 47 w 86"/>
                <a:gd name="T35" fmla="*/ 15 h 86"/>
                <a:gd name="T36" fmla="*/ 47 w 86"/>
                <a:gd name="T37" fmla="*/ 21 h 86"/>
                <a:gd name="T38" fmla="*/ 56 w 86"/>
                <a:gd name="T39" fmla="*/ 23 h 86"/>
                <a:gd name="T40" fmla="*/ 54 w 86"/>
                <a:gd name="T41" fmla="*/ 31 h 86"/>
                <a:gd name="T42" fmla="*/ 45 w 86"/>
                <a:gd name="T43" fmla="*/ 29 h 86"/>
                <a:gd name="T44" fmla="*/ 39 w 86"/>
                <a:gd name="T45" fmla="*/ 32 h 86"/>
                <a:gd name="T46" fmla="*/ 47 w 86"/>
                <a:gd name="T47" fmla="*/ 38 h 86"/>
                <a:gd name="T48" fmla="*/ 58 w 86"/>
                <a:gd name="T49" fmla="*/ 51 h 86"/>
                <a:gd name="T50" fmla="*/ 46 w 86"/>
                <a:gd name="T51" fmla="*/ 6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86">
                  <a:moveTo>
                    <a:pt x="72" y="17"/>
                  </a:moveTo>
                  <a:cubicBezTo>
                    <a:pt x="58" y="1"/>
                    <a:pt x="34" y="0"/>
                    <a:pt x="18" y="14"/>
                  </a:cubicBezTo>
                  <a:cubicBezTo>
                    <a:pt x="2" y="28"/>
                    <a:pt x="0" y="52"/>
                    <a:pt x="14" y="68"/>
                  </a:cubicBezTo>
                  <a:cubicBezTo>
                    <a:pt x="28" y="84"/>
                    <a:pt x="53" y="86"/>
                    <a:pt x="69" y="72"/>
                  </a:cubicBezTo>
                  <a:cubicBezTo>
                    <a:pt x="85" y="58"/>
                    <a:pt x="86" y="33"/>
                    <a:pt x="72" y="17"/>
                  </a:cubicBezTo>
                  <a:close/>
                  <a:moveTo>
                    <a:pt x="46" y="63"/>
                  </a:move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4"/>
                    <a:pt x="31" y="62"/>
                    <a:pt x="28" y="61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3" y="55"/>
                    <a:pt x="37" y="56"/>
                    <a:pt x="41" y="56"/>
                  </a:cubicBezTo>
                  <a:cubicBezTo>
                    <a:pt x="45" y="56"/>
                    <a:pt x="48" y="54"/>
                    <a:pt x="48" y="52"/>
                  </a:cubicBezTo>
                  <a:cubicBezTo>
                    <a:pt x="48" y="49"/>
                    <a:pt x="46" y="48"/>
                    <a:pt x="41" y="46"/>
                  </a:cubicBezTo>
                  <a:cubicBezTo>
                    <a:pt x="34" y="44"/>
                    <a:pt x="29" y="40"/>
                    <a:pt x="29" y="34"/>
                  </a:cubicBezTo>
                  <a:cubicBezTo>
                    <a:pt x="29" y="28"/>
                    <a:pt x="33" y="23"/>
                    <a:pt x="40" y="22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1" y="21"/>
                    <a:pt x="54" y="22"/>
                    <a:pt x="56" y="23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0"/>
                    <a:pt x="50" y="29"/>
                    <a:pt x="45" y="29"/>
                  </a:cubicBezTo>
                  <a:cubicBezTo>
                    <a:pt x="40" y="29"/>
                    <a:pt x="39" y="31"/>
                    <a:pt x="39" y="32"/>
                  </a:cubicBezTo>
                  <a:cubicBezTo>
                    <a:pt x="39" y="35"/>
                    <a:pt x="41" y="36"/>
                    <a:pt x="47" y="38"/>
                  </a:cubicBezTo>
                  <a:cubicBezTo>
                    <a:pt x="55" y="41"/>
                    <a:pt x="58" y="45"/>
                    <a:pt x="58" y="51"/>
                  </a:cubicBezTo>
                  <a:cubicBezTo>
                    <a:pt x="58" y="57"/>
                    <a:pt x="54" y="62"/>
                    <a:pt x="46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" name="Θέση περιεχομένου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852" y="1825625"/>
            <a:ext cx="9324295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>
            <a:spLocks noChangeArrowheads="1"/>
          </p:cNvSpPr>
          <p:nvPr/>
        </p:nvSpPr>
        <p:spPr bwMode="auto">
          <a:xfrm>
            <a:off x="1248410" y="207010"/>
            <a:ext cx="10287000" cy="124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Βλέποντας το δασάκι από μια άλλη οπτική γωνία, </a:t>
            </a:r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φαίνεται </a:t>
            </a:r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μια </a:t>
            </a:r>
          </a:p>
          <a:p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πέργολα που ξεκουραζόμαστε ή καθόμαστε</a:t>
            </a:r>
            <a:r>
              <a:rPr lang="el-GR" altLang="zh-CN" sz="40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 </a:t>
            </a:r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όταν έχει πολύ</a:t>
            </a:r>
            <a:r>
              <a:rPr lang="el-GR" altLang="zh-CN" sz="40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 </a:t>
            </a:r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ήλιο.</a:t>
            </a:r>
          </a:p>
        </p:txBody>
      </p:sp>
      <p:sp>
        <p:nvSpPr>
          <p:cNvPr id="20" name="Freeform 33"/>
          <p:cNvSpPr/>
          <p:nvPr/>
        </p:nvSpPr>
        <p:spPr bwMode="auto">
          <a:xfrm rot="20192702" flipH="1">
            <a:off x="6190272" y="2063141"/>
            <a:ext cx="685800" cy="569913"/>
          </a:xfrm>
          <a:custGeom>
            <a:avLst/>
            <a:gdLst>
              <a:gd name="T0" fmla="*/ 167 w 196"/>
              <a:gd name="T1" fmla="*/ 142 h 163"/>
              <a:gd name="T2" fmla="*/ 170 w 196"/>
              <a:gd name="T3" fmla="*/ 48 h 163"/>
              <a:gd name="T4" fmla="*/ 167 w 196"/>
              <a:gd name="T5" fmla="*/ 57 h 163"/>
              <a:gd name="T6" fmla="*/ 75 w 196"/>
              <a:gd name="T7" fmla="*/ 3 h 163"/>
              <a:gd name="T8" fmla="*/ 0 w 196"/>
              <a:gd name="T9" fmla="*/ 26 h 163"/>
              <a:gd name="T10" fmla="*/ 20 w 196"/>
              <a:gd name="T11" fmla="*/ 60 h 163"/>
              <a:gd name="T12" fmla="*/ 77 w 196"/>
              <a:gd name="T13" fmla="*/ 124 h 163"/>
              <a:gd name="T14" fmla="*/ 119 w 196"/>
              <a:gd name="T15" fmla="*/ 134 h 163"/>
              <a:gd name="T16" fmla="*/ 102 w 196"/>
              <a:gd name="T17" fmla="*/ 139 h 163"/>
              <a:gd name="T18" fmla="*/ 161 w 196"/>
              <a:gd name="T19" fmla="*/ 163 h 163"/>
              <a:gd name="T20" fmla="*/ 81 w 196"/>
              <a:gd name="T21" fmla="*/ 35 h 163"/>
              <a:gd name="T22" fmla="*/ 167 w 196"/>
              <a:gd name="T23" fmla="*/ 14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1" name="Freeform 36"/>
          <p:cNvSpPr/>
          <p:nvPr/>
        </p:nvSpPr>
        <p:spPr bwMode="auto">
          <a:xfrm rot="1695130">
            <a:off x="7371372" y="2693379"/>
            <a:ext cx="323850" cy="417512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3" name="Freeform 36"/>
          <p:cNvSpPr/>
          <p:nvPr/>
        </p:nvSpPr>
        <p:spPr bwMode="auto">
          <a:xfrm rot="20742510">
            <a:off x="5982309" y="2691791"/>
            <a:ext cx="325438" cy="415925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4" name="Freeform 30"/>
          <p:cNvSpPr/>
          <p:nvPr/>
        </p:nvSpPr>
        <p:spPr bwMode="auto">
          <a:xfrm rot="1801016" flipH="1">
            <a:off x="5701322" y="3988779"/>
            <a:ext cx="771525" cy="581025"/>
          </a:xfrm>
          <a:custGeom>
            <a:avLst/>
            <a:gdLst>
              <a:gd name="T0" fmla="*/ 9 w 246"/>
              <a:gd name="T1" fmla="*/ 121 h 185"/>
              <a:gd name="T2" fmla="*/ 73 w 246"/>
              <a:gd name="T3" fmla="*/ 31 h 185"/>
              <a:gd name="T4" fmla="*/ 69 w 246"/>
              <a:gd name="T5" fmla="*/ 42 h 185"/>
              <a:gd name="T6" fmla="*/ 192 w 246"/>
              <a:gd name="T7" fmla="*/ 58 h 185"/>
              <a:gd name="T8" fmla="*/ 246 w 246"/>
              <a:gd name="T9" fmla="*/ 133 h 185"/>
              <a:gd name="T10" fmla="*/ 203 w 246"/>
              <a:gd name="T11" fmla="*/ 150 h 185"/>
              <a:gd name="T12" fmla="*/ 105 w 246"/>
              <a:gd name="T13" fmla="*/ 168 h 185"/>
              <a:gd name="T14" fmla="*/ 59 w 246"/>
              <a:gd name="T15" fmla="*/ 147 h 185"/>
              <a:gd name="T16" fmla="*/ 71 w 246"/>
              <a:gd name="T17" fmla="*/ 164 h 185"/>
              <a:gd name="T18" fmla="*/ 0 w 246"/>
              <a:gd name="T19" fmla="*/ 145 h 185"/>
              <a:gd name="T20" fmla="*/ 165 w 246"/>
              <a:gd name="T21" fmla="*/ 83 h 185"/>
              <a:gd name="T22" fmla="*/ 9 w 246"/>
              <a:gd name="T23" fmla="*/ 12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185">
                <a:moveTo>
                  <a:pt x="9" y="121"/>
                </a:moveTo>
                <a:cubicBezTo>
                  <a:pt x="9" y="121"/>
                  <a:pt x="14" y="59"/>
                  <a:pt x="73" y="31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124" y="0"/>
                  <a:pt x="192" y="58"/>
                </a:cubicBezTo>
                <a:cubicBezTo>
                  <a:pt x="241" y="99"/>
                  <a:pt x="246" y="133"/>
                  <a:pt x="246" y="133"/>
                </a:cubicBezTo>
                <a:cubicBezTo>
                  <a:pt x="246" y="133"/>
                  <a:pt x="230" y="116"/>
                  <a:pt x="203" y="150"/>
                </a:cubicBezTo>
                <a:cubicBezTo>
                  <a:pt x="187" y="169"/>
                  <a:pt x="142" y="185"/>
                  <a:pt x="105" y="168"/>
                </a:cubicBezTo>
                <a:cubicBezTo>
                  <a:pt x="68" y="151"/>
                  <a:pt x="59" y="147"/>
                  <a:pt x="59" y="147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17" y="124"/>
                  <a:pt x="0" y="145"/>
                </a:cubicBezTo>
                <a:cubicBezTo>
                  <a:pt x="0" y="145"/>
                  <a:pt x="79" y="49"/>
                  <a:pt x="165" y="83"/>
                </a:cubicBezTo>
                <a:cubicBezTo>
                  <a:pt x="165" y="83"/>
                  <a:pt x="91" y="41"/>
                  <a:pt x="9" y="12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5" name="Freeform 29"/>
          <p:cNvSpPr/>
          <p:nvPr/>
        </p:nvSpPr>
        <p:spPr bwMode="auto">
          <a:xfrm>
            <a:off x="6371247" y="3391879"/>
            <a:ext cx="1217612" cy="830262"/>
          </a:xfrm>
          <a:custGeom>
            <a:avLst/>
            <a:gdLst>
              <a:gd name="T0" fmla="*/ 129 w 226"/>
              <a:gd name="T1" fmla="*/ 12 h 154"/>
              <a:gd name="T2" fmla="*/ 7 w 226"/>
              <a:gd name="T3" fmla="*/ 154 h 154"/>
              <a:gd name="T4" fmla="*/ 0 w 226"/>
              <a:gd name="T5" fmla="*/ 142 h 154"/>
              <a:gd name="T6" fmla="*/ 120 w 226"/>
              <a:gd name="T7" fmla="*/ 8 h 154"/>
              <a:gd name="T8" fmla="*/ 226 w 226"/>
              <a:gd name="T9" fmla="*/ 19 h 154"/>
              <a:gd name="T10" fmla="*/ 129 w 226"/>
              <a:gd name="T11" fmla="*/ 1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6" h="154">
                <a:moveTo>
                  <a:pt x="129" y="12"/>
                </a:moveTo>
                <a:cubicBezTo>
                  <a:pt x="55" y="28"/>
                  <a:pt x="4" y="90"/>
                  <a:pt x="7" y="154"/>
                </a:cubicBezTo>
                <a:cubicBezTo>
                  <a:pt x="4" y="151"/>
                  <a:pt x="3" y="145"/>
                  <a:pt x="0" y="142"/>
                </a:cubicBezTo>
                <a:cubicBezTo>
                  <a:pt x="0" y="80"/>
                  <a:pt x="48" y="24"/>
                  <a:pt x="120" y="8"/>
                </a:cubicBezTo>
                <a:cubicBezTo>
                  <a:pt x="157" y="0"/>
                  <a:pt x="195" y="5"/>
                  <a:pt x="226" y="19"/>
                </a:cubicBezTo>
                <a:cubicBezTo>
                  <a:pt x="197" y="8"/>
                  <a:pt x="163" y="5"/>
                  <a:pt x="129" y="1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6" name="Freeform 31"/>
          <p:cNvSpPr/>
          <p:nvPr/>
        </p:nvSpPr>
        <p:spPr bwMode="auto">
          <a:xfrm>
            <a:off x="5744184" y="2610829"/>
            <a:ext cx="114300" cy="436562"/>
          </a:xfrm>
          <a:custGeom>
            <a:avLst/>
            <a:gdLst>
              <a:gd name="T0" fmla="*/ 12 w 21"/>
              <a:gd name="T1" fmla="*/ 80 h 81"/>
              <a:gd name="T2" fmla="*/ 3 w 21"/>
              <a:gd name="T3" fmla="*/ 81 h 81"/>
              <a:gd name="T4" fmla="*/ 3 w 21"/>
              <a:gd name="T5" fmla="*/ 32 h 81"/>
              <a:gd name="T6" fmla="*/ 5 w 21"/>
              <a:gd name="T7" fmla="*/ 0 h 81"/>
              <a:gd name="T8" fmla="*/ 14 w 21"/>
              <a:gd name="T9" fmla="*/ 28 h 81"/>
              <a:gd name="T10" fmla="*/ 12 w 21"/>
              <a:gd name="T11" fmla="*/ 8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81">
                <a:moveTo>
                  <a:pt x="12" y="80"/>
                </a:moveTo>
                <a:cubicBezTo>
                  <a:pt x="9" y="81"/>
                  <a:pt x="6" y="81"/>
                  <a:pt x="3" y="81"/>
                </a:cubicBezTo>
                <a:cubicBezTo>
                  <a:pt x="3" y="55"/>
                  <a:pt x="3" y="36"/>
                  <a:pt x="3" y="32"/>
                </a:cubicBezTo>
                <a:cubicBezTo>
                  <a:pt x="0" y="8"/>
                  <a:pt x="1" y="0"/>
                  <a:pt x="5" y="0"/>
                </a:cubicBezTo>
                <a:cubicBezTo>
                  <a:pt x="9" y="0"/>
                  <a:pt x="21" y="3"/>
                  <a:pt x="14" y="28"/>
                </a:cubicBezTo>
                <a:cubicBezTo>
                  <a:pt x="13" y="33"/>
                  <a:pt x="12" y="52"/>
                  <a:pt x="12" y="80"/>
                </a:cubicBez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8" name="Freeform 25"/>
          <p:cNvSpPr/>
          <p:nvPr/>
        </p:nvSpPr>
        <p:spPr bwMode="auto">
          <a:xfrm>
            <a:off x="6603022" y="4307866"/>
            <a:ext cx="138112" cy="1292225"/>
          </a:xfrm>
          <a:custGeom>
            <a:avLst/>
            <a:gdLst>
              <a:gd name="T0" fmla="*/ 8 w 26"/>
              <a:gd name="T1" fmla="*/ 240 h 240"/>
              <a:gd name="T2" fmla="*/ 16 w 26"/>
              <a:gd name="T3" fmla="*/ 233 h 240"/>
              <a:gd name="T4" fmla="*/ 17 w 26"/>
              <a:gd name="T5" fmla="*/ 34 h 240"/>
              <a:gd name="T6" fmla="*/ 12 w 26"/>
              <a:gd name="T7" fmla="*/ 33 h 240"/>
              <a:gd name="T8" fmla="*/ 1 w 26"/>
              <a:gd name="T9" fmla="*/ 233 h 240"/>
              <a:gd name="T10" fmla="*/ 8 w 26"/>
              <a:gd name="T11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240">
                <a:moveTo>
                  <a:pt x="8" y="240"/>
                </a:moveTo>
                <a:cubicBezTo>
                  <a:pt x="12" y="240"/>
                  <a:pt x="16" y="237"/>
                  <a:pt x="16" y="233"/>
                </a:cubicBezTo>
                <a:cubicBezTo>
                  <a:pt x="16" y="233"/>
                  <a:pt x="8" y="68"/>
                  <a:pt x="17" y="34"/>
                </a:cubicBezTo>
                <a:cubicBezTo>
                  <a:pt x="26" y="0"/>
                  <a:pt x="15" y="30"/>
                  <a:pt x="12" y="33"/>
                </a:cubicBezTo>
                <a:cubicBezTo>
                  <a:pt x="0" y="53"/>
                  <a:pt x="1" y="233"/>
                  <a:pt x="1" y="233"/>
                </a:cubicBezTo>
                <a:cubicBezTo>
                  <a:pt x="1" y="237"/>
                  <a:pt x="4" y="240"/>
                  <a:pt x="8" y="24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9" name="Freeform 26"/>
          <p:cNvSpPr/>
          <p:nvPr/>
        </p:nvSpPr>
        <p:spPr bwMode="auto">
          <a:xfrm>
            <a:off x="6337909" y="3947504"/>
            <a:ext cx="107950" cy="1414462"/>
          </a:xfrm>
          <a:custGeom>
            <a:avLst/>
            <a:gdLst>
              <a:gd name="T0" fmla="*/ 9 w 20"/>
              <a:gd name="T1" fmla="*/ 263 h 263"/>
              <a:gd name="T2" fmla="*/ 17 w 20"/>
              <a:gd name="T3" fmla="*/ 256 h 263"/>
              <a:gd name="T4" fmla="*/ 17 w 20"/>
              <a:gd name="T5" fmla="*/ 19 h 263"/>
              <a:gd name="T6" fmla="*/ 9 w 20"/>
              <a:gd name="T7" fmla="*/ 12 h 263"/>
              <a:gd name="T8" fmla="*/ 2 w 20"/>
              <a:gd name="T9" fmla="*/ 256 h 263"/>
              <a:gd name="T10" fmla="*/ 9 w 20"/>
              <a:gd name="T11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263">
                <a:moveTo>
                  <a:pt x="9" y="263"/>
                </a:moveTo>
                <a:cubicBezTo>
                  <a:pt x="13" y="263"/>
                  <a:pt x="17" y="260"/>
                  <a:pt x="17" y="256"/>
                </a:cubicBezTo>
                <a:cubicBezTo>
                  <a:pt x="17" y="256"/>
                  <a:pt x="8" y="67"/>
                  <a:pt x="17" y="19"/>
                </a:cubicBezTo>
                <a:cubicBezTo>
                  <a:pt x="20" y="0"/>
                  <a:pt x="12" y="9"/>
                  <a:pt x="9" y="12"/>
                </a:cubicBezTo>
                <a:cubicBezTo>
                  <a:pt x="0" y="22"/>
                  <a:pt x="2" y="256"/>
                  <a:pt x="2" y="256"/>
                </a:cubicBezTo>
                <a:cubicBezTo>
                  <a:pt x="2" y="260"/>
                  <a:pt x="5" y="263"/>
                  <a:pt x="9" y="263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50" name="Freeform 34"/>
          <p:cNvSpPr/>
          <p:nvPr/>
        </p:nvSpPr>
        <p:spPr bwMode="auto">
          <a:xfrm>
            <a:off x="5102834" y="2677504"/>
            <a:ext cx="420688" cy="560387"/>
          </a:xfrm>
          <a:custGeom>
            <a:avLst/>
            <a:gdLst>
              <a:gd name="T0" fmla="*/ 23 w 78"/>
              <a:gd name="T1" fmla="*/ 85 h 104"/>
              <a:gd name="T2" fmla="*/ 18 w 78"/>
              <a:gd name="T3" fmla="*/ 31 h 104"/>
              <a:gd name="T4" fmla="*/ 45 w 78"/>
              <a:gd name="T5" fmla="*/ 0 h 104"/>
              <a:gd name="T6" fmla="*/ 57 w 78"/>
              <a:gd name="T7" fmla="*/ 17 h 104"/>
              <a:gd name="T8" fmla="*/ 75 w 78"/>
              <a:gd name="T9" fmla="*/ 57 h 104"/>
              <a:gd name="T10" fmla="*/ 70 w 78"/>
              <a:gd name="T11" fmla="*/ 79 h 104"/>
              <a:gd name="T12" fmla="*/ 76 w 78"/>
              <a:gd name="T13" fmla="*/ 72 h 104"/>
              <a:gd name="T14" fmla="*/ 73 w 78"/>
              <a:gd name="T15" fmla="*/ 104 h 104"/>
              <a:gd name="T16" fmla="*/ 62 w 78"/>
              <a:gd name="T17" fmla="*/ 95 h 104"/>
              <a:gd name="T18" fmla="*/ 33 w 78"/>
              <a:gd name="T19" fmla="*/ 30 h 104"/>
              <a:gd name="T20" fmla="*/ 57 w 78"/>
              <a:gd name="T21" fmla="*/ 104 h 104"/>
              <a:gd name="T22" fmla="*/ 19 w 78"/>
              <a:gd name="T23" fmla="*/ 85 h 104"/>
              <a:gd name="T24" fmla="*/ 23 w 78"/>
              <a:gd name="T25" fmla="*/ 8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" h="104">
                <a:moveTo>
                  <a:pt x="23" y="85"/>
                </a:moveTo>
                <a:cubicBezTo>
                  <a:pt x="23" y="85"/>
                  <a:pt x="0" y="66"/>
                  <a:pt x="18" y="31"/>
                </a:cubicBezTo>
                <a:cubicBezTo>
                  <a:pt x="31" y="5"/>
                  <a:pt x="45" y="0"/>
                  <a:pt x="45" y="0"/>
                </a:cubicBezTo>
                <a:cubicBezTo>
                  <a:pt x="45" y="0"/>
                  <a:pt x="40" y="8"/>
                  <a:pt x="57" y="17"/>
                </a:cubicBezTo>
                <a:cubicBezTo>
                  <a:pt x="67" y="22"/>
                  <a:pt x="78" y="40"/>
                  <a:pt x="75" y="57"/>
                </a:cubicBezTo>
                <a:cubicBezTo>
                  <a:pt x="71" y="75"/>
                  <a:pt x="70" y="79"/>
                  <a:pt x="70" y="79"/>
                </a:cubicBezTo>
                <a:cubicBezTo>
                  <a:pt x="76" y="72"/>
                  <a:pt x="76" y="72"/>
                  <a:pt x="76" y="72"/>
                </a:cubicBezTo>
                <a:cubicBezTo>
                  <a:pt x="76" y="72"/>
                  <a:pt x="66" y="96"/>
                  <a:pt x="73" y="104"/>
                </a:cubicBezTo>
                <a:cubicBezTo>
                  <a:pt x="69" y="101"/>
                  <a:pt x="66" y="98"/>
                  <a:pt x="62" y="95"/>
                </a:cubicBezTo>
                <a:cubicBezTo>
                  <a:pt x="41" y="76"/>
                  <a:pt x="31" y="51"/>
                  <a:pt x="33" y="30"/>
                </a:cubicBezTo>
                <a:cubicBezTo>
                  <a:pt x="27" y="50"/>
                  <a:pt x="29" y="77"/>
                  <a:pt x="57" y="104"/>
                </a:cubicBezTo>
                <a:cubicBezTo>
                  <a:pt x="48" y="104"/>
                  <a:pt x="31" y="101"/>
                  <a:pt x="19" y="85"/>
                </a:cubicBezTo>
                <a:lnTo>
                  <a:pt x="23" y="8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51" name="Freeform 35"/>
          <p:cNvSpPr/>
          <p:nvPr/>
        </p:nvSpPr>
        <p:spPr bwMode="auto">
          <a:xfrm>
            <a:off x="6618897" y="4134829"/>
            <a:ext cx="501650" cy="479425"/>
          </a:xfrm>
          <a:custGeom>
            <a:avLst/>
            <a:gdLst>
              <a:gd name="T0" fmla="*/ 9 w 93"/>
              <a:gd name="T1" fmla="*/ 37 h 89"/>
              <a:gd name="T2" fmla="*/ 52 w 93"/>
              <a:gd name="T3" fmla="*/ 3 h 89"/>
              <a:gd name="T4" fmla="*/ 93 w 93"/>
              <a:gd name="T5" fmla="*/ 9 h 89"/>
              <a:gd name="T6" fmla="*/ 85 w 93"/>
              <a:gd name="T7" fmla="*/ 28 h 89"/>
              <a:gd name="T8" fmla="*/ 60 w 93"/>
              <a:gd name="T9" fmla="*/ 65 h 89"/>
              <a:gd name="T10" fmla="*/ 40 w 93"/>
              <a:gd name="T11" fmla="*/ 73 h 89"/>
              <a:gd name="T12" fmla="*/ 49 w 93"/>
              <a:gd name="T13" fmla="*/ 74 h 89"/>
              <a:gd name="T14" fmla="*/ 21 w 93"/>
              <a:gd name="T15" fmla="*/ 89 h 89"/>
              <a:gd name="T16" fmla="*/ 22 w 93"/>
              <a:gd name="T17" fmla="*/ 74 h 89"/>
              <a:gd name="T18" fmla="*/ 60 w 93"/>
              <a:gd name="T19" fmla="*/ 15 h 89"/>
              <a:gd name="T20" fmla="*/ 12 w 93"/>
              <a:gd name="T21" fmla="*/ 76 h 89"/>
              <a:gd name="T22" fmla="*/ 7 w 93"/>
              <a:gd name="T23" fmla="*/ 33 h 89"/>
              <a:gd name="T24" fmla="*/ 9 w 93"/>
              <a:gd name="T25" fmla="*/ 3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89">
                <a:moveTo>
                  <a:pt x="9" y="37"/>
                </a:moveTo>
                <a:cubicBezTo>
                  <a:pt x="9" y="37"/>
                  <a:pt x="13" y="7"/>
                  <a:pt x="52" y="3"/>
                </a:cubicBezTo>
                <a:cubicBezTo>
                  <a:pt x="80" y="0"/>
                  <a:pt x="93" y="9"/>
                  <a:pt x="93" y="9"/>
                </a:cubicBezTo>
                <a:cubicBezTo>
                  <a:pt x="93" y="9"/>
                  <a:pt x="83" y="9"/>
                  <a:pt x="85" y="28"/>
                </a:cubicBezTo>
                <a:cubicBezTo>
                  <a:pt x="86" y="39"/>
                  <a:pt x="77" y="58"/>
                  <a:pt x="60" y="65"/>
                </a:cubicBezTo>
                <a:cubicBezTo>
                  <a:pt x="44" y="71"/>
                  <a:pt x="40" y="73"/>
                  <a:pt x="40" y="73"/>
                </a:cubicBezTo>
                <a:cubicBezTo>
                  <a:pt x="49" y="74"/>
                  <a:pt x="49" y="74"/>
                  <a:pt x="49" y="74"/>
                </a:cubicBezTo>
                <a:cubicBezTo>
                  <a:pt x="49" y="74"/>
                  <a:pt x="23" y="78"/>
                  <a:pt x="21" y="89"/>
                </a:cubicBezTo>
                <a:cubicBezTo>
                  <a:pt x="21" y="84"/>
                  <a:pt x="21" y="79"/>
                  <a:pt x="22" y="74"/>
                </a:cubicBezTo>
                <a:cubicBezTo>
                  <a:pt x="27" y="47"/>
                  <a:pt x="42" y="25"/>
                  <a:pt x="60" y="15"/>
                </a:cubicBezTo>
                <a:cubicBezTo>
                  <a:pt x="41" y="21"/>
                  <a:pt x="19" y="37"/>
                  <a:pt x="12" y="76"/>
                </a:cubicBezTo>
                <a:cubicBezTo>
                  <a:pt x="7" y="68"/>
                  <a:pt x="0" y="52"/>
                  <a:pt x="7" y="33"/>
                </a:cubicBezTo>
                <a:lnTo>
                  <a:pt x="9" y="3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52" name="Freeform 36"/>
          <p:cNvSpPr/>
          <p:nvPr/>
        </p:nvSpPr>
        <p:spPr bwMode="auto">
          <a:xfrm>
            <a:off x="6344259" y="2729891"/>
            <a:ext cx="423863" cy="544513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53" name="Freeform 37"/>
          <p:cNvSpPr/>
          <p:nvPr/>
        </p:nvSpPr>
        <p:spPr bwMode="auto">
          <a:xfrm>
            <a:off x="5480659" y="2120291"/>
            <a:ext cx="596900" cy="781050"/>
          </a:xfrm>
          <a:custGeom>
            <a:avLst/>
            <a:gdLst>
              <a:gd name="T0" fmla="*/ 15 w 111"/>
              <a:gd name="T1" fmla="*/ 90 h 145"/>
              <a:gd name="T2" fmla="*/ 45 w 111"/>
              <a:gd name="T3" fmla="*/ 21 h 145"/>
              <a:gd name="T4" fmla="*/ 98 w 111"/>
              <a:gd name="T5" fmla="*/ 2 h 145"/>
              <a:gd name="T6" fmla="*/ 101 w 111"/>
              <a:gd name="T7" fmla="*/ 31 h 145"/>
              <a:gd name="T8" fmla="*/ 94 w 111"/>
              <a:gd name="T9" fmla="*/ 91 h 145"/>
              <a:gd name="T10" fmla="*/ 74 w 111"/>
              <a:gd name="T11" fmla="*/ 114 h 145"/>
              <a:gd name="T12" fmla="*/ 86 w 111"/>
              <a:gd name="T13" fmla="*/ 110 h 145"/>
              <a:gd name="T14" fmla="*/ 61 w 111"/>
              <a:gd name="T15" fmla="*/ 145 h 145"/>
              <a:gd name="T16" fmla="*/ 54 w 111"/>
              <a:gd name="T17" fmla="*/ 126 h 145"/>
              <a:gd name="T18" fmla="*/ 63 w 111"/>
              <a:gd name="T19" fmla="*/ 30 h 145"/>
              <a:gd name="T20" fmla="*/ 42 w 111"/>
              <a:gd name="T21" fmla="*/ 134 h 145"/>
              <a:gd name="T22" fmla="*/ 9 w 111"/>
              <a:gd name="T23" fmla="*/ 86 h 145"/>
              <a:gd name="T24" fmla="*/ 15 w 111"/>
              <a:gd name="T25" fmla="*/ 9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1" h="145">
                <a:moveTo>
                  <a:pt x="15" y="90"/>
                </a:moveTo>
                <a:cubicBezTo>
                  <a:pt x="15" y="90"/>
                  <a:pt x="0" y="50"/>
                  <a:pt x="45" y="21"/>
                </a:cubicBezTo>
                <a:cubicBezTo>
                  <a:pt x="78" y="0"/>
                  <a:pt x="98" y="2"/>
                  <a:pt x="98" y="2"/>
                </a:cubicBezTo>
                <a:cubicBezTo>
                  <a:pt x="98" y="2"/>
                  <a:pt x="86" y="9"/>
                  <a:pt x="101" y="31"/>
                </a:cubicBezTo>
                <a:cubicBezTo>
                  <a:pt x="109" y="43"/>
                  <a:pt x="111" y="72"/>
                  <a:pt x="94" y="91"/>
                </a:cubicBezTo>
                <a:cubicBezTo>
                  <a:pt x="78" y="109"/>
                  <a:pt x="74" y="114"/>
                  <a:pt x="74" y="114"/>
                </a:cubicBezTo>
                <a:cubicBezTo>
                  <a:pt x="86" y="110"/>
                  <a:pt x="86" y="110"/>
                  <a:pt x="86" y="110"/>
                </a:cubicBezTo>
                <a:cubicBezTo>
                  <a:pt x="86" y="110"/>
                  <a:pt x="58" y="131"/>
                  <a:pt x="61" y="145"/>
                </a:cubicBezTo>
                <a:cubicBezTo>
                  <a:pt x="59" y="139"/>
                  <a:pt x="56" y="133"/>
                  <a:pt x="54" y="126"/>
                </a:cubicBezTo>
                <a:cubicBezTo>
                  <a:pt x="42" y="90"/>
                  <a:pt x="47" y="53"/>
                  <a:pt x="63" y="30"/>
                </a:cubicBezTo>
                <a:cubicBezTo>
                  <a:pt x="43" y="50"/>
                  <a:pt x="27" y="84"/>
                  <a:pt x="42" y="134"/>
                </a:cubicBezTo>
                <a:cubicBezTo>
                  <a:pt x="32" y="128"/>
                  <a:pt x="14" y="113"/>
                  <a:pt x="9" y="86"/>
                </a:cubicBezTo>
                <a:lnTo>
                  <a:pt x="15" y="9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54" name="Freeform 33"/>
          <p:cNvSpPr/>
          <p:nvPr/>
        </p:nvSpPr>
        <p:spPr bwMode="auto">
          <a:xfrm>
            <a:off x="4466247" y="2566379"/>
            <a:ext cx="601662" cy="498475"/>
          </a:xfrm>
          <a:custGeom>
            <a:avLst/>
            <a:gdLst>
              <a:gd name="T0" fmla="*/ 167 w 196"/>
              <a:gd name="T1" fmla="*/ 142 h 163"/>
              <a:gd name="T2" fmla="*/ 170 w 196"/>
              <a:gd name="T3" fmla="*/ 48 h 163"/>
              <a:gd name="T4" fmla="*/ 167 w 196"/>
              <a:gd name="T5" fmla="*/ 57 h 163"/>
              <a:gd name="T6" fmla="*/ 75 w 196"/>
              <a:gd name="T7" fmla="*/ 3 h 163"/>
              <a:gd name="T8" fmla="*/ 0 w 196"/>
              <a:gd name="T9" fmla="*/ 26 h 163"/>
              <a:gd name="T10" fmla="*/ 20 w 196"/>
              <a:gd name="T11" fmla="*/ 60 h 163"/>
              <a:gd name="T12" fmla="*/ 77 w 196"/>
              <a:gd name="T13" fmla="*/ 124 h 163"/>
              <a:gd name="T14" fmla="*/ 119 w 196"/>
              <a:gd name="T15" fmla="*/ 134 h 163"/>
              <a:gd name="T16" fmla="*/ 102 w 196"/>
              <a:gd name="T17" fmla="*/ 139 h 163"/>
              <a:gd name="T18" fmla="*/ 161 w 196"/>
              <a:gd name="T19" fmla="*/ 163 h 163"/>
              <a:gd name="T20" fmla="*/ 81 w 196"/>
              <a:gd name="T21" fmla="*/ 35 h 163"/>
              <a:gd name="T22" fmla="*/ 167 w 196"/>
              <a:gd name="T23" fmla="*/ 14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pic>
        <p:nvPicPr>
          <p:cNvPr id="2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410" y="1513419"/>
            <a:ext cx="102870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>
            <a:spLocks noChangeArrowheads="1"/>
          </p:cNvSpPr>
          <p:nvPr/>
        </p:nvSpPr>
        <p:spPr bwMode="auto">
          <a:xfrm>
            <a:off x="1656715" y="460375"/>
            <a:ext cx="9324340" cy="136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r>
              <a:rPr lang="el-GR" altLang="en-US" sz="2800" b="1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Στη νότια πλευρά έχουμε 2 γήπεδα μπάσκετ.. </a:t>
            </a:r>
          </a:p>
          <a:p>
            <a:pPr algn="ctr"/>
            <a:r>
              <a:rPr lang="el-GR" altLang="en-US" sz="2800" b="1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Το σχολείο μας είναι γεμάτο πεύκα μέσα στη φύση!!!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674775" y="3940540"/>
            <a:ext cx="308946" cy="395105"/>
            <a:chOff x="1605186" y="572440"/>
            <a:chExt cx="563562" cy="720725"/>
          </a:xfrm>
          <a:solidFill>
            <a:srgbClr val="263731"/>
          </a:solidFill>
        </p:grpSpPr>
        <p:sp>
          <p:nvSpPr>
            <p:cNvPr id="21" name="Freeform 32"/>
            <p:cNvSpPr/>
            <p:nvPr/>
          </p:nvSpPr>
          <p:spPr bwMode="auto">
            <a:xfrm>
              <a:off x="1814736" y="57244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33"/>
            <p:cNvSpPr/>
            <p:nvPr/>
          </p:nvSpPr>
          <p:spPr bwMode="auto">
            <a:xfrm>
              <a:off x="1605186" y="101217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34"/>
            <p:cNvSpPr/>
            <p:nvPr/>
          </p:nvSpPr>
          <p:spPr bwMode="auto">
            <a:xfrm>
              <a:off x="2025873" y="80421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" name="Θέση περιεχομένου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852" y="1825625"/>
            <a:ext cx="9324295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>
            <a:spLocks noChangeArrowheads="1"/>
          </p:cNvSpPr>
          <p:nvPr/>
        </p:nvSpPr>
        <p:spPr bwMode="auto">
          <a:xfrm>
            <a:off x="1264285" y="0"/>
            <a:ext cx="932370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Ακόμα ένα δασάκι στη νότια πλευρά του</a:t>
            </a:r>
          </a:p>
          <a:p>
            <a:pPr algn="ctr"/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προαυλίου, κάτω από τα γήπεδα του μπάσκετ. </a:t>
            </a:r>
          </a:p>
          <a:p>
            <a:pPr algn="ctr"/>
            <a:endParaRPr lang="el-GR" altLang="zh-CN" sz="2800" b="1" dirty="0" smtClean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3275929" y="5128838"/>
            <a:ext cx="1185855" cy="0"/>
          </a:xfrm>
          <a:custGeom>
            <a:avLst/>
            <a:gdLst>
              <a:gd name="connsiteX0" fmla="*/ 1331650 w 1331650"/>
              <a:gd name="connsiteY0" fmla="*/ 0 h 0"/>
              <a:gd name="connsiteX1" fmla="*/ 0 w 13316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1650">
                <a:moveTo>
                  <a:pt x="133165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FEFEFE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3883634" y="2669133"/>
            <a:ext cx="1185855" cy="0"/>
          </a:xfrm>
          <a:custGeom>
            <a:avLst/>
            <a:gdLst>
              <a:gd name="connsiteX0" fmla="*/ 1331650 w 1331650"/>
              <a:gd name="connsiteY0" fmla="*/ 0 h 0"/>
              <a:gd name="connsiteX1" fmla="*/ 0 w 13316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1650">
                <a:moveTo>
                  <a:pt x="133165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FEFEFE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7152845" y="2669133"/>
            <a:ext cx="1185855" cy="0"/>
          </a:xfrm>
          <a:custGeom>
            <a:avLst/>
            <a:gdLst>
              <a:gd name="connsiteX0" fmla="*/ 1331650 w 1331650"/>
              <a:gd name="connsiteY0" fmla="*/ 0 h 0"/>
              <a:gd name="connsiteX1" fmla="*/ 0 w 13316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1650">
                <a:moveTo>
                  <a:pt x="133165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FEFEFE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7787976" y="5148937"/>
            <a:ext cx="1185855" cy="0"/>
          </a:xfrm>
          <a:custGeom>
            <a:avLst/>
            <a:gdLst>
              <a:gd name="connsiteX0" fmla="*/ 1331650 w 1331650"/>
              <a:gd name="connsiteY0" fmla="*/ 0 h 0"/>
              <a:gd name="connsiteX1" fmla="*/ 0 w 13316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1650">
                <a:moveTo>
                  <a:pt x="133165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FEFEFE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Θέση περιεχομένου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307" y="1631950"/>
            <a:ext cx="9324295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>
            <a:spLocks noChangeArrowheads="1"/>
          </p:cNvSpPr>
          <p:nvPr/>
        </p:nvSpPr>
        <p:spPr bwMode="auto">
          <a:xfrm>
            <a:off x="1033780" y="0"/>
            <a:ext cx="9825990" cy="190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Μπαίνοντας στο σχολείο συναντάμε αυτό το πανέμορφο αίθριο.</a:t>
            </a:r>
          </a:p>
          <a:p>
            <a:pPr algn="ctr"/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Έχει παγκάκια καρέκλες και δέντρα! Σαν όαση δεν είναι;</a:t>
            </a:r>
          </a:p>
          <a:p>
            <a:pPr algn="ctr"/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Αριστερά βρίσκονται το κυλικείο μας, οι τουαλέτες των </a:t>
            </a:r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δασκάλων </a:t>
            </a:r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, και το γραφείο της διευθύντριας . </a:t>
            </a:r>
          </a:p>
        </p:txBody>
      </p:sp>
      <p:sp>
        <p:nvSpPr>
          <p:cNvPr id="11" name="椭圆 10"/>
          <p:cNvSpPr/>
          <p:nvPr/>
        </p:nvSpPr>
        <p:spPr>
          <a:xfrm>
            <a:off x="9680025" y="3766671"/>
            <a:ext cx="928692" cy="92869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846080" y="4837716"/>
            <a:ext cx="594997" cy="59499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9940324" y="5586289"/>
            <a:ext cx="406508" cy="40650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0014062" y="6137067"/>
            <a:ext cx="259032" cy="25903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267372" y="4854045"/>
            <a:ext cx="594997" cy="59499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61616" y="5602618"/>
            <a:ext cx="406508" cy="40650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4435354" y="6153396"/>
            <a:ext cx="259032" cy="25903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6898203" y="3766671"/>
            <a:ext cx="928692" cy="92869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7064258" y="4837716"/>
            <a:ext cx="594997" cy="59499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158502" y="5586289"/>
            <a:ext cx="406508" cy="40650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7232240" y="6137067"/>
            <a:ext cx="259032" cy="25903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4407218" y="4023749"/>
            <a:ext cx="415547" cy="447194"/>
            <a:chOff x="7005429" y="4859473"/>
            <a:chExt cx="466184" cy="501686"/>
          </a:xfrm>
          <a:solidFill>
            <a:srgbClr val="263731"/>
          </a:solidFill>
          <a:effectLst/>
        </p:grpSpPr>
        <p:sp>
          <p:nvSpPr>
            <p:cNvPr id="47" name="Freeform 154"/>
            <p:cNvSpPr/>
            <p:nvPr/>
          </p:nvSpPr>
          <p:spPr bwMode="auto">
            <a:xfrm>
              <a:off x="7146499" y="5285485"/>
              <a:ext cx="50449" cy="46712"/>
            </a:xfrm>
            <a:custGeom>
              <a:avLst/>
              <a:gdLst>
                <a:gd name="T0" fmla="*/ 16 w 23"/>
                <a:gd name="T1" fmla="*/ 0 h 21"/>
                <a:gd name="T2" fmla="*/ 16 w 23"/>
                <a:gd name="T3" fmla="*/ 4 h 21"/>
                <a:gd name="T4" fmla="*/ 19 w 23"/>
                <a:gd name="T5" fmla="*/ 11 h 21"/>
                <a:gd name="T6" fmla="*/ 10 w 23"/>
                <a:gd name="T7" fmla="*/ 17 h 21"/>
                <a:gd name="T8" fmla="*/ 4 w 23"/>
                <a:gd name="T9" fmla="*/ 9 h 21"/>
                <a:gd name="T10" fmla="*/ 6 w 23"/>
                <a:gd name="T11" fmla="*/ 5 h 21"/>
                <a:gd name="T12" fmla="*/ 6 w 23"/>
                <a:gd name="T13" fmla="*/ 0 h 21"/>
                <a:gd name="T14" fmla="*/ 0 w 23"/>
                <a:gd name="T15" fmla="*/ 10 h 21"/>
                <a:gd name="T16" fmla="*/ 11 w 23"/>
                <a:gd name="T17" fmla="*/ 21 h 21"/>
                <a:gd name="T18" fmla="*/ 23 w 23"/>
                <a:gd name="T19" fmla="*/ 10 h 21"/>
                <a:gd name="T20" fmla="*/ 16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6" y="0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8" y="5"/>
                    <a:pt x="19" y="8"/>
                    <a:pt x="19" y="11"/>
                  </a:cubicBezTo>
                  <a:cubicBezTo>
                    <a:pt x="18" y="15"/>
                    <a:pt x="15" y="18"/>
                    <a:pt x="10" y="17"/>
                  </a:cubicBezTo>
                  <a:cubicBezTo>
                    <a:pt x="6" y="17"/>
                    <a:pt x="3" y="13"/>
                    <a:pt x="4" y="9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0" y="6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8" y="21"/>
                    <a:pt x="23" y="16"/>
                    <a:pt x="23" y="10"/>
                  </a:cubicBezTo>
                  <a:cubicBezTo>
                    <a:pt x="23" y="5"/>
                    <a:pt x="20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155"/>
            <p:cNvSpPr>
              <a:spLocks noChangeArrowheads="1"/>
            </p:cNvSpPr>
            <p:nvPr/>
          </p:nvSpPr>
          <p:spPr bwMode="auto">
            <a:xfrm>
              <a:off x="7166118" y="5278945"/>
              <a:ext cx="9342" cy="326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56"/>
            <p:cNvSpPr>
              <a:spLocks noEditPoints="1"/>
            </p:cNvSpPr>
            <p:nvPr/>
          </p:nvSpPr>
          <p:spPr bwMode="auto">
            <a:xfrm>
              <a:off x="7044667" y="4940751"/>
              <a:ext cx="260652" cy="260652"/>
            </a:xfrm>
            <a:custGeom>
              <a:avLst/>
              <a:gdLst>
                <a:gd name="T0" fmla="*/ 24 w 118"/>
                <a:gd name="T1" fmla="*/ 19 h 118"/>
                <a:gd name="T2" fmla="*/ 19 w 118"/>
                <a:gd name="T3" fmla="*/ 94 h 118"/>
                <a:gd name="T4" fmla="*/ 94 w 118"/>
                <a:gd name="T5" fmla="*/ 99 h 118"/>
                <a:gd name="T6" fmla="*/ 99 w 118"/>
                <a:gd name="T7" fmla="*/ 24 h 118"/>
                <a:gd name="T8" fmla="*/ 24 w 118"/>
                <a:gd name="T9" fmla="*/ 19 h 118"/>
                <a:gd name="T10" fmla="*/ 64 w 118"/>
                <a:gd name="T11" fmla="*/ 84 h 118"/>
                <a:gd name="T12" fmla="*/ 64 w 118"/>
                <a:gd name="T13" fmla="*/ 93 h 118"/>
                <a:gd name="T14" fmla="*/ 56 w 118"/>
                <a:gd name="T15" fmla="*/ 93 h 118"/>
                <a:gd name="T16" fmla="*/ 56 w 118"/>
                <a:gd name="T17" fmla="*/ 85 h 118"/>
                <a:gd name="T18" fmla="*/ 41 w 118"/>
                <a:gd name="T19" fmla="*/ 81 h 118"/>
                <a:gd name="T20" fmla="*/ 43 w 118"/>
                <a:gd name="T21" fmla="*/ 71 h 118"/>
                <a:gd name="T22" fmla="*/ 58 w 118"/>
                <a:gd name="T23" fmla="*/ 75 h 118"/>
                <a:gd name="T24" fmla="*/ 66 w 118"/>
                <a:gd name="T25" fmla="*/ 70 h 118"/>
                <a:gd name="T26" fmla="*/ 57 w 118"/>
                <a:gd name="T27" fmla="*/ 62 h 118"/>
                <a:gd name="T28" fmla="*/ 41 w 118"/>
                <a:gd name="T29" fmla="*/ 46 h 118"/>
                <a:gd name="T30" fmla="*/ 56 w 118"/>
                <a:gd name="T31" fmla="*/ 31 h 118"/>
                <a:gd name="T32" fmla="*/ 56 w 118"/>
                <a:gd name="T33" fmla="*/ 23 h 118"/>
                <a:gd name="T34" fmla="*/ 64 w 118"/>
                <a:gd name="T35" fmla="*/ 23 h 118"/>
                <a:gd name="T36" fmla="*/ 64 w 118"/>
                <a:gd name="T37" fmla="*/ 30 h 118"/>
                <a:gd name="T38" fmla="*/ 77 w 118"/>
                <a:gd name="T39" fmla="*/ 33 h 118"/>
                <a:gd name="T40" fmla="*/ 74 w 118"/>
                <a:gd name="T41" fmla="*/ 43 h 118"/>
                <a:gd name="T42" fmla="*/ 62 w 118"/>
                <a:gd name="T43" fmla="*/ 40 h 118"/>
                <a:gd name="T44" fmla="*/ 55 w 118"/>
                <a:gd name="T45" fmla="*/ 45 h 118"/>
                <a:gd name="T46" fmla="*/ 65 w 118"/>
                <a:gd name="T47" fmla="*/ 52 h 118"/>
                <a:gd name="T48" fmla="*/ 79 w 118"/>
                <a:gd name="T49" fmla="*/ 69 h 118"/>
                <a:gd name="T50" fmla="*/ 64 w 118"/>
                <a:gd name="T51" fmla="*/ 8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8" h="118">
                  <a:moveTo>
                    <a:pt x="24" y="19"/>
                  </a:moveTo>
                  <a:cubicBezTo>
                    <a:pt x="2" y="39"/>
                    <a:pt x="0" y="72"/>
                    <a:pt x="19" y="94"/>
                  </a:cubicBezTo>
                  <a:cubicBezTo>
                    <a:pt x="38" y="116"/>
                    <a:pt x="72" y="118"/>
                    <a:pt x="94" y="99"/>
                  </a:cubicBezTo>
                  <a:cubicBezTo>
                    <a:pt x="115" y="79"/>
                    <a:pt x="118" y="46"/>
                    <a:pt x="99" y="24"/>
                  </a:cubicBezTo>
                  <a:cubicBezTo>
                    <a:pt x="79" y="2"/>
                    <a:pt x="46" y="0"/>
                    <a:pt x="24" y="19"/>
                  </a:cubicBezTo>
                  <a:close/>
                  <a:moveTo>
                    <a:pt x="64" y="84"/>
                  </a:moveTo>
                  <a:cubicBezTo>
                    <a:pt x="64" y="93"/>
                    <a:pt x="64" y="93"/>
                    <a:pt x="64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0" y="85"/>
                    <a:pt x="44" y="83"/>
                    <a:pt x="41" y="8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7" y="73"/>
                    <a:pt x="52" y="75"/>
                    <a:pt x="58" y="75"/>
                  </a:cubicBezTo>
                  <a:cubicBezTo>
                    <a:pt x="63" y="75"/>
                    <a:pt x="66" y="73"/>
                    <a:pt x="66" y="70"/>
                  </a:cubicBezTo>
                  <a:cubicBezTo>
                    <a:pt x="66" y="66"/>
                    <a:pt x="63" y="64"/>
                    <a:pt x="57" y="62"/>
                  </a:cubicBezTo>
                  <a:cubicBezTo>
                    <a:pt x="48" y="59"/>
                    <a:pt x="41" y="55"/>
                    <a:pt x="41" y="46"/>
                  </a:cubicBezTo>
                  <a:cubicBezTo>
                    <a:pt x="41" y="39"/>
                    <a:pt x="47" y="33"/>
                    <a:pt x="56" y="31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70" y="30"/>
                    <a:pt x="74" y="32"/>
                    <a:pt x="77" y="3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2" y="42"/>
                    <a:pt x="68" y="40"/>
                    <a:pt x="62" y="40"/>
                  </a:cubicBezTo>
                  <a:cubicBezTo>
                    <a:pt x="56" y="40"/>
                    <a:pt x="55" y="42"/>
                    <a:pt x="55" y="45"/>
                  </a:cubicBezTo>
                  <a:cubicBezTo>
                    <a:pt x="55" y="48"/>
                    <a:pt x="58" y="50"/>
                    <a:pt x="65" y="52"/>
                  </a:cubicBezTo>
                  <a:cubicBezTo>
                    <a:pt x="75" y="56"/>
                    <a:pt x="79" y="61"/>
                    <a:pt x="79" y="69"/>
                  </a:cubicBezTo>
                  <a:cubicBezTo>
                    <a:pt x="79" y="76"/>
                    <a:pt x="74" y="83"/>
                    <a:pt x="6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157"/>
            <p:cNvSpPr>
              <a:spLocks noEditPoints="1"/>
            </p:cNvSpPr>
            <p:nvPr/>
          </p:nvSpPr>
          <p:spPr bwMode="auto">
            <a:xfrm>
              <a:off x="7005429" y="4859473"/>
              <a:ext cx="338194" cy="501686"/>
            </a:xfrm>
            <a:custGeom>
              <a:avLst/>
              <a:gdLst>
                <a:gd name="T0" fmla="*/ 138 w 153"/>
                <a:gd name="T1" fmla="*/ 177 h 227"/>
                <a:gd name="T2" fmla="*/ 16 w 153"/>
                <a:gd name="T3" fmla="*/ 177 h 227"/>
                <a:gd name="T4" fmla="*/ 16 w 153"/>
                <a:gd name="T5" fmla="*/ 16 h 227"/>
                <a:gd name="T6" fmla="*/ 138 w 153"/>
                <a:gd name="T7" fmla="*/ 16 h 227"/>
                <a:gd name="T8" fmla="*/ 138 w 153"/>
                <a:gd name="T9" fmla="*/ 103 h 227"/>
                <a:gd name="T10" fmla="*/ 139 w 153"/>
                <a:gd name="T11" fmla="*/ 102 h 227"/>
                <a:gd name="T12" fmla="*/ 153 w 153"/>
                <a:gd name="T13" fmla="*/ 94 h 227"/>
                <a:gd name="T14" fmla="*/ 153 w 153"/>
                <a:gd name="T15" fmla="*/ 13 h 227"/>
                <a:gd name="T16" fmla="*/ 141 w 153"/>
                <a:gd name="T17" fmla="*/ 0 h 227"/>
                <a:gd name="T18" fmla="*/ 12 w 153"/>
                <a:gd name="T19" fmla="*/ 0 h 227"/>
                <a:gd name="T20" fmla="*/ 0 w 153"/>
                <a:gd name="T21" fmla="*/ 13 h 227"/>
                <a:gd name="T22" fmla="*/ 0 w 153"/>
                <a:gd name="T23" fmla="*/ 215 h 227"/>
                <a:gd name="T24" fmla="*/ 12 w 153"/>
                <a:gd name="T25" fmla="*/ 227 h 227"/>
                <a:gd name="T26" fmla="*/ 141 w 153"/>
                <a:gd name="T27" fmla="*/ 227 h 227"/>
                <a:gd name="T28" fmla="*/ 153 w 153"/>
                <a:gd name="T29" fmla="*/ 215 h 227"/>
                <a:gd name="T30" fmla="*/ 153 w 153"/>
                <a:gd name="T31" fmla="*/ 176 h 227"/>
                <a:gd name="T32" fmla="*/ 138 w 153"/>
                <a:gd name="T33" fmla="*/ 166 h 227"/>
                <a:gd name="T34" fmla="*/ 138 w 153"/>
                <a:gd name="T35" fmla="*/ 177 h 227"/>
                <a:gd name="T36" fmla="*/ 75 w 153"/>
                <a:gd name="T37" fmla="*/ 221 h 227"/>
                <a:gd name="T38" fmla="*/ 56 w 153"/>
                <a:gd name="T39" fmla="*/ 201 h 227"/>
                <a:gd name="T40" fmla="*/ 75 w 153"/>
                <a:gd name="T41" fmla="*/ 182 h 227"/>
                <a:gd name="T42" fmla="*/ 95 w 153"/>
                <a:gd name="T43" fmla="*/ 201 h 227"/>
                <a:gd name="T44" fmla="*/ 75 w 153"/>
                <a:gd name="T45" fmla="*/ 22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227">
                  <a:moveTo>
                    <a:pt x="138" y="177"/>
                  </a:moveTo>
                  <a:cubicBezTo>
                    <a:pt x="16" y="177"/>
                    <a:pt x="16" y="177"/>
                    <a:pt x="16" y="17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9" y="102"/>
                    <a:pt x="139" y="102"/>
                  </a:cubicBezTo>
                  <a:cubicBezTo>
                    <a:pt x="144" y="98"/>
                    <a:pt x="148" y="95"/>
                    <a:pt x="153" y="94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3" y="6"/>
                    <a:pt x="148" y="0"/>
                    <a:pt x="14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22"/>
                    <a:pt x="6" y="227"/>
                    <a:pt x="12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8" y="227"/>
                    <a:pt x="153" y="222"/>
                    <a:pt x="153" y="215"/>
                  </a:cubicBezTo>
                  <a:cubicBezTo>
                    <a:pt x="153" y="176"/>
                    <a:pt x="153" y="176"/>
                    <a:pt x="153" y="176"/>
                  </a:cubicBezTo>
                  <a:cubicBezTo>
                    <a:pt x="148" y="174"/>
                    <a:pt x="142" y="170"/>
                    <a:pt x="138" y="166"/>
                  </a:cubicBezTo>
                  <a:lnTo>
                    <a:pt x="138" y="177"/>
                  </a:lnTo>
                  <a:close/>
                  <a:moveTo>
                    <a:pt x="75" y="221"/>
                  </a:moveTo>
                  <a:cubicBezTo>
                    <a:pt x="65" y="221"/>
                    <a:pt x="56" y="212"/>
                    <a:pt x="56" y="201"/>
                  </a:cubicBezTo>
                  <a:cubicBezTo>
                    <a:pt x="56" y="191"/>
                    <a:pt x="65" y="182"/>
                    <a:pt x="75" y="182"/>
                  </a:cubicBezTo>
                  <a:cubicBezTo>
                    <a:pt x="86" y="182"/>
                    <a:pt x="95" y="191"/>
                    <a:pt x="95" y="201"/>
                  </a:cubicBezTo>
                  <a:cubicBezTo>
                    <a:pt x="95" y="212"/>
                    <a:pt x="86" y="221"/>
                    <a:pt x="75" y="2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58"/>
            <p:cNvSpPr>
              <a:spLocks noEditPoints="1"/>
            </p:cNvSpPr>
            <p:nvPr/>
          </p:nvSpPr>
          <p:spPr bwMode="auto">
            <a:xfrm>
              <a:off x="7281029" y="5062202"/>
              <a:ext cx="190584" cy="190584"/>
            </a:xfrm>
            <a:custGeom>
              <a:avLst/>
              <a:gdLst>
                <a:gd name="T0" fmla="*/ 72 w 86"/>
                <a:gd name="T1" fmla="*/ 17 h 86"/>
                <a:gd name="T2" fmla="*/ 18 w 86"/>
                <a:gd name="T3" fmla="*/ 14 h 86"/>
                <a:gd name="T4" fmla="*/ 14 w 86"/>
                <a:gd name="T5" fmla="*/ 68 h 86"/>
                <a:gd name="T6" fmla="*/ 69 w 86"/>
                <a:gd name="T7" fmla="*/ 72 h 86"/>
                <a:gd name="T8" fmla="*/ 72 w 86"/>
                <a:gd name="T9" fmla="*/ 17 h 86"/>
                <a:gd name="T10" fmla="*/ 46 w 86"/>
                <a:gd name="T11" fmla="*/ 63 h 86"/>
                <a:gd name="T12" fmla="*/ 46 w 86"/>
                <a:gd name="T13" fmla="*/ 70 h 86"/>
                <a:gd name="T14" fmla="*/ 40 w 86"/>
                <a:gd name="T15" fmla="*/ 70 h 86"/>
                <a:gd name="T16" fmla="*/ 40 w 86"/>
                <a:gd name="T17" fmla="*/ 64 h 86"/>
                <a:gd name="T18" fmla="*/ 28 w 86"/>
                <a:gd name="T19" fmla="*/ 61 h 86"/>
                <a:gd name="T20" fmla="*/ 30 w 86"/>
                <a:gd name="T21" fmla="*/ 53 h 86"/>
                <a:gd name="T22" fmla="*/ 41 w 86"/>
                <a:gd name="T23" fmla="*/ 56 h 86"/>
                <a:gd name="T24" fmla="*/ 48 w 86"/>
                <a:gd name="T25" fmla="*/ 52 h 86"/>
                <a:gd name="T26" fmla="*/ 41 w 86"/>
                <a:gd name="T27" fmla="*/ 46 h 86"/>
                <a:gd name="T28" fmla="*/ 29 w 86"/>
                <a:gd name="T29" fmla="*/ 34 h 86"/>
                <a:gd name="T30" fmla="*/ 40 w 86"/>
                <a:gd name="T31" fmla="*/ 22 h 86"/>
                <a:gd name="T32" fmla="*/ 40 w 86"/>
                <a:gd name="T33" fmla="*/ 15 h 86"/>
                <a:gd name="T34" fmla="*/ 47 w 86"/>
                <a:gd name="T35" fmla="*/ 15 h 86"/>
                <a:gd name="T36" fmla="*/ 47 w 86"/>
                <a:gd name="T37" fmla="*/ 21 h 86"/>
                <a:gd name="T38" fmla="*/ 56 w 86"/>
                <a:gd name="T39" fmla="*/ 23 h 86"/>
                <a:gd name="T40" fmla="*/ 54 w 86"/>
                <a:gd name="T41" fmla="*/ 31 h 86"/>
                <a:gd name="T42" fmla="*/ 45 w 86"/>
                <a:gd name="T43" fmla="*/ 29 h 86"/>
                <a:gd name="T44" fmla="*/ 39 w 86"/>
                <a:gd name="T45" fmla="*/ 32 h 86"/>
                <a:gd name="T46" fmla="*/ 47 w 86"/>
                <a:gd name="T47" fmla="*/ 38 h 86"/>
                <a:gd name="T48" fmla="*/ 58 w 86"/>
                <a:gd name="T49" fmla="*/ 51 h 86"/>
                <a:gd name="T50" fmla="*/ 46 w 86"/>
                <a:gd name="T51" fmla="*/ 6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86">
                  <a:moveTo>
                    <a:pt x="72" y="17"/>
                  </a:moveTo>
                  <a:cubicBezTo>
                    <a:pt x="58" y="1"/>
                    <a:pt x="34" y="0"/>
                    <a:pt x="18" y="14"/>
                  </a:cubicBezTo>
                  <a:cubicBezTo>
                    <a:pt x="2" y="28"/>
                    <a:pt x="0" y="52"/>
                    <a:pt x="14" y="68"/>
                  </a:cubicBezTo>
                  <a:cubicBezTo>
                    <a:pt x="28" y="84"/>
                    <a:pt x="53" y="86"/>
                    <a:pt x="69" y="72"/>
                  </a:cubicBezTo>
                  <a:cubicBezTo>
                    <a:pt x="85" y="58"/>
                    <a:pt x="86" y="33"/>
                    <a:pt x="72" y="17"/>
                  </a:cubicBezTo>
                  <a:close/>
                  <a:moveTo>
                    <a:pt x="46" y="63"/>
                  </a:move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4"/>
                    <a:pt x="31" y="62"/>
                    <a:pt x="28" y="61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3" y="55"/>
                    <a:pt x="37" y="56"/>
                    <a:pt x="41" y="56"/>
                  </a:cubicBezTo>
                  <a:cubicBezTo>
                    <a:pt x="45" y="56"/>
                    <a:pt x="48" y="54"/>
                    <a:pt x="48" y="52"/>
                  </a:cubicBezTo>
                  <a:cubicBezTo>
                    <a:pt x="48" y="49"/>
                    <a:pt x="46" y="48"/>
                    <a:pt x="41" y="46"/>
                  </a:cubicBezTo>
                  <a:cubicBezTo>
                    <a:pt x="34" y="44"/>
                    <a:pt x="29" y="40"/>
                    <a:pt x="29" y="34"/>
                  </a:cubicBezTo>
                  <a:cubicBezTo>
                    <a:pt x="29" y="28"/>
                    <a:pt x="33" y="23"/>
                    <a:pt x="40" y="22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1" y="21"/>
                    <a:pt x="54" y="22"/>
                    <a:pt x="56" y="23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0"/>
                    <a:pt x="50" y="29"/>
                    <a:pt x="45" y="29"/>
                  </a:cubicBezTo>
                  <a:cubicBezTo>
                    <a:pt x="40" y="29"/>
                    <a:pt x="39" y="31"/>
                    <a:pt x="39" y="32"/>
                  </a:cubicBezTo>
                  <a:cubicBezTo>
                    <a:pt x="39" y="35"/>
                    <a:pt x="41" y="36"/>
                    <a:pt x="47" y="38"/>
                  </a:cubicBezTo>
                  <a:cubicBezTo>
                    <a:pt x="55" y="41"/>
                    <a:pt x="58" y="45"/>
                    <a:pt x="58" y="51"/>
                  </a:cubicBezTo>
                  <a:cubicBezTo>
                    <a:pt x="58" y="57"/>
                    <a:pt x="54" y="62"/>
                    <a:pt x="46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" name="Θέση περιεχομένου 3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658" y="1789223"/>
            <a:ext cx="9825990" cy="4585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>
            <a:spLocks noChangeArrowheads="1"/>
          </p:cNvSpPr>
          <p:nvPr/>
        </p:nvSpPr>
        <p:spPr bwMode="auto">
          <a:xfrm>
            <a:off x="1782445" y="207010"/>
            <a:ext cx="865695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altLang="zh-CN" sz="2800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  <a:sym typeface="Arial" panose="020B0604020202020204" pitchFamily="34" charset="0"/>
              </a:rPr>
              <a:t>Το αίθριο αποτελεί έναν χώρο ξεκούρασης εκπαιδευτικών και γονέων , αλλά όχι μαθητών!</a:t>
            </a:r>
          </a:p>
        </p:txBody>
      </p:sp>
      <p:sp>
        <p:nvSpPr>
          <p:cNvPr id="5" name="矩形 4"/>
          <p:cNvSpPr/>
          <p:nvPr/>
        </p:nvSpPr>
        <p:spPr>
          <a:xfrm>
            <a:off x="6628379" y="2331376"/>
            <a:ext cx="341391" cy="341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28379" y="3519785"/>
            <a:ext cx="341391" cy="341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28379" y="4708194"/>
            <a:ext cx="341391" cy="341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28379" y="5896602"/>
            <a:ext cx="341391" cy="341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502696" y="3512101"/>
            <a:ext cx="560016" cy="557809"/>
            <a:chOff x="4557733" y="2434359"/>
            <a:chExt cx="512624" cy="510606"/>
          </a:xfrm>
          <a:solidFill>
            <a:srgbClr val="253832"/>
          </a:solidFill>
        </p:grpSpPr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4557733" y="2434359"/>
              <a:ext cx="512624" cy="510606"/>
            </a:xfrm>
            <a:custGeom>
              <a:avLst/>
              <a:gdLst>
                <a:gd name="T0" fmla="*/ 86 w 172"/>
                <a:gd name="T1" fmla="*/ 21 h 172"/>
                <a:gd name="T2" fmla="*/ 151 w 172"/>
                <a:gd name="T3" fmla="*/ 86 h 172"/>
                <a:gd name="T4" fmla="*/ 86 w 172"/>
                <a:gd name="T5" fmla="*/ 151 h 172"/>
                <a:gd name="T6" fmla="*/ 21 w 172"/>
                <a:gd name="T7" fmla="*/ 86 h 172"/>
                <a:gd name="T8" fmla="*/ 86 w 172"/>
                <a:gd name="T9" fmla="*/ 21 h 172"/>
                <a:gd name="T10" fmla="*/ 86 w 172"/>
                <a:gd name="T11" fmla="*/ 0 h 172"/>
                <a:gd name="T12" fmla="*/ 0 w 172"/>
                <a:gd name="T13" fmla="*/ 86 h 172"/>
                <a:gd name="T14" fmla="*/ 86 w 172"/>
                <a:gd name="T15" fmla="*/ 172 h 172"/>
                <a:gd name="T16" fmla="*/ 172 w 172"/>
                <a:gd name="T17" fmla="*/ 86 h 172"/>
                <a:gd name="T18" fmla="*/ 86 w 172"/>
                <a:gd name="T19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72">
                  <a:moveTo>
                    <a:pt x="86" y="21"/>
                  </a:moveTo>
                  <a:cubicBezTo>
                    <a:pt x="122" y="21"/>
                    <a:pt x="151" y="50"/>
                    <a:pt x="151" y="86"/>
                  </a:cubicBezTo>
                  <a:cubicBezTo>
                    <a:pt x="151" y="122"/>
                    <a:pt x="122" y="151"/>
                    <a:pt x="86" y="151"/>
                  </a:cubicBezTo>
                  <a:cubicBezTo>
                    <a:pt x="50" y="151"/>
                    <a:pt x="21" y="122"/>
                    <a:pt x="21" y="86"/>
                  </a:cubicBezTo>
                  <a:cubicBezTo>
                    <a:pt x="21" y="50"/>
                    <a:pt x="50" y="21"/>
                    <a:pt x="86" y="21"/>
                  </a:cubicBezTo>
                  <a:moveTo>
                    <a:pt x="86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4"/>
                    <a:pt x="38" y="172"/>
                    <a:pt x="86" y="172"/>
                  </a:cubicBezTo>
                  <a:cubicBezTo>
                    <a:pt x="134" y="172"/>
                    <a:pt x="172" y="134"/>
                    <a:pt x="172" y="86"/>
                  </a:cubicBezTo>
                  <a:cubicBezTo>
                    <a:pt x="172" y="38"/>
                    <a:pt x="134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/>
            <p:nvPr/>
          </p:nvSpPr>
          <p:spPr bwMode="auto">
            <a:xfrm>
              <a:off x="4781753" y="2529215"/>
              <a:ext cx="129165" cy="254294"/>
            </a:xfrm>
            <a:custGeom>
              <a:avLst/>
              <a:gdLst>
                <a:gd name="T0" fmla="*/ 33 w 44"/>
                <a:gd name="T1" fmla="*/ 86 h 86"/>
                <a:gd name="T2" fmla="*/ 25 w 44"/>
                <a:gd name="T3" fmla="*/ 83 h 86"/>
                <a:gd name="T4" fmla="*/ 3 w 44"/>
                <a:gd name="T5" fmla="*/ 62 h 86"/>
                <a:gd name="T6" fmla="*/ 0 w 44"/>
                <a:gd name="T7" fmla="*/ 54 h 86"/>
                <a:gd name="T8" fmla="*/ 0 w 44"/>
                <a:gd name="T9" fmla="*/ 54 h 86"/>
                <a:gd name="T10" fmla="*/ 0 w 44"/>
                <a:gd name="T11" fmla="*/ 54 h 86"/>
                <a:gd name="T12" fmla="*/ 0 w 44"/>
                <a:gd name="T13" fmla="*/ 11 h 86"/>
                <a:gd name="T14" fmla="*/ 11 w 44"/>
                <a:gd name="T15" fmla="*/ 0 h 86"/>
                <a:gd name="T16" fmla="*/ 22 w 44"/>
                <a:gd name="T17" fmla="*/ 11 h 86"/>
                <a:gd name="T18" fmla="*/ 22 w 44"/>
                <a:gd name="T19" fmla="*/ 50 h 86"/>
                <a:gd name="T20" fmla="*/ 40 w 44"/>
                <a:gd name="T21" fmla="*/ 68 h 86"/>
                <a:gd name="T22" fmla="*/ 40 w 44"/>
                <a:gd name="T23" fmla="*/ 83 h 86"/>
                <a:gd name="T24" fmla="*/ 33 w 44"/>
                <a:gd name="T2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86">
                  <a:moveTo>
                    <a:pt x="33" y="86"/>
                  </a:moveTo>
                  <a:cubicBezTo>
                    <a:pt x="30" y="86"/>
                    <a:pt x="27" y="85"/>
                    <a:pt x="25" y="83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1" y="60"/>
                    <a:pt x="0" y="57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4" y="72"/>
                    <a:pt x="44" y="79"/>
                    <a:pt x="40" y="83"/>
                  </a:cubicBezTo>
                  <a:cubicBezTo>
                    <a:pt x="38" y="85"/>
                    <a:pt x="35" y="86"/>
                    <a:pt x="33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008708" y="3139266"/>
            <a:ext cx="820509" cy="789072"/>
            <a:chOff x="6159731" y="1864447"/>
            <a:chExt cx="469385" cy="451400"/>
          </a:xfrm>
          <a:solidFill>
            <a:srgbClr val="263731"/>
          </a:solidFill>
        </p:grpSpPr>
        <p:sp>
          <p:nvSpPr>
            <p:cNvPr id="19" name="Oval 131"/>
            <p:cNvSpPr>
              <a:spLocks noChangeArrowheads="1"/>
            </p:cNvSpPr>
            <p:nvPr/>
          </p:nvSpPr>
          <p:spPr bwMode="auto">
            <a:xfrm>
              <a:off x="6288812" y="1864447"/>
              <a:ext cx="211223" cy="2139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prstClr val="black"/>
                </a:solidFill>
              </a:endParaRPr>
            </a:p>
          </p:txBody>
        </p:sp>
        <p:sp>
          <p:nvSpPr>
            <p:cNvPr id="20" name="Freeform 134"/>
            <p:cNvSpPr/>
            <p:nvPr/>
          </p:nvSpPr>
          <p:spPr bwMode="auto">
            <a:xfrm>
              <a:off x="6159731" y="2111736"/>
              <a:ext cx="469385" cy="204111"/>
            </a:xfrm>
            <a:custGeom>
              <a:avLst/>
              <a:gdLst>
                <a:gd name="T0" fmla="*/ 35 w 200"/>
                <a:gd name="T1" fmla="*/ 87 h 87"/>
                <a:gd name="T2" fmla="*/ 35 w 200"/>
                <a:gd name="T3" fmla="*/ 72 h 87"/>
                <a:gd name="T4" fmla="*/ 46 w 200"/>
                <a:gd name="T5" fmla="*/ 72 h 87"/>
                <a:gd name="T6" fmla="*/ 46 w 200"/>
                <a:gd name="T7" fmla="*/ 87 h 87"/>
                <a:gd name="T8" fmla="*/ 155 w 200"/>
                <a:gd name="T9" fmla="*/ 87 h 87"/>
                <a:gd name="T10" fmla="*/ 155 w 200"/>
                <a:gd name="T11" fmla="*/ 72 h 87"/>
                <a:gd name="T12" fmla="*/ 166 w 200"/>
                <a:gd name="T13" fmla="*/ 72 h 87"/>
                <a:gd name="T14" fmla="*/ 166 w 200"/>
                <a:gd name="T15" fmla="*/ 87 h 87"/>
                <a:gd name="T16" fmla="*/ 199 w 200"/>
                <a:gd name="T17" fmla="*/ 87 h 87"/>
                <a:gd name="T18" fmla="*/ 200 w 200"/>
                <a:gd name="T19" fmla="*/ 43 h 87"/>
                <a:gd name="T20" fmla="*/ 156 w 200"/>
                <a:gd name="T21" fmla="*/ 0 h 87"/>
                <a:gd name="T22" fmla="*/ 156 w 200"/>
                <a:gd name="T23" fmla="*/ 0 h 87"/>
                <a:gd name="T24" fmla="*/ 156 w 200"/>
                <a:gd name="T25" fmla="*/ 0 h 87"/>
                <a:gd name="T26" fmla="*/ 140 w 200"/>
                <a:gd name="T27" fmla="*/ 0 h 87"/>
                <a:gd name="T28" fmla="*/ 100 w 200"/>
                <a:gd name="T29" fmla="*/ 80 h 87"/>
                <a:gd name="T30" fmla="*/ 60 w 200"/>
                <a:gd name="T31" fmla="*/ 0 h 87"/>
                <a:gd name="T32" fmla="*/ 45 w 200"/>
                <a:gd name="T33" fmla="*/ 0 h 87"/>
                <a:gd name="T34" fmla="*/ 45 w 200"/>
                <a:gd name="T35" fmla="*/ 0 h 87"/>
                <a:gd name="T36" fmla="*/ 44 w 200"/>
                <a:gd name="T37" fmla="*/ 0 h 87"/>
                <a:gd name="T38" fmla="*/ 1 w 200"/>
                <a:gd name="T39" fmla="*/ 43 h 87"/>
                <a:gd name="T40" fmla="*/ 0 w 200"/>
                <a:gd name="T41" fmla="*/ 87 h 87"/>
                <a:gd name="T42" fmla="*/ 35 w 200"/>
                <a:gd name="T4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197257" y="4734881"/>
            <a:ext cx="376569" cy="326360"/>
            <a:chOff x="7090992" y="4839631"/>
            <a:chExt cx="424306" cy="367732"/>
          </a:xfrm>
          <a:solidFill>
            <a:srgbClr val="263731"/>
          </a:solidFill>
        </p:grpSpPr>
        <p:sp>
          <p:nvSpPr>
            <p:cNvPr id="22" name="Freeform 19"/>
            <p:cNvSpPr/>
            <p:nvPr/>
          </p:nvSpPr>
          <p:spPr bwMode="auto">
            <a:xfrm>
              <a:off x="7156995" y="4994536"/>
              <a:ext cx="86882" cy="152885"/>
            </a:xfrm>
            <a:custGeom>
              <a:avLst/>
              <a:gdLst>
                <a:gd name="T0" fmla="*/ 4 w 54"/>
                <a:gd name="T1" fmla="*/ 95 h 95"/>
                <a:gd name="T2" fmla="*/ 49 w 54"/>
                <a:gd name="T3" fmla="*/ 95 h 95"/>
                <a:gd name="T4" fmla="*/ 54 w 54"/>
                <a:gd name="T5" fmla="*/ 90 h 95"/>
                <a:gd name="T6" fmla="*/ 54 w 54"/>
                <a:gd name="T7" fmla="*/ 4 h 95"/>
                <a:gd name="T8" fmla="*/ 49 w 54"/>
                <a:gd name="T9" fmla="*/ 0 h 95"/>
                <a:gd name="T10" fmla="*/ 4 w 54"/>
                <a:gd name="T11" fmla="*/ 0 h 95"/>
                <a:gd name="T12" fmla="*/ 0 w 54"/>
                <a:gd name="T13" fmla="*/ 4 h 95"/>
                <a:gd name="T14" fmla="*/ 0 w 54"/>
                <a:gd name="T15" fmla="*/ 90 h 95"/>
                <a:gd name="T16" fmla="*/ 4 w 54"/>
                <a:gd name="T1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95">
                  <a:moveTo>
                    <a:pt x="4" y="95"/>
                  </a:moveTo>
                  <a:cubicBezTo>
                    <a:pt x="49" y="95"/>
                    <a:pt x="49" y="95"/>
                    <a:pt x="49" y="95"/>
                  </a:cubicBezTo>
                  <a:cubicBezTo>
                    <a:pt x="52" y="95"/>
                    <a:pt x="54" y="93"/>
                    <a:pt x="54" y="90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2"/>
                    <a:pt x="52" y="0"/>
                    <a:pt x="4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3"/>
                    <a:pt x="2" y="95"/>
                    <a:pt x="4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7282266" y="4937962"/>
              <a:ext cx="86882" cy="209459"/>
            </a:xfrm>
            <a:custGeom>
              <a:avLst/>
              <a:gdLst>
                <a:gd name="T0" fmla="*/ 5 w 54"/>
                <a:gd name="T1" fmla="*/ 130 h 130"/>
                <a:gd name="T2" fmla="*/ 50 w 54"/>
                <a:gd name="T3" fmla="*/ 130 h 130"/>
                <a:gd name="T4" fmla="*/ 54 w 54"/>
                <a:gd name="T5" fmla="*/ 125 h 130"/>
                <a:gd name="T6" fmla="*/ 54 w 54"/>
                <a:gd name="T7" fmla="*/ 5 h 130"/>
                <a:gd name="T8" fmla="*/ 50 w 54"/>
                <a:gd name="T9" fmla="*/ 0 h 130"/>
                <a:gd name="T10" fmla="*/ 5 w 54"/>
                <a:gd name="T11" fmla="*/ 0 h 130"/>
                <a:gd name="T12" fmla="*/ 0 w 54"/>
                <a:gd name="T13" fmla="*/ 5 h 130"/>
                <a:gd name="T14" fmla="*/ 0 w 54"/>
                <a:gd name="T15" fmla="*/ 125 h 130"/>
                <a:gd name="T16" fmla="*/ 5 w 54"/>
                <a:gd name="T1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130">
                  <a:moveTo>
                    <a:pt x="5" y="130"/>
                  </a:moveTo>
                  <a:cubicBezTo>
                    <a:pt x="50" y="130"/>
                    <a:pt x="50" y="130"/>
                    <a:pt x="50" y="130"/>
                  </a:cubicBezTo>
                  <a:cubicBezTo>
                    <a:pt x="52" y="130"/>
                    <a:pt x="54" y="128"/>
                    <a:pt x="54" y="12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2"/>
                    <a:pt x="52" y="0"/>
                    <a:pt x="5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8"/>
                    <a:pt x="2" y="130"/>
                    <a:pt x="5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7408885" y="4891491"/>
              <a:ext cx="86882" cy="255931"/>
            </a:xfrm>
            <a:custGeom>
              <a:avLst/>
              <a:gdLst>
                <a:gd name="T0" fmla="*/ 4 w 54"/>
                <a:gd name="T1" fmla="*/ 159 h 159"/>
                <a:gd name="T2" fmla="*/ 49 w 54"/>
                <a:gd name="T3" fmla="*/ 159 h 159"/>
                <a:gd name="T4" fmla="*/ 54 w 54"/>
                <a:gd name="T5" fmla="*/ 154 h 159"/>
                <a:gd name="T6" fmla="*/ 54 w 54"/>
                <a:gd name="T7" fmla="*/ 5 h 159"/>
                <a:gd name="T8" fmla="*/ 49 w 54"/>
                <a:gd name="T9" fmla="*/ 0 h 159"/>
                <a:gd name="T10" fmla="*/ 4 w 54"/>
                <a:gd name="T11" fmla="*/ 0 h 159"/>
                <a:gd name="T12" fmla="*/ 0 w 54"/>
                <a:gd name="T13" fmla="*/ 5 h 159"/>
                <a:gd name="T14" fmla="*/ 0 w 54"/>
                <a:gd name="T15" fmla="*/ 154 h 159"/>
                <a:gd name="T16" fmla="*/ 4 w 54"/>
                <a:gd name="T17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159">
                  <a:moveTo>
                    <a:pt x="4" y="159"/>
                  </a:moveTo>
                  <a:cubicBezTo>
                    <a:pt x="49" y="159"/>
                    <a:pt x="49" y="159"/>
                    <a:pt x="49" y="159"/>
                  </a:cubicBezTo>
                  <a:cubicBezTo>
                    <a:pt x="52" y="159"/>
                    <a:pt x="54" y="157"/>
                    <a:pt x="54" y="154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2"/>
                    <a:pt x="52" y="0"/>
                    <a:pt x="4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7"/>
                    <a:pt x="2" y="159"/>
                    <a:pt x="4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7090992" y="4839631"/>
              <a:ext cx="424306" cy="367732"/>
            </a:xfrm>
            <a:custGeom>
              <a:avLst/>
              <a:gdLst>
                <a:gd name="T0" fmla="*/ 253 w 264"/>
                <a:gd name="T1" fmla="*/ 206 h 228"/>
                <a:gd name="T2" fmla="*/ 23 w 264"/>
                <a:gd name="T3" fmla="*/ 206 h 228"/>
                <a:gd name="T4" fmla="*/ 22 w 264"/>
                <a:gd name="T5" fmla="*/ 206 h 228"/>
                <a:gd name="T6" fmla="*/ 22 w 264"/>
                <a:gd name="T7" fmla="*/ 11 h 228"/>
                <a:gd name="T8" fmla="*/ 11 w 264"/>
                <a:gd name="T9" fmla="*/ 0 h 228"/>
                <a:gd name="T10" fmla="*/ 0 w 264"/>
                <a:gd name="T11" fmla="*/ 11 h 228"/>
                <a:gd name="T12" fmla="*/ 0 w 264"/>
                <a:gd name="T13" fmla="*/ 206 h 228"/>
                <a:gd name="T14" fmla="*/ 23 w 264"/>
                <a:gd name="T15" fmla="*/ 228 h 228"/>
                <a:gd name="T16" fmla="*/ 253 w 264"/>
                <a:gd name="T17" fmla="*/ 228 h 228"/>
                <a:gd name="T18" fmla="*/ 264 w 264"/>
                <a:gd name="T19" fmla="*/ 217 h 228"/>
                <a:gd name="T20" fmla="*/ 253 w 264"/>
                <a:gd name="T21" fmla="*/ 20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4" h="228">
                  <a:moveTo>
                    <a:pt x="253" y="206"/>
                  </a:moveTo>
                  <a:cubicBezTo>
                    <a:pt x="23" y="206"/>
                    <a:pt x="23" y="206"/>
                    <a:pt x="23" y="206"/>
                  </a:cubicBezTo>
                  <a:cubicBezTo>
                    <a:pt x="22" y="206"/>
                    <a:pt x="22" y="206"/>
                    <a:pt x="22" y="206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18"/>
                    <a:pt x="10" y="228"/>
                    <a:pt x="23" y="228"/>
                  </a:cubicBezTo>
                  <a:cubicBezTo>
                    <a:pt x="253" y="228"/>
                    <a:pt x="253" y="228"/>
                    <a:pt x="253" y="228"/>
                  </a:cubicBezTo>
                  <a:cubicBezTo>
                    <a:pt x="259" y="228"/>
                    <a:pt x="264" y="223"/>
                    <a:pt x="264" y="217"/>
                  </a:cubicBezTo>
                  <a:cubicBezTo>
                    <a:pt x="264" y="211"/>
                    <a:pt x="259" y="206"/>
                    <a:pt x="253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078590" y="4697212"/>
            <a:ext cx="321764" cy="318447"/>
            <a:chOff x="4270293" y="4090633"/>
            <a:chExt cx="390570" cy="386543"/>
          </a:xfrm>
          <a:solidFill>
            <a:srgbClr val="253930"/>
          </a:solidFill>
        </p:grpSpPr>
        <p:sp>
          <p:nvSpPr>
            <p:cNvPr id="27" name="Freeform 136"/>
            <p:cNvSpPr/>
            <p:nvPr/>
          </p:nvSpPr>
          <p:spPr bwMode="auto">
            <a:xfrm>
              <a:off x="4270293" y="4307258"/>
              <a:ext cx="390570" cy="169918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28" name="Freeform 137"/>
            <p:cNvSpPr>
              <a:spLocks noEditPoints="1"/>
            </p:cNvSpPr>
            <p:nvPr/>
          </p:nvSpPr>
          <p:spPr bwMode="auto">
            <a:xfrm>
              <a:off x="4270293" y="4090633"/>
              <a:ext cx="390570" cy="224678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7428669" y="1943829"/>
            <a:ext cx="1777365" cy="1229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title</a:t>
            </a:r>
            <a:endParaRPr lang="en-US" altLang="zh-CN" b="1" dirty="0" smtClean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r>
              <a:rPr lang="zh-CN" altLang="en-US" sz="1200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words here</a:t>
            </a:r>
            <a:endParaRPr lang="en-US" altLang="zh-CN" sz="1200" dirty="0" smtClean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r>
              <a:rPr lang="zh-CN" altLang="en-US" sz="1200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words here</a:t>
            </a:r>
            <a:endParaRPr lang="en-US" altLang="zh-CN" sz="1200" dirty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endParaRPr lang="en-US" altLang="zh-CN" sz="1600" dirty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endParaRPr lang="en-US" altLang="zh-CN" sz="16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428669" y="3139266"/>
            <a:ext cx="1777365" cy="1229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title</a:t>
            </a:r>
            <a:endParaRPr lang="en-US" altLang="zh-CN" b="1" dirty="0" smtClean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r>
              <a:rPr lang="zh-CN" altLang="en-US" sz="1200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words here</a:t>
            </a:r>
            <a:endParaRPr lang="en-US" altLang="zh-CN" sz="1200" dirty="0" smtClean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r>
              <a:rPr lang="zh-CN" altLang="en-US" sz="1200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words here</a:t>
            </a:r>
            <a:endParaRPr lang="en-US" altLang="zh-CN" sz="1200" dirty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endParaRPr lang="en-US" altLang="zh-CN" sz="1600" dirty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endParaRPr lang="en-US" altLang="zh-CN" sz="16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428669" y="4353939"/>
            <a:ext cx="1777365" cy="1229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title</a:t>
            </a:r>
            <a:endParaRPr lang="en-US" altLang="zh-CN" b="1" dirty="0" smtClean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r>
              <a:rPr lang="zh-CN" altLang="en-US" sz="1200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words here</a:t>
            </a:r>
            <a:endParaRPr lang="en-US" altLang="zh-CN" sz="1200" dirty="0" smtClean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r>
              <a:rPr lang="zh-CN" altLang="en-US" sz="1200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words here</a:t>
            </a:r>
            <a:endParaRPr lang="en-US" altLang="zh-CN" sz="1200" dirty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endParaRPr lang="en-US" altLang="zh-CN" sz="1600" dirty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endParaRPr lang="en-US" altLang="zh-CN" sz="16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428669" y="5534561"/>
            <a:ext cx="1777365" cy="1229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title</a:t>
            </a:r>
            <a:endParaRPr lang="en-US" altLang="zh-CN" b="1" dirty="0" smtClean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r>
              <a:rPr lang="zh-CN" altLang="en-US" sz="1200" dirty="0" smtClean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words here</a:t>
            </a:r>
            <a:endParaRPr lang="en-US" altLang="zh-CN" sz="1200" dirty="0" smtClean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r>
              <a:rPr lang="zh-CN" altLang="en-US" sz="1200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charset="0"/>
                <a:ea typeface="Calibri" panose="020F0502020204030204" charset="0"/>
              </a:rPr>
              <a:t>Add your words here</a:t>
            </a:r>
            <a:endParaRPr lang="en-US" altLang="zh-CN" sz="1200" dirty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endParaRPr lang="en-US" altLang="zh-CN" sz="1600" dirty="0">
              <a:blipFill>
                <a:blip r:embed="rId3"/>
                <a:stretch>
                  <a:fillRect/>
                </a:stretch>
              </a:blipFill>
              <a:latin typeface="Calibri" panose="020F0502020204030204" charset="0"/>
              <a:ea typeface="Calibri" panose="020F0502020204030204" charset="0"/>
            </a:endParaRPr>
          </a:p>
          <a:p>
            <a:endParaRPr lang="en-US" altLang="zh-CN" sz="16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pic>
        <p:nvPicPr>
          <p:cNvPr id="2" name="Θέση περιεχομένου 3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110" y="1476375"/>
            <a:ext cx="5570855" cy="5243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354</Words>
  <Application>WPS Presentation</Application>
  <PresentationFormat>Custom</PresentationFormat>
  <Paragraphs>44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solonel8@yahoo.gr</cp:lastModifiedBy>
  <cp:revision>216</cp:revision>
  <dcterms:created xsi:type="dcterms:W3CDTF">2015-12-13T09:05:00Z</dcterms:created>
  <dcterms:modified xsi:type="dcterms:W3CDTF">2025-01-23T10:34:39Z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1033-12.2.0.19805</vt:lpwstr>
  </property>
  <property fmtid="{D5CDD505-2E9C-101B-9397-08002B2CF9AE}" pid="3" name="ICV">
    <vt:lpwstr>34C99DF719AE445C97A2B50C873E8977_13</vt:lpwstr>
  </property>
</Properties>
</file>