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84784"/>
            <a:ext cx="7920880" cy="432048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Animals in </a:t>
            </a:r>
            <a:r>
              <a:rPr lang="en-GB" sz="5400" dirty="0" smtClean="0">
                <a:solidFill>
                  <a:schemeClr val="bg1"/>
                </a:solidFill>
              </a:rPr>
              <a:t>danger</a:t>
            </a:r>
            <a:br>
              <a:rPr lang="en-GB" sz="5400" dirty="0" smtClean="0">
                <a:solidFill>
                  <a:schemeClr val="bg1"/>
                </a:solidFill>
              </a:rPr>
            </a:br>
            <a:r>
              <a:rPr lang="en-GB" sz="5400" dirty="0" smtClean="0">
                <a:solidFill>
                  <a:schemeClr val="bg1"/>
                </a:solidFill>
              </a:rPr>
              <a:t>in Greece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Δ 1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2020-2021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brown bear</a:t>
            </a:r>
            <a:br>
              <a:rPr lang="en-GB" sz="3600" dirty="0" smtClean="0"/>
            </a:br>
            <a:r>
              <a:rPr lang="en-GB" sz="1600" dirty="0" smtClean="0"/>
              <a:t>Vanessa, </a:t>
            </a:r>
            <a:r>
              <a:rPr lang="en-GB" sz="1600" dirty="0" err="1" smtClean="0"/>
              <a:t>Rihanna</a:t>
            </a:r>
            <a:r>
              <a:rPr lang="en-GB" sz="1600" dirty="0" smtClean="0"/>
              <a:t>, </a:t>
            </a:r>
            <a:r>
              <a:rPr lang="en-GB" sz="1600" dirty="0" err="1" smtClean="0"/>
              <a:t>Serafeim</a:t>
            </a:r>
            <a:endParaRPr lang="en-GB" sz="36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The brown bear is brown and it sometimes has black spots.</a:t>
            </a:r>
          </a:p>
          <a:p>
            <a:r>
              <a:rPr lang="en-GB" sz="2400" dirty="0" smtClean="0"/>
              <a:t>It is 2 metres long. It depends on the gender and the season but most of the times it is 2 metres.</a:t>
            </a:r>
          </a:p>
          <a:p>
            <a:r>
              <a:rPr lang="en-GB" sz="2400" dirty="0" smtClean="0"/>
              <a:t>It weighs 170-300 kilos.</a:t>
            </a:r>
          </a:p>
          <a:p>
            <a:r>
              <a:rPr lang="en-GB" sz="2400" dirty="0" smtClean="0"/>
              <a:t>It lives on the mountains.</a:t>
            </a:r>
          </a:p>
          <a:p>
            <a:r>
              <a:rPr lang="en-GB" sz="2400" dirty="0" smtClean="0"/>
              <a:t>It eats everything, especially honey, snails, fish, tortoises, ants.</a:t>
            </a:r>
          </a:p>
        </p:txBody>
      </p:sp>
      <p:pic>
        <p:nvPicPr>
          <p:cNvPr id="7" name="6 - Θέση περιεχομένου" descr="αρχείο λήψης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484784"/>
            <a:ext cx="3024336" cy="2376264"/>
          </a:xfrm>
        </p:spPr>
      </p:pic>
      <p:sp>
        <p:nvSpPr>
          <p:cNvPr id="8" name="7 - Ορθογώνιο"/>
          <p:cNvSpPr/>
          <p:nvPr/>
        </p:nvSpPr>
        <p:spPr>
          <a:xfrm>
            <a:off x="5508104" y="4437112"/>
            <a:ext cx="3275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dirty="0" smtClean="0"/>
              <a:t>The brown bear is endangered because people want to kill it </a:t>
            </a:r>
            <a:r>
              <a:rPr lang="en-GB" sz="2000" dirty="0" smtClean="0"/>
              <a:t>for sport and because they are afraid of it. </a:t>
            </a:r>
          </a:p>
          <a:p>
            <a:pPr algn="just"/>
            <a:r>
              <a:rPr lang="en-GB" sz="2000" dirty="0" smtClean="0"/>
              <a:t>Fires also destroy the forests so bears  cannot find food.</a:t>
            </a:r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Red deer</a:t>
            </a:r>
            <a:br>
              <a:rPr lang="en-GB" sz="3600" dirty="0" smtClean="0"/>
            </a:br>
            <a:r>
              <a:rPr lang="en-GB" sz="1600" dirty="0" smtClean="0"/>
              <a:t>Victor, </a:t>
            </a:r>
            <a:r>
              <a:rPr lang="en-GB" sz="1600" dirty="0" err="1" smtClean="0"/>
              <a:t>Dinos</a:t>
            </a:r>
            <a:r>
              <a:rPr lang="en-GB" sz="1600" dirty="0" smtClean="0"/>
              <a:t>, </a:t>
            </a:r>
            <a:r>
              <a:rPr lang="en-GB" sz="1600" dirty="0" err="1" smtClean="0"/>
              <a:t>Yasheen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Male deer weighs 75-340 kilos and females 56-254 kilos.</a:t>
            </a:r>
          </a:p>
          <a:p>
            <a:r>
              <a:rPr lang="en-GB" sz="2400" dirty="0" smtClean="0"/>
              <a:t>It eats branches and tree leaves.</a:t>
            </a:r>
          </a:p>
          <a:p>
            <a:r>
              <a:rPr lang="en-GB" sz="2400" dirty="0" smtClean="0"/>
              <a:t>The dangers they face are illegal hunting, pollution and fires that destroy the natural habitat.</a:t>
            </a:r>
          </a:p>
        </p:txBody>
      </p:sp>
      <p:pic>
        <p:nvPicPr>
          <p:cNvPr id="5" name="4 - Θέση περιεχομένου" descr="αρχείο λήψης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96136" y="2204864"/>
            <a:ext cx="2442542" cy="231020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wolf</a:t>
            </a:r>
            <a:br>
              <a:rPr lang="en-GB" sz="3600" dirty="0" smtClean="0"/>
            </a:br>
            <a:r>
              <a:rPr lang="en-GB" sz="1600" dirty="0" err="1" smtClean="0"/>
              <a:t>Orfeas</a:t>
            </a:r>
            <a:r>
              <a:rPr lang="en-GB" sz="1600" dirty="0" smtClean="0"/>
              <a:t>, </a:t>
            </a:r>
            <a:r>
              <a:rPr lang="en-GB" sz="1600" dirty="0" err="1" smtClean="0"/>
              <a:t>Blagi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wolf eats meat.</a:t>
            </a:r>
          </a:p>
          <a:p>
            <a:r>
              <a:rPr lang="en-GB" sz="2400" dirty="0" smtClean="0"/>
              <a:t>It is one or two metres long.</a:t>
            </a:r>
          </a:p>
          <a:p>
            <a:r>
              <a:rPr lang="en-GB" sz="2400" dirty="0" smtClean="0"/>
              <a:t>The wolf is endangered because the forests get smaller and because humans hunt it.</a:t>
            </a:r>
            <a:endParaRPr lang="en-GB" sz="2400" dirty="0"/>
          </a:p>
        </p:txBody>
      </p:sp>
      <p:pic>
        <p:nvPicPr>
          <p:cNvPr id="5" name="4 - Θέση περιεχομένου" descr="αρχείο λήψης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57850" y="2132856"/>
            <a:ext cx="2586558" cy="24542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Caretta-caretta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1600" dirty="0" smtClean="0"/>
              <a:t>Artemis, </a:t>
            </a:r>
            <a:r>
              <a:rPr lang="en-GB" sz="1600" dirty="0" err="1" smtClean="0"/>
              <a:t>Fotini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400" dirty="0" smtClean="0"/>
              <a:t>The sea turtle </a:t>
            </a:r>
            <a:r>
              <a:rPr lang="en-GB" sz="2400" dirty="0" err="1" smtClean="0"/>
              <a:t>caretta</a:t>
            </a:r>
            <a:r>
              <a:rPr lang="en-GB" sz="2400" dirty="0" smtClean="0"/>
              <a:t> </a:t>
            </a:r>
            <a:r>
              <a:rPr lang="en-GB" sz="2400" dirty="0" err="1" smtClean="0"/>
              <a:t>caretta</a:t>
            </a:r>
            <a:r>
              <a:rPr lang="en-GB" sz="2400" dirty="0" smtClean="0"/>
              <a:t> lives in the Mediterranean Sea.</a:t>
            </a:r>
          </a:p>
          <a:p>
            <a:r>
              <a:rPr lang="en-GB" sz="2400" dirty="0" smtClean="0"/>
              <a:t>Its colours are yellow, brown and orange.</a:t>
            </a:r>
          </a:p>
          <a:p>
            <a:r>
              <a:rPr lang="en-GB" sz="2400" dirty="0" smtClean="0"/>
              <a:t>It weighs 300 kilos.</a:t>
            </a:r>
          </a:p>
          <a:p>
            <a:r>
              <a:rPr lang="en-GB" sz="2400" dirty="0" smtClean="0"/>
              <a:t>It is one metre long.</a:t>
            </a:r>
          </a:p>
          <a:p>
            <a:r>
              <a:rPr lang="en-GB" sz="2400" dirty="0" smtClean="0"/>
              <a:t>It eats fish.</a:t>
            </a:r>
          </a:p>
          <a:p>
            <a:r>
              <a:rPr lang="en-GB" sz="2400" dirty="0" smtClean="0"/>
              <a:t>It is endangered because many people walk over its eggs or babies by mistake. Another problem is pollution in the </a:t>
            </a:r>
            <a:r>
              <a:rPr lang="en-GB" sz="2600" dirty="0" smtClean="0"/>
              <a:t>Mediterranean</a:t>
            </a:r>
            <a:r>
              <a:rPr lang="en-GB" sz="2400" dirty="0" smtClean="0"/>
              <a:t> </a:t>
            </a:r>
            <a:r>
              <a:rPr lang="en-GB" sz="2400" dirty="0" smtClean="0"/>
              <a:t>Sea: turtles eat plastic bags or bottles which they mistake for jellyfish.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5" name="4 - Θέση περιεχομένου" descr="turtle8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2276873"/>
            <a:ext cx="3394720" cy="282032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Monachus-monachus</a:t>
            </a:r>
            <a:r>
              <a:rPr lang="en-GB" sz="3600" dirty="0" smtClean="0"/>
              <a:t> seal</a:t>
            </a:r>
            <a:br>
              <a:rPr lang="en-GB" sz="3600" dirty="0" smtClean="0"/>
            </a:br>
            <a:r>
              <a:rPr lang="en-GB" sz="1600" dirty="0" smtClean="0"/>
              <a:t>Jim, </a:t>
            </a:r>
            <a:r>
              <a:rPr lang="en-GB" sz="1600" dirty="0" err="1" smtClean="0"/>
              <a:t>Angelos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000" dirty="0" smtClean="0"/>
              <a:t>The Mediterranean monk seal lives in the Mediterranean Sea and in the Atlantic Ocean along the coasts of Northwest Africa.</a:t>
            </a:r>
          </a:p>
          <a:p>
            <a:r>
              <a:rPr lang="en-GB" sz="2000" dirty="0" smtClean="0"/>
              <a:t>Adult males are black with a white belly and adult females are brown or grey.</a:t>
            </a:r>
          </a:p>
          <a:p>
            <a:r>
              <a:rPr lang="en-GB" sz="2000" dirty="0" smtClean="0"/>
              <a:t>The Mediterranean monk seal weighs 250-300 kilos and averages 2.4 metres in length.</a:t>
            </a:r>
          </a:p>
          <a:p>
            <a:r>
              <a:rPr lang="en-GB" sz="2000" dirty="0" smtClean="0"/>
              <a:t>Monk seals eat fish, octopus and squid.</a:t>
            </a:r>
          </a:p>
          <a:p>
            <a:r>
              <a:rPr lang="en-GB" sz="2000" dirty="0" smtClean="0"/>
              <a:t>The Mediterranean monk seal is in danger because humans hunt it for its oil and skin. Fishermen want to kill them because they cut fishing nets.</a:t>
            </a:r>
          </a:p>
          <a:p>
            <a:endParaRPr lang="en-GB" sz="2400" dirty="0"/>
          </a:p>
        </p:txBody>
      </p:sp>
      <p:pic>
        <p:nvPicPr>
          <p:cNvPr id="5" name="4 - Θέση περιεχομένου" descr="αρχείο λήψης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24500" y="2420888"/>
            <a:ext cx="2719908" cy="230425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Dolphin</a:t>
            </a:r>
            <a:br>
              <a:rPr lang="en-GB" sz="3600" dirty="0" smtClean="0"/>
            </a:br>
            <a:r>
              <a:rPr lang="en-GB" sz="1600" dirty="0" smtClean="0"/>
              <a:t>Anna, </a:t>
            </a:r>
            <a:r>
              <a:rPr lang="en-GB" sz="1600" dirty="0" err="1" smtClean="0"/>
              <a:t>Vasiliki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 smtClean="0"/>
              <a:t>The dolphin live in the Greek seas.</a:t>
            </a:r>
          </a:p>
          <a:p>
            <a:r>
              <a:rPr lang="en-GB" sz="2400" dirty="0" smtClean="0"/>
              <a:t>They are blue and white.</a:t>
            </a:r>
          </a:p>
          <a:p>
            <a:r>
              <a:rPr lang="en-GB" sz="2400" dirty="0" smtClean="0"/>
              <a:t>Dolphins weigh 130-170 kilos.</a:t>
            </a:r>
          </a:p>
          <a:p>
            <a:r>
              <a:rPr lang="en-GB" sz="2400" dirty="0" smtClean="0"/>
              <a:t>They are 1.5 metres.</a:t>
            </a:r>
          </a:p>
          <a:p>
            <a:r>
              <a:rPr lang="en-GB" sz="2400" dirty="0" smtClean="0"/>
              <a:t>Dolphins eat small fish and squids.</a:t>
            </a:r>
          </a:p>
          <a:p>
            <a:r>
              <a:rPr lang="en-GB" sz="2400" dirty="0" smtClean="0"/>
              <a:t>The dolphin is in danger because of fishing, sea </a:t>
            </a:r>
            <a:r>
              <a:rPr lang="en-GB" sz="2400" dirty="0" smtClean="0"/>
              <a:t>pollution (dolphins eat plastic in the sea),  </a:t>
            </a:r>
            <a:r>
              <a:rPr lang="en-GB" sz="2400" dirty="0" smtClean="0"/>
              <a:t>noise and because there isn’t enough food.</a:t>
            </a:r>
            <a:endParaRPr lang="en-GB" sz="2400" dirty="0"/>
          </a:p>
        </p:txBody>
      </p:sp>
      <p:pic>
        <p:nvPicPr>
          <p:cNvPr id="5" name="4 - Θέση περιεχομένου" descr="αρχείο λήψης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28310" y="2564904"/>
            <a:ext cx="3004130" cy="208823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390</Words>
  <Application>Microsoft Office PowerPoint</Application>
  <PresentationFormat>Προβολή στην οθόνη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Animals in danger in Greece</vt:lpstr>
      <vt:lpstr>The brown bear Vanessa, Rihanna, Serafeim</vt:lpstr>
      <vt:lpstr>Red deer Victor, Dinos, Yasheen</vt:lpstr>
      <vt:lpstr>The wolf Orfeas, Blagi</vt:lpstr>
      <vt:lpstr>Caretta-caretta Artemis, Fotini</vt:lpstr>
      <vt:lpstr>Monachus-monachus seal Jim, Angelos</vt:lpstr>
      <vt:lpstr>Dolphin Anna, Vasiliki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 in danger</dc:title>
  <cp:lastModifiedBy>nick</cp:lastModifiedBy>
  <cp:revision>25</cp:revision>
  <dcterms:modified xsi:type="dcterms:W3CDTF">2021-06-23T16:22:54Z</dcterms:modified>
</cp:coreProperties>
</file>