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12776"/>
            <a:ext cx="7776864" cy="4824536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Animals in Danger</a:t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dirty="0" smtClean="0">
                <a:solidFill>
                  <a:schemeClr val="bg1"/>
                </a:solidFill>
              </a:rPr>
              <a:t>in Greece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Δ2 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2020-2021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Brown Bear</a:t>
            </a:r>
            <a:br>
              <a:rPr lang="en-GB" sz="3600" dirty="0" smtClean="0"/>
            </a:br>
            <a:r>
              <a:rPr lang="en-GB" sz="1600" dirty="0" err="1" smtClean="0"/>
              <a:t>Erato</a:t>
            </a:r>
            <a:r>
              <a:rPr lang="en-GB" sz="1600" dirty="0" smtClean="0"/>
              <a:t>, </a:t>
            </a:r>
            <a:r>
              <a:rPr lang="en-GB" sz="1600" dirty="0" err="1" smtClean="0"/>
              <a:t>Thekla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Brown bears live in mountains, forests and ice fields.</a:t>
            </a:r>
          </a:p>
          <a:p>
            <a:r>
              <a:rPr lang="en-GB" sz="2400" dirty="0" smtClean="0"/>
              <a:t>They weigh two hundred and fifty kilos.</a:t>
            </a:r>
          </a:p>
          <a:p>
            <a:r>
              <a:rPr lang="en-GB" sz="2400" dirty="0" smtClean="0"/>
              <a:t>They are 2 metres long.</a:t>
            </a:r>
          </a:p>
          <a:p>
            <a:r>
              <a:rPr lang="en-GB" sz="2400" dirty="0" smtClean="0"/>
              <a:t>They eat grass, roots, small animals and fish.</a:t>
            </a:r>
          </a:p>
          <a:p>
            <a:r>
              <a:rPr lang="en-GB" sz="2400" dirty="0" smtClean="0"/>
              <a:t>Bears have a baby (cub).</a:t>
            </a:r>
          </a:p>
          <a:p>
            <a:r>
              <a:rPr lang="en-GB" sz="2400" dirty="0" smtClean="0"/>
              <a:t>The cubs weigh 200-300 grams.</a:t>
            </a:r>
            <a:endParaRPr lang="en-GB" sz="2400" dirty="0"/>
          </a:p>
        </p:txBody>
      </p:sp>
      <p:pic>
        <p:nvPicPr>
          <p:cNvPr id="5" name="4 - Θέση περιεχομένου" descr="αρχείο λήψης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2132856"/>
            <a:ext cx="3456384" cy="28083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Red deer</a:t>
            </a:r>
            <a:br>
              <a:rPr lang="en-GB" sz="3600" dirty="0" smtClean="0"/>
            </a:br>
            <a:r>
              <a:rPr lang="en-GB" sz="1600" dirty="0" smtClean="0"/>
              <a:t>Daniel, Mateo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600" dirty="0" smtClean="0"/>
              <a:t>Name: </a:t>
            </a:r>
            <a:r>
              <a:rPr lang="en-GB" sz="2600" dirty="0" err="1" smtClean="0"/>
              <a:t>Cervus</a:t>
            </a:r>
            <a:r>
              <a:rPr lang="en-GB" sz="2600" dirty="0" smtClean="0"/>
              <a:t> </a:t>
            </a:r>
            <a:r>
              <a:rPr lang="en-GB" sz="2600" dirty="0" err="1" smtClean="0"/>
              <a:t>elaphus</a:t>
            </a:r>
            <a:endParaRPr lang="en-GB" sz="2600" dirty="0" smtClean="0"/>
          </a:p>
          <a:p>
            <a:r>
              <a:rPr lang="en-GB" sz="2600" dirty="0" smtClean="0"/>
              <a:t>Common name: red deer</a:t>
            </a:r>
          </a:p>
          <a:p>
            <a:r>
              <a:rPr lang="en-GB" sz="2600" dirty="0" smtClean="0"/>
              <a:t>Weight:160-240 kilos</a:t>
            </a:r>
          </a:p>
          <a:p>
            <a:r>
              <a:rPr lang="en-GB" sz="2600" dirty="0" smtClean="0"/>
              <a:t>Height:170-250 cm</a:t>
            </a:r>
          </a:p>
          <a:p>
            <a:r>
              <a:rPr lang="en-GB" sz="2600" dirty="0" smtClean="0"/>
              <a:t>Colour: brown</a:t>
            </a:r>
          </a:p>
          <a:p>
            <a:r>
              <a:rPr lang="en-GB" sz="2600" dirty="0" smtClean="0"/>
              <a:t>Food: leaves, trees, fruit, mushrooms, acorns</a:t>
            </a:r>
          </a:p>
          <a:p>
            <a:r>
              <a:rPr lang="en-GB" sz="2600" dirty="0" smtClean="0"/>
              <a:t>Location: The Caucasus Mountains, Greece, Morocco, Tunisia, Canada, Peru, Chile</a:t>
            </a:r>
          </a:p>
          <a:p>
            <a:r>
              <a:rPr lang="en-GB" sz="2600" dirty="0" smtClean="0"/>
              <a:t>Average life expectancy: 10-13 </a:t>
            </a:r>
            <a:r>
              <a:rPr lang="en-GB" sz="2600" dirty="0" smtClean="0"/>
              <a:t>years</a:t>
            </a:r>
          </a:p>
          <a:p>
            <a:r>
              <a:rPr lang="en-GB" sz="2600" dirty="0" smtClean="0"/>
              <a:t>It is endangered because of hunting.</a:t>
            </a:r>
            <a:endParaRPr lang="en-GB" sz="2600" dirty="0" smtClean="0"/>
          </a:p>
          <a:p>
            <a:endParaRPr lang="en-GB" dirty="0"/>
          </a:p>
        </p:txBody>
      </p:sp>
      <p:pic>
        <p:nvPicPr>
          <p:cNvPr id="5" name="4 - Θέση περιεχομένου" descr="Red Deer © Gillian Da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00808"/>
            <a:ext cx="3657600" cy="28083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wolf</a:t>
            </a:r>
            <a:br>
              <a:rPr lang="en-GB" sz="3600" dirty="0" smtClean="0"/>
            </a:br>
            <a:r>
              <a:rPr lang="en-GB" sz="1600" dirty="0" smtClean="0"/>
              <a:t>Adrian, </a:t>
            </a:r>
            <a:r>
              <a:rPr lang="en-GB" sz="1600" dirty="0" err="1" smtClean="0"/>
              <a:t>Alkinoos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It </a:t>
            </a:r>
            <a:r>
              <a:rPr lang="en-GB" dirty="0" err="1" smtClean="0"/>
              <a:t>Iives</a:t>
            </a:r>
            <a:r>
              <a:rPr lang="en-GB" dirty="0" smtClean="0"/>
              <a:t> in Portugal, Spain, Italy and in the east of Europe.</a:t>
            </a:r>
          </a:p>
          <a:p>
            <a:r>
              <a:rPr lang="en-GB" dirty="0" smtClean="0"/>
              <a:t>It can be up to one and a half metres long.</a:t>
            </a:r>
          </a:p>
          <a:p>
            <a:r>
              <a:rPr lang="en-GB" dirty="0" smtClean="0"/>
              <a:t>It weighs 40 kilos.</a:t>
            </a:r>
          </a:p>
          <a:p>
            <a:r>
              <a:rPr lang="en-GB" dirty="0" smtClean="0"/>
              <a:t>It’s grey and black.</a:t>
            </a:r>
          </a:p>
          <a:p>
            <a:r>
              <a:rPr lang="en-GB" dirty="0" smtClean="0"/>
              <a:t>It’s carnivorous: it eats other animals.</a:t>
            </a:r>
          </a:p>
          <a:p>
            <a:r>
              <a:rPr lang="en-GB" dirty="0" smtClean="0"/>
              <a:t>It is in danger because hunters kill them.</a:t>
            </a:r>
            <a:endParaRPr lang="en-GB" dirty="0"/>
          </a:p>
        </p:txBody>
      </p:sp>
      <p:pic>
        <p:nvPicPr>
          <p:cNvPr id="7" name="6 - Θέση περιεχομένου" descr="Eurasian_wol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16813"/>
            <a:ext cx="4038600" cy="269273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Monachus</a:t>
            </a:r>
            <a:r>
              <a:rPr lang="en-GB" sz="3600" dirty="0" smtClean="0"/>
              <a:t> </a:t>
            </a:r>
            <a:r>
              <a:rPr lang="en-GB" sz="3600" dirty="0" err="1" smtClean="0"/>
              <a:t>Monachus</a:t>
            </a:r>
            <a:r>
              <a:rPr lang="en-GB" sz="3600" dirty="0" smtClean="0"/>
              <a:t> seal</a:t>
            </a:r>
            <a:br>
              <a:rPr lang="en-GB" sz="3600" dirty="0" smtClean="0"/>
            </a:br>
            <a:r>
              <a:rPr lang="en-GB" sz="1600" dirty="0" err="1" smtClean="0"/>
              <a:t>Foivos</a:t>
            </a:r>
            <a:r>
              <a:rPr lang="en-GB" sz="1600" dirty="0" smtClean="0"/>
              <a:t>, </a:t>
            </a:r>
            <a:r>
              <a:rPr lang="en-GB" sz="1600" dirty="0" err="1" smtClean="0"/>
              <a:t>Gledis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4200" dirty="0" smtClean="0"/>
              <a:t>The Mediterranean seal is a shy animal that especially loves underwater caves and beaches, as there she gives birth and feeds her pups. </a:t>
            </a:r>
          </a:p>
          <a:p>
            <a:pPr>
              <a:buNone/>
            </a:pPr>
            <a:r>
              <a:rPr lang="en-GB" sz="4200" dirty="0" smtClean="0"/>
              <a:t>It can swim very big distances in a few weeks or months, it goes underwater at 170 meters, looking for fishes and basically octopuses,  which are her favourite food. </a:t>
            </a:r>
          </a:p>
          <a:p>
            <a:pPr>
              <a:buNone/>
            </a:pPr>
            <a:r>
              <a:rPr lang="en-GB" sz="4200" dirty="0" smtClean="0"/>
              <a:t>Unfortunately, there are only around 600 Mediterranean seals left in the world. The Mediterranean seal in our days is one of the rarest mammals in Europe</a:t>
            </a:r>
            <a:r>
              <a:rPr lang="en-GB" sz="3200" dirty="0" smtClean="0"/>
              <a:t>.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4 - Θέση περιεχομένου" descr="αρχείο λήψης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132856"/>
            <a:ext cx="3096344" cy="273630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Caretta</a:t>
            </a:r>
            <a:r>
              <a:rPr lang="en-GB" sz="3600" dirty="0" smtClean="0"/>
              <a:t> </a:t>
            </a:r>
            <a:r>
              <a:rPr lang="en-GB" sz="3600" dirty="0" err="1" smtClean="0"/>
              <a:t>Caretta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1600" dirty="0" err="1" smtClean="0"/>
              <a:t>Stefanos</a:t>
            </a:r>
            <a:r>
              <a:rPr lang="en-GB" sz="1600" dirty="0" smtClean="0"/>
              <a:t>, Mate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4038600" cy="5517232"/>
          </a:xfrm>
        </p:spPr>
        <p:txBody>
          <a:bodyPr>
            <a:noAutofit/>
          </a:bodyPr>
          <a:lstStyle/>
          <a:p>
            <a:r>
              <a:rPr lang="en-GB" sz="1800" dirty="0" smtClean="0"/>
              <a:t>The loggerhead sea turtle or </a:t>
            </a:r>
            <a:r>
              <a:rPr lang="en-GB" sz="1800" dirty="0" err="1" smtClean="0"/>
              <a:t>Carreta</a:t>
            </a:r>
            <a:r>
              <a:rPr lang="en-GB" sz="1800" dirty="0" smtClean="0"/>
              <a:t> </a:t>
            </a:r>
            <a:r>
              <a:rPr lang="en-GB" sz="1800" dirty="0" err="1" smtClean="0"/>
              <a:t>Carreta</a:t>
            </a:r>
            <a:r>
              <a:rPr lang="en-GB" sz="1800" dirty="0" smtClean="0"/>
              <a:t> lives in the Mediterranean sea and nests in Greece.</a:t>
            </a:r>
          </a:p>
          <a:p>
            <a:r>
              <a:rPr lang="en-GB" sz="1800" dirty="0" smtClean="0"/>
              <a:t> Its about one metre long and weighs about a hundred kilos. </a:t>
            </a:r>
          </a:p>
          <a:p>
            <a:r>
              <a:rPr lang="en-GB" sz="1800" dirty="0" smtClean="0"/>
              <a:t>Its shell is red – brown</a:t>
            </a:r>
          </a:p>
          <a:p>
            <a:r>
              <a:rPr lang="en-GB" sz="1800" dirty="0" smtClean="0"/>
              <a:t>It has got lungs and breathes air and moves with its front and rear flippers.</a:t>
            </a:r>
          </a:p>
          <a:p>
            <a:r>
              <a:rPr lang="en-GB" sz="1800" dirty="0" smtClean="0"/>
              <a:t>It lays its eggs on land ,on beaches in </a:t>
            </a:r>
            <a:r>
              <a:rPr lang="en-GB" sz="1800" dirty="0" err="1" smtClean="0"/>
              <a:t>Zakinthos</a:t>
            </a:r>
            <a:r>
              <a:rPr lang="en-GB" sz="1800" dirty="0" smtClean="0"/>
              <a:t>, Peloponnese and Crete. Each sea turtle lays about 115 eggs every two or three years</a:t>
            </a:r>
          </a:p>
          <a:p>
            <a:r>
              <a:rPr lang="en-GB" sz="1800" dirty="0" smtClean="0"/>
              <a:t> </a:t>
            </a:r>
            <a:r>
              <a:rPr lang="en-GB" sz="1800" dirty="0" smtClean="0"/>
              <a:t>There are many dangers for the baby turtles: 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tourism destroys their natural habitat.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Turtles die as they eat plastic bags which they mistake for jellyfish.</a:t>
            </a: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  <p:pic>
        <p:nvPicPr>
          <p:cNvPr id="5" name="4 - Θέση περιεχομένου" descr="turtle8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772817"/>
            <a:ext cx="4038600" cy="280831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The dolphin</a:t>
            </a:r>
            <a:br>
              <a:rPr lang="en-GB" sz="3600" dirty="0" smtClean="0"/>
            </a:br>
            <a:endParaRPr lang="en-GB" sz="3600" dirty="0"/>
          </a:p>
        </p:txBody>
      </p:sp>
      <p:pic>
        <p:nvPicPr>
          <p:cNvPr id="7" name="6 - Θέση περιεχομένου" descr="αρχείο λήψης (1)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28800"/>
            <a:ext cx="4752528" cy="403244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375</Words>
  <Application>Microsoft Office PowerPoint</Application>
  <PresentationFormat>Προβολή στην οθόνη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Animals in Danger in Greece</vt:lpstr>
      <vt:lpstr>The Brown Bear Erato, Thekla</vt:lpstr>
      <vt:lpstr>Red deer Daniel, Mateo</vt:lpstr>
      <vt:lpstr>The wolf Adrian, Alkinoos</vt:lpstr>
      <vt:lpstr>Monachus Monachus seal Foivos, Gledis</vt:lpstr>
      <vt:lpstr>Caretta Caretta Stefanos, Mate</vt:lpstr>
      <vt:lpstr>The dolphin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 in Danger</dc:title>
  <cp:lastModifiedBy>nick</cp:lastModifiedBy>
  <cp:revision>18</cp:revision>
  <dcterms:modified xsi:type="dcterms:W3CDTF">2021-06-23T16:14:44Z</dcterms:modified>
</cp:coreProperties>
</file>