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bin"/>
      <p:regular r:id="rId11"/>
    </p:embeddedFont>
    <p:embeddedFont>
      <p:font typeface="Unbounded"/>
      <p:regular r:id="rId12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31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67909"/>
            <a:ext cx="7468553" cy="2914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ΠΕΤΡΕΛΑΙΟ: ΑΠΟ ΤΟ ΥΠΕΔΑΦΟΣ ΣΤΟ ΣΠΙΤΙ ΜΑΣ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4641533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Το πετρέλαιο αποτελεί ένα πολύτιμο ορυκτό καύσιμο που παίζει ζωτικό ρόλο στην καθημερινή μας ζωή. Από τα αυτοκίνητα μας μέχρι τα πλαστικά μας, η ενέργεια του πετρελαίου τροφοδοτεί τις δραστηριότητες μας.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46068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6468308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6442829"/>
            <a:ext cx="2961323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CAD6DE"/>
                </a:solidFill>
                <a:latin typeface="Cabin Bold" pitchFamily="34" charset="0"/>
                <a:ea typeface="Cabin Bold" pitchFamily="34" charset="-122"/>
                <a:cs typeface="Cabin Bold" pitchFamily="34" charset="-120"/>
              </a:rPr>
              <a:t>by Nora Mavrogonatou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141" y="618292"/>
            <a:ext cx="757451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Πώς σχηματίζεται το πετρέλαιο στο υπέδαφος;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92133" y="2273260"/>
            <a:ext cx="30480" cy="5337929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Shape 2"/>
          <p:cNvSpPr/>
          <p:nvPr/>
        </p:nvSpPr>
        <p:spPr>
          <a:xfrm>
            <a:off x="6829127" y="2762369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Shape 3"/>
          <p:cNvSpPr/>
          <p:nvPr/>
        </p:nvSpPr>
        <p:spPr>
          <a:xfrm>
            <a:off x="6355140" y="2525435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7" name="Text 4"/>
          <p:cNvSpPr/>
          <p:nvPr/>
        </p:nvSpPr>
        <p:spPr>
          <a:xfrm>
            <a:off x="6532781" y="2619375"/>
            <a:ext cx="149066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840504" y="2497455"/>
            <a:ext cx="3906798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Συγκέντρωση Οργανικής Ύλης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840504" y="2961680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Πριν εκατομμύρια χρόνια, νεκρά φυτά και ζώα συσσωρεύτηκαν στο βυθό της θάλασσας.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29127" y="4616410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Shape 8"/>
          <p:cNvSpPr/>
          <p:nvPr/>
        </p:nvSpPr>
        <p:spPr>
          <a:xfrm>
            <a:off x="6355140" y="4379476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2" name="Text 9"/>
          <p:cNvSpPr/>
          <p:nvPr/>
        </p:nvSpPr>
        <p:spPr>
          <a:xfrm>
            <a:off x="6482417" y="4473416"/>
            <a:ext cx="249793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840504" y="4351496"/>
            <a:ext cx="3258264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Συμπίεση και Θερμότητα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840504" y="4815721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Στρώματα ιζημάτων τα σκέπασαν και η πίεση και η θερμότητα μεταμόρφωσαν την οργανική ύλη.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29127" y="6470452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6" name="Shape 13"/>
          <p:cNvSpPr/>
          <p:nvPr/>
        </p:nvSpPr>
        <p:spPr>
          <a:xfrm>
            <a:off x="6355140" y="6233517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7" name="Text 14"/>
          <p:cNvSpPr/>
          <p:nvPr/>
        </p:nvSpPr>
        <p:spPr>
          <a:xfrm>
            <a:off x="6480036" y="6327458"/>
            <a:ext cx="254556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840504" y="6205538"/>
            <a:ext cx="3270409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Σχηματισμός Πετρελαίου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840504" y="6669762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Με την πάροδο του χρόνου, η οργανική ύλη μετατράπηκε σε πετρέλαιο, ένα υγρό καύσιμο.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995695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Εξόρυξη και Μεταφορά Πετρελαίου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Εξόρυξη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Οι γεωτρήσεις εξορύσσουν το πετρέλαιο από τα υπόγεια κοιτάσματα.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Μεταφορά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Συλλέγεται σε δεξαμενές και μεταφέρεται με πλοία, αγωγούς, και αεροπλάνα.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Επεξεργασία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Στα διυλιστήρια, το πετρέλαιο καθαρίζεται και διαχωρίζεται σε διάφορες μορφές.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48834"/>
            <a:ext cx="686847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Χρήσεις του Πετρελαίου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211824"/>
            <a:ext cx="3614618" cy="2889290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1077039" y="24511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Καύσιμο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2946678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Χρησιμοποιείται για την τροφοδοσία αυτοκινήτων, αεροπλάνων, πλοίων, και εργοστασίων.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211824"/>
            <a:ext cx="3614618" cy="2889290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4930973" y="24511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Πλαστικά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2946678"/>
            <a:ext cx="3135987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Πλαστικά δοχεία, φίλτρα, ρούχα, και άλλα αντικείμενα κατασκευάζονται από πετρέλαιο.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340429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1077039" y="55797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Καλλυντικά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6075283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Πολλά καλλυντικά, όπως κρέμες, αρώματα, και σαμπουάν, περιέχουν πετρελαιοειδή.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693" y="614720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Πετρελαιοκηλίδες: Αιτίες και Αντιμετώπιση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93" y="2261354"/>
            <a:ext cx="1115258" cy="17845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0517" y="2484358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Ατυχήματα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230517" y="2946202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Ατυχήματα σε πλοία, αγωγούς, και πλατφόρμες μπορούν να προκαλέσουν διαρροές.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93" y="4045863"/>
            <a:ext cx="1115258" cy="17845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30517" y="426886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Συνέπειες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230517" y="4730710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Οι πετρελαιοκηλίδες μολύνουν το νερό, τα ζώα και τα φυτά.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93" y="5830372"/>
            <a:ext cx="1115258" cy="17845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30517" y="6053376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Αντιμετώπιση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230517" y="6515219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Χρησιμοποιούνται συστήματα απορρόφησης, καθαρισμού και ελέγχου.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73862"/>
            <a:ext cx="699682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Εξοικονόμηση Ενέργειας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6513790" y="2806303"/>
            <a:ext cx="159187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270605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Μείωση Κατανάλωσης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01959" y="3553539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Η εξοικονόμηση ενέργειας μειώνει την ζήτηση για πετρέλαιο.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2706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9" name="Text 6"/>
          <p:cNvSpPr/>
          <p:nvPr/>
        </p:nvSpPr>
        <p:spPr>
          <a:xfrm>
            <a:off x="10313908" y="2806303"/>
            <a:ext cx="26670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2706053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Ανανεώσιμες Πηγές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55893" y="3553539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Αναζητούμε εναλλακτικές πηγές, όπως η ηλιακή και η αιολική ενέργεια.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559415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Text 10"/>
          <p:cNvSpPr/>
          <p:nvPr/>
        </p:nvSpPr>
        <p:spPr>
          <a:xfrm>
            <a:off x="6457474" y="5694402"/>
            <a:ext cx="27170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5594152"/>
            <a:ext cx="387393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Περιβαλλοντική Προστασία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6089690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Μειώνει τις εκπομπές CO2, βελτιώνει την ποιότητα του αέρα και του νερού.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9947" y="764024"/>
            <a:ext cx="7636907" cy="1266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Εναλλακτικές Πηγές Ενέργειας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947" y="2353270"/>
            <a:ext cx="538282" cy="53828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39947" y="3106817"/>
            <a:ext cx="2533174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Ηλιακή Ενέργεια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239947" y="3552706"/>
            <a:ext cx="3657005" cy="1033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Η ενέργεια του ήλιου μετατρέπεται σε ηλεκτρική ενέργεια με ηλιακά πάνελ.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849" y="2353270"/>
            <a:ext cx="538282" cy="5382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9849" y="3106817"/>
            <a:ext cx="2533174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Αιολική Ενέργεια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10219849" y="3552706"/>
            <a:ext cx="3657005" cy="689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Η κινήση του άνεμου κινεί αιολικά τουρμπίνες που παράγουν ενέργεια.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947" y="5232321"/>
            <a:ext cx="538282" cy="5382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39947" y="5985867"/>
            <a:ext cx="3159919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Υδροηλεκτρική Ενέργεια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6239947" y="6431756"/>
            <a:ext cx="3657005" cy="1033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Η ενέργεια του νερού μετατρέπεται σε ηλεκτρική ενέργεια με υδροηλεκτρικά φράγματα.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849" y="5232321"/>
            <a:ext cx="538282" cy="5382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19849" y="5985867"/>
            <a:ext cx="2902506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Γεωθερμική Ενέργεια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10219849" y="6431756"/>
            <a:ext cx="3657005" cy="1033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Η θερμότητα του εσωτερικού της γης χρησιμοποιείται για την παραγωγή ενέργειας.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620917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Συμπεράσματα και Προτάσεις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387923"/>
            <a:ext cx="7468553" cy="3220641"/>
          </a:xfrm>
          <a:prstGeom prst="roundRect">
            <a:avLst>
              <a:gd name="adj" fmla="val 1115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Shape 2"/>
          <p:cNvSpPr/>
          <p:nvPr/>
        </p:nvSpPr>
        <p:spPr>
          <a:xfrm>
            <a:off x="6331744" y="3395543"/>
            <a:ext cx="7453312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Text 3"/>
          <p:cNvSpPr/>
          <p:nvPr/>
        </p:nvSpPr>
        <p:spPr>
          <a:xfrm>
            <a:off x="6571059" y="3546753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Το πετρέλαιο είναι ένα σημαντικό καύσιμο αλλά η υπερβολική χρήση του έχει αρνητικές συνέπειες.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31744" y="4464010"/>
            <a:ext cx="7453312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6571059" y="4615220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Πρέπει να εξοικονομούμε ενέργεια, να αναζητούμε εναλλακτικές πηγές, και να προστατεύουμε το περιβάλλον.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6331744" y="5532477"/>
            <a:ext cx="7453312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0" name="Text 7"/>
          <p:cNvSpPr/>
          <p:nvPr/>
        </p:nvSpPr>
        <p:spPr>
          <a:xfrm>
            <a:off x="6571059" y="5683687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Μαζί, μπορούμε να δημιουργήσουμε ένα βιώσιμο μέλλον για όλους.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Προσαρμογή</PresentationFormat>
  <Paragraphs>65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Cabin Bold</vt:lpstr>
      <vt:lpstr>Arial</vt:lpstr>
      <vt:lpstr>Unbounded</vt:lpstr>
      <vt:lpstr>Cabin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Νόρα Μαυρογονάτου</cp:lastModifiedBy>
  <cp:revision>1</cp:revision>
  <dcterms:created xsi:type="dcterms:W3CDTF">2024-11-16T19:50:10Z</dcterms:created>
  <dcterms:modified xsi:type="dcterms:W3CDTF">2024-11-16T19:50:38Z</dcterms:modified>
</cp:coreProperties>
</file>