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15BC0E1-6B63-4637-952B-53673584AF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F9F0C8BA-D977-431F-85C8-FB3ED003B5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2DD61AAB-0A5C-4AEC-8D3B-C6518421D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53947-1176-4052-8215-B9ACD058F39D}" type="datetimeFigureOut">
              <a:rPr lang="el-GR" smtClean="0"/>
              <a:t>17/11/2020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A9159C5-EE2A-4D8C-B470-CB111B91B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D8B58FC-E5D2-4470-81E8-D45F6FBADB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4338A-D351-405E-8AF0-0F1CB7895D5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771199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B56852C-5C28-4C09-A19C-C60ED0A39F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7A740F9E-F3D0-44A2-A433-2B5EC626BD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1B1E352-A2C8-4B5B-8E55-B8F135C7F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53947-1176-4052-8215-B9ACD058F39D}" type="datetimeFigureOut">
              <a:rPr lang="el-GR" smtClean="0"/>
              <a:t>17/11/2020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6FB716F-4AB2-4F5C-AB45-2BA055BDA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0A2139C8-9C5D-4FD4-8749-C78D2155D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4338A-D351-405E-8AF0-0F1CB7895D5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51692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F57CDA18-08A5-4558-B1FA-2C5A9E191D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2C470DED-4330-4393-AE6A-DAD336185F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2BD28B27-C7F3-4F27-884F-7394EA95F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53947-1176-4052-8215-B9ACD058F39D}" type="datetimeFigureOut">
              <a:rPr lang="el-GR" smtClean="0"/>
              <a:t>17/11/2020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FF094455-25BA-453B-82F6-393CCA5DD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A5134146-ED53-488A-ADAF-9C101EBCF1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4338A-D351-405E-8AF0-0F1CB7895D5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46789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5A2676B-5520-4994-B7CD-F06315F6E2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CC5C3A1-B5DF-4B56-AF68-50F8CFE16A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41C7B80-5084-40FE-B52F-18E365DD5E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53947-1176-4052-8215-B9ACD058F39D}" type="datetimeFigureOut">
              <a:rPr lang="el-GR" smtClean="0"/>
              <a:t>17/11/2020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EE7D0BD-74C6-467C-96F7-52D93CBE2F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212B5CD-C6E5-4E1E-A5F4-7FD847D38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4338A-D351-405E-8AF0-0F1CB7895D5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4440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882CFE7-46A2-4C98-8E5D-D106498372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3128D9EA-935F-4FB5-93B2-C65F04F770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0F79741-75B4-4AD8-9BFE-8EF3C01B41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53947-1176-4052-8215-B9ACD058F39D}" type="datetimeFigureOut">
              <a:rPr lang="el-GR" smtClean="0"/>
              <a:t>17/11/2020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89E42E62-7204-4E9D-A47A-28D32D19A1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3483E7C-86B5-406E-A139-BF7547100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4338A-D351-405E-8AF0-0F1CB7895D5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68368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DEF0B92-600B-45B1-81EE-F1268A608B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077B6CA-0D1B-4642-932B-EC4991E1C5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781193C3-1203-4B07-BAF9-4E0B0418FB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57CA1145-8124-473D-ADA8-AA2DBB9106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53947-1176-4052-8215-B9ACD058F39D}" type="datetimeFigureOut">
              <a:rPr lang="el-GR" smtClean="0"/>
              <a:t>17/11/2020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3941DAC1-F7AA-4E4C-AF4E-D8CEF6CFA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A8EB0EFC-A574-4DE7-ACAB-7A1B9A0527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4338A-D351-405E-8AF0-0F1CB7895D5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74360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8FFDE58-D99D-4EAD-8527-AE7BA17C53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F8B370DF-0ABE-431D-BC63-0F481748CB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D753CFA2-AA8F-4AD7-94C6-407DB708C4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6A9046D5-B929-4980-A39F-8459220B6E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4D513430-52A3-4973-A37B-E21E3C1E85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5E3E017E-3D3F-4938-AAA0-8FA5D57503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53947-1176-4052-8215-B9ACD058F39D}" type="datetimeFigureOut">
              <a:rPr lang="el-GR" smtClean="0"/>
              <a:t>17/11/2020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F563D63D-2E0D-4A4B-9FC3-B3DF1F4C1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B4CCE249-3819-443D-B8C0-A08F3D062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4338A-D351-405E-8AF0-0F1CB7895D5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08430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B7647D9-29E5-4C2E-9CE8-736F3E82DC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7AA5873E-02A0-426E-BDCD-50EEAC5FD9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53947-1176-4052-8215-B9ACD058F39D}" type="datetimeFigureOut">
              <a:rPr lang="el-GR" smtClean="0"/>
              <a:t>17/11/2020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C2EC8039-7D3E-4B0F-A50D-C39B2C30EC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54E77DD2-1AD3-494B-A3B8-5EABF72477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4338A-D351-405E-8AF0-0F1CB7895D5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43852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28662BFD-80B1-47DB-902E-BA9F36F59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53947-1176-4052-8215-B9ACD058F39D}" type="datetimeFigureOut">
              <a:rPr lang="el-GR" smtClean="0"/>
              <a:t>17/11/2020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2AD77EF7-D0EF-488B-B475-40D85443B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063E38CB-2E27-49AE-8CD6-E4128D5DB7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4338A-D351-405E-8AF0-0F1CB7895D5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92122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10242F0-353B-492E-823C-6EE08A4D8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ECA222B-5FC1-4EAE-8299-244D61D9B0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86443C34-E80E-403A-9770-EA7D5C134C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5F8AD177-7CA4-4739-9919-D80293F31E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53947-1176-4052-8215-B9ACD058F39D}" type="datetimeFigureOut">
              <a:rPr lang="el-GR" smtClean="0"/>
              <a:t>17/11/2020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C69E5191-3FB9-4546-AA4F-F1A8BB6137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9AA724B8-982F-436E-879F-14759D373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4338A-D351-405E-8AF0-0F1CB7895D5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506307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B12BCA0-294D-43B1-8A14-DCAACC41FC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8728402F-D344-4AF3-83DF-13A0E58D5F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4C1A0B41-71E7-4B4E-ADE2-DB6D5C0D22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06A938D0-13BB-41D7-BB9D-5C2433F512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53947-1176-4052-8215-B9ACD058F39D}" type="datetimeFigureOut">
              <a:rPr lang="el-GR" smtClean="0"/>
              <a:t>17/11/2020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2E6C9F57-F453-48E6-865B-820CC05E4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04177731-6DE5-4452-963F-C1C415D47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4338A-D351-405E-8AF0-0F1CB7895D5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00584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E2704AE2-B7BB-42AA-ABFB-D01401FB8D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4E16DE05-FF74-430B-85EB-A0655B545C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26E4EEE2-AD22-482E-AB06-6923A22A8A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53947-1176-4052-8215-B9ACD058F39D}" type="datetimeFigureOut">
              <a:rPr lang="el-GR" smtClean="0"/>
              <a:t>17/11/2020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46C08DB-2ABE-405A-B59F-374068947E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7A83DAFE-97AC-490B-AC3F-78C81CDB5D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44338A-D351-405E-8AF0-0F1CB7895D5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77714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animated-hello-image-0008">
            <a:extLst>
              <a:ext uri="{FF2B5EF4-FFF2-40B4-BE49-F238E27FC236}">
                <a16:creationId xmlns:a16="http://schemas.microsoft.com/office/drawing/2014/main" id="{5D8FB609-8560-40E5-91F7-86B81339BDAA}"/>
              </a:ext>
            </a:extLst>
          </p:cNvPr>
          <p:cNvPicPr>
            <a:picLocks noGrp="1" noChangeAspect="1" noChangeArrowheads="1" noCro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1164" y="2391508"/>
            <a:ext cx="4937760" cy="21523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07711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D1BF54B-50CD-43FC-9B72-CC1CB3C6E1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81878"/>
            <a:ext cx="10515600" cy="5395085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l-GR" dirty="0">
                <a:solidFill>
                  <a:srgbClr val="FF0000"/>
                </a:solidFill>
              </a:rPr>
              <a:t>                                 </a:t>
            </a:r>
            <a:r>
              <a:rPr lang="el-GR" sz="4400" dirty="0">
                <a:solidFill>
                  <a:srgbClr val="FF0000"/>
                </a:solidFill>
              </a:rPr>
              <a:t>Γεια σας, παιδιά!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l-GR" sz="4400" dirty="0"/>
              <a:t>Πάμε να μιλήσουμε για μερικά πράγματα που πρέπει να γνωρίζουμε σχετικά με τις συναντήσεις μας στην εικονική μας τάξη!</a:t>
            </a:r>
          </a:p>
        </p:txBody>
      </p:sp>
    </p:spTree>
    <p:extLst>
      <p:ext uri="{BB962C8B-B14F-4D97-AF65-F5344CB8AC3E}">
        <p14:creationId xmlns:p14="http://schemas.microsoft.com/office/powerpoint/2010/main" val="3451496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AF1348B-B0F4-4EC6-838F-B10BC5FE04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95049"/>
          </a:xfrm>
        </p:spPr>
        <p:txBody>
          <a:bodyPr/>
          <a:lstStyle/>
          <a:p>
            <a:r>
              <a:rPr lang="el-GR" dirty="0">
                <a:solidFill>
                  <a:srgbClr val="FF0000"/>
                </a:solidFill>
              </a:rPr>
              <a:t>Πριν το μάθημα: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C995597-D996-47B7-BC79-92B73F70A1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0174"/>
            <a:ext cx="10515600" cy="5797825"/>
          </a:xfrm>
        </p:spPr>
        <p:txBody>
          <a:bodyPr>
            <a:normAutofit fontScale="92500"/>
          </a:bodyPr>
          <a:lstStyle/>
          <a:p>
            <a:pPr>
              <a:lnSpc>
                <a:spcPts val="3840"/>
              </a:lnSpc>
            </a:pPr>
            <a:r>
              <a:rPr lang="el-GR" sz="3200" dirty="0"/>
              <a:t>Φροντίζουμε η συσκευή μας (υπολογιστής, </a:t>
            </a:r>
            <a:r>
              <a:rPr lang="en-US" sz="3200" dirty="0"/>
              <a:t>tablet </a:t>
            </a:r>
            <a:r>
              <a:rPr lang="el-GR" sz="3200" dirty="0"/>
              <a:t>ή κινητό) να είναι επαρκώς </a:t>
            </a:r>
            <a:r>
              <a:rPr lang="el-GR" sz="3200" b="1" dirty="0"/>
              <a:t>φορτισμένη</a:t>
            </a:r>
            <a:r>
              <a:rPr lang="el-GR" sz="3200" dirty="0"/>
              <a:t> και ελέγχουμε </a:t>
            </a:r>
            <a:r>
              <a:rPr lang="el-GR" sz="3200" b="1" dirty="0"/>
              <a:t>ήχο</a:t>
            </a:r>
            <a:r>
              <a:rPr lang="el-GR" sz="3200" dirty="0"/>
              <a:t> και </a:t>
            </a:r>
            <a:r>
              <a:rPr lang="el-GR" sz="3200" b="1" dirty="0"/>
              <a:t>μικρόφωνα</a:t>
            </a:r>
            <a:r>
              <a:rPr lang="el-GR" sz="3200" dirty="0"/>
              <a:t>.</a:t>
            </a:r>
          </a:p>
          <a:p>
            <a:pPr>
              <a:lnSpc>
                <a:spcPts val="3840"/>
              </a:lnSpc>
            </a:pPr>
            <a:r>
              <a:rPr lang="el-GR" sz="3200" dirty="0"/>
              <a:t> Καθόμαστε σε ένα σημείο του σπιτιού μας με όσο το δυνατόν περισσότερη </a:t>
            </a:r>
            <a:r>
              <a:rPr lang="el-GR" sz="3200" b="1" dirty="0"/>
              <a:t>ησυχία</a:t>
            </a:r>
            <a:r>
              <a:rPr lang="el-GR" sz="3200" dirty="0"/>
              <a:t>.</a:t>
            </a:r>
          </a:p>
          <a:p>
            <a:pPr>
              <a:lnSpc>
                <a:spcPts val="3840"/>
              </a:lnSpc>
            </a:pPr>
            <a:r>
              <a:rPr lang="el-GR" sz="3200" dirty="0"/>
              <a:t>Έχουμε κοντά μας ό,τι χρειαζόμαστε (</a:t>
            </a:r>
            <a:r>
              <a:rPr lang="el-GR" sz="3200" b="1" dirty="0"/>
              <a:t>βιβλία</a:t>
            </a:r>
            <a:r>
              <a:rPr lang="el-GR" sz="3200" dirty="0"/>
              <a:t>, </a:t>
            </a:r>
            <a:r>
              <a:rPr lang="el-GR" sz="3200" b="1" dirty="0"/>
              <a:t>τετράδια</a:t>
            </a:r>
            <a:r>
              <a:rPr lang="el-GR" sz="3200" dirty="0"/>
              <a:t>, </a:t>
            </a:r>
            <a:r>
              <a:rPr lang="el-GR" sz="3200" b="1" dirty="0"/>
              <a:t>μολύβι,</a:t>
            </a:r>
            <a:r>
              <a:rPr lang="el-GR" sz="3200" dirty="0"/>
              <a:t> </a:t>
            </a:r>
            <a:r>
              <a:rPr lang="el-GR" sz="3200" b="1" dirty="0"/>
              <a:t>γόμα </a:t>
            </a:r>
            <a:r>
              <a:rPr lang="el-GR" sz="3200" dirty="0"/>
              <a:t>κτλ.)</a:t>
            </a:r>
          </a:p>
          <a:p>
            <a:pPr>
              <a:lnSpc>
                <a:spcPts val="3600"/>
              </a:lnSpc>
            </a:pPr>
            <a:r>
              <a:rPr lang="el-GR" sz="3200" dirty="0"/>
              <a:t>Εάν διαθέτουμε </a:t>
            </a:r>
            <a:r>
              <a:rPr lang="el-GR" sz="3200" b="1" dirty="0"/>
              <a:t>ακουστικά</a:t>
            </a:r>
            <a:r>
              <a:rPr lang="el-GR" sz="3200" dirty="0"/>
              <a:t> (</a:t>
            </a:r>
            <a:r>
              <a:rPr lang="en-US" sz="3200" dirty="0"/>
              <a:t>headphones/earphones), </a:t>
            </a:r>
            <a:r>
              <a:rPr lang="el-GR" sz="3200" dirty="0"/>
              <a:t>τα</a:t>
            </a:r>
          </a:p>
          <a:p>
            <a:pPr marL="0" indent="0">
              <a:lnSpc>
                <a:spcPts val="3600"/>
              </a:lnSpc>
              <a:buNone/>
            </a:pPr>
            <a:r>
              <a:rPr lang="el-GR" sz="3200" dirty="0"/>
              <a:t>  φοράμε για να απομακρύνουμε τους γύρω θορύβους και να</a:t>
            </a:r>
          </a:p>
          <a:p>
            <a:pPr marL="0" indent="0">
              <a:lnSpc>
                <a:spcPts val="3600"/>
              </a:lnSpc>
              <a:buNone/>
            </a:pPr>
            <a:r>
              <a:rPr lang="el-GR" sz="3200" dirty="0"/>
              <a:t>   είμαστε πιο συγκεντρωμένοι κατά τη διάρκεια του</a:t>
            </a:r>
          </a:p>
          <a:p>
            <a:pPr marL="0" indent="0">
              <a:lnSpc>
                <a:spcPts val="3600"/>
              </a:lnSpc>
              <a:buNone/>
            </a:pPr>
            <a:r>
              <a:rPr lang="el-GR" sz="3200" dirty="0"/>
              <a:t>   μαθήματος.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970159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989B664-33E0-489A-8A3B-F9EA77D08F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54075"/>
          </a:xfrm>
        </p:spPr>
        <p:txBody>
          <a:bodyPr/>
          <a:lstStyle/>
          <a:p>
            <a:r>
              <a:rPr lang="el-GR" dirty="0">
                <a:solidFill>
                  <a:srgbClr val="FF0000"/>
                </a:solidFill>
              </a:rPr>
              <a:t>Όταν ξεκινά το μάθημα: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1C968F2-C28F-45B4-AEBF-D231089B35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19200"/>
            <a:ext cx="10515600" cy="4957763"/>
          </a:xfrm>
        </p:spPr>
        <p:txBody>
          <a:bodyPr/>
          <a:lstStyle/>
          <a:p>
            <a:endParaRPr lang="el-GR" dirty="0"/>
          </a:p>
          <a:p>
            <a:pPr>
              <a:lnSpc>
                <a:spcPct val="100000"/>
              </a:lnSpc>
            </a:pPr>
            <a:r>
              <a:rPr lang="el-GR" dirty="0"/>
              <a:t>Συνδεόμαστε στο «δωμάτιο» του δασκάλου, γράφοντας ολόκληρο το </a:t>
            </a:r>
            <a:r>
              <a:rPr lang="el-GR" b="1" dirty="0"/>
              <a:t>ονοματεπώνυμό</a:t>
            </a:r>
            <a:r>
              <a:rPr lang="el-GR" dirty="0"/>
              <a:t> μας.</a:t>
            </a:r>
          </a:p>
          <a:p>
            <a:pPr>
              <a:lnSpc>
                <a:spcPct val="100000"/>
              </a:lnSpc>
            </a:pPr>
            <a:r>
              <a:rPr lang="el-GR" b="1" dirty="0"/>
              <a:t>Δεν</a:t>
            </a:r>
            <a:r>
              <a:rPr lang="el-GR" dirty="0"/>
              <a:t> ανοίγουμε τις </a:t>
            </a:r>
            <a:r>
              <a:rPr lang="el-GR" b="1" dirty="0"/>
              <a:t>κάμερες</a:t>
            </a:r>
            <a:r>
              <a:rPr lang="el-GR" dirty="0"/>
              <a:t>.</a:t>
            </a:r>
          </a:p>
          <a:p>
            <a:pPr>
              <a:lnSpc>
                <a:spcPct val="100000"/>
              </a:lnSpc>
            </a:pPr>
            <a:r>
              <a:rPr lang="el-GR" dirty="0"/>
              <a:t>Περιμένουμε από τον δάσκαλο/τη δασκάλα να μας πει πότε να ανοίξουμε τα </a:t>
            </a:r>
            <a:r>
              <a:rPr lang="el-GR" b="1" dirty="0"/>
              <a:t>μικρόφωνα</a:t>
            </a:r>
            <a:r>
              <a:rPr lang="el-GR" dirty="0"/>
              <a:t> για να μιλήσουμε.</a:t>
            </a:r>
            <a:r>
              <a:rPr lang="en-US" dirty="0"/>
              <a:t> ‘H </a:t>
            </a:r>
            <a:r>
              <a:rPr lang="el-GR" dirty="0"/>
              <a:t>σηκώνουμε το ηλεκτρονικό χεράκι.</a:t>
            </a:r>
          </a:p>
          <a:p>
            <a:pPr>
              <a:lnSpc>
                <a:spcPct val="100000"/>
              </a:lnSpc>
            </a:pPr>
            <a:r>
              <a:rPr lang="el-GR" dirty="0"/>
              <a:t>Μπορούμε να ρωτήσουμε κάτι ή να απαντήσουμε σε μια ερώτηση πληκτρολογώντας στο </a:t>
            </a:r>
            <a:r>
              <a:rPr lang="en-US" b="1" dirty="0"/>
              <a:t>chat</a:t>
            </a:r>
            <a:r>
              <a:rPr lang="en-US" dirty="0"/>
              <a:t>.</a:t>
            </a:r>
            <a:endParaRPr lang="el-GR" dirty="0"/>
          </a:p>
          <a:p>
            <a:endParaRPr lang="en-US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189118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9E4164D-188C-447F-8840-BB818A9884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668544"/>
          </a:xfrm>
        </p:spPr>
        <p:txBody>
          <a:bodyPr>
            <a:normAutofit fontScale="90000"/>
          </a:bodyPr>
          <a:lstStyle/>
          <a:p>
            <a:r>
              <a:rPr lang="el-GR" dirty="0">
                <a:solidFill>
                  <a:srgbClr val="FF0000"/>
                </a:solidFill>
              </a:rPr>
              <a:t>Και …δεν ξεχνάμε την </a:t>
            </a:r>
            <a:r>
              <a:rPr lang="en-US" dirty="0" err="1">
                <a:solidFill>
                  <a:srgbClr val="FF0000"/>
                </a:solidFill>
              </a:rPr>
              <a:t>eclass</a:t>
            </a:r>
            <a:r>
              <a:rPr lang="en-US" dirty="0">
                <a:solidFill>
                  <a:srgbClr val="FF0000"/>
                </a:solidFill>
              </a:rPr>
              <a:t>!!!</a:t>
            </a: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397E664-AF7A-42CF-B6D8-DA1C1CDD12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2452"/>
            <a:ext cx="10515600" cy="4944511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l-GR" dirty="0"/>
              <a:t>Κατά διαστήματα θα μπαίνετε στην </a:t>
            </a:r>
            <a:r>
              <a:rPr lang="en-US" b="1" dirty="0" err="1"/>
              <a:t>eclass</a:t>
            </a:r>
            <a:r>
              <a:rPr lang="en-US" b="1" dirty="0"/>
              <a:t> </a:t>
            </a:r>
            <a:r>
              <a:rPr lang="el-GR" dirty="0"/>
              <a:t>των </a:t>
            </a:r>
            <a:r>
              <a:rPr lang="el-GR" b="1" dirty="0"/>
              <a:t>Αγγλικών</a:t>
            </a:r>
            <a:r>
              <a:rPr lang="el-GR" dirty="0"/>
              <a:t> για να βρίσκετε τυχόν </a:t>
            </a:r>
            <a:r>
              <a:rPr lang="el-GR" b="1" dirty="0"/>
              <a:t>εργασίες</a:t>
            </a:r>
            <a:r>
              <a:rPr lang="el-GR" dirty="0"/>
              <a:t> που θα σας βάζω ή για να διαβάζετε </a:t>
            </a:r>
            <a:r>
              <a:rPr lang="el-GR" b="1" dirty="0"/>
              <a:t>ανακοινώσεις</a:t>
            </a:r>
            <a:r>
              <a:rPr lang="el-GR" dirty="0"/>
              <a:t> ή </a:t>
            </a:r>
            <a:r>
              <a:rPr lang="el-GR" b="1" dirty="0"/>
              <a:t>μηνύματα</a:t>
            </a:r>
            <a:r>
              <a:rPr lang="el-GR" dirty="0"/>
              <a:t>. Θα σας ενημερώνω σχετικά κατά τη διάρκεια του μαθήματος.</a:t>
            </a:r>
          </a:p>
          <a:p>
            <a:pPr>
              <a:lnSpc>
                <a:spcPct val="100000"/>
              </a:lnSpc>
            </a:pPr>
            <a:r>
              <a:rPr lang="el-GR" dirty="0"/>
              <a:t>Εννοείται ότι όποιος θέλει μπορεί να κάνει και διάφορες </a:t>
            </a:r>
            <a:r>
              <a:rPr lang="en-US" dirty="0"/>
              <a:t>online </a:t>
            </a:r>
            <a:r>
              <a:rPr lang="el-GR" dirty="0"/>
              <a:t>δραστηριότητες που σας έχω ήδη ετοιμάσει ανά ενότητα.</a:t>
            </a:r>
          </a:p>
          <a:p>
            <a:pPr>
              <a:lnSpc>
                <a:spcPct val="100000"/>
              </a:lnSpc>
            </a:pPr>
            <a:endParaRPr lang="el-GR" dirty="0"/>
          </a:p>
          <a:p>
            <a:pPr>
              <a:lnSpc>
                <a:spcPct val="100000"/>
              </a:lnSpc>
            </a:pPr>
            <a:r>
              <a:rPr lang="el-GR" dirty="0">
                <a:solidFill>
                  <a:srgbClr val="FF0000"/>
                </a:solidFill>
              </a:rPr>
              <a:t>Προσοχή! </a:t>
            </a:r>
            <a:r>
              <a:rPr lang="el-GR" dirty="0"/>
              <a:t>Αν θέλετε να δείτε κάποιο </a:t>
            </a:r>
            <a:r>
              <a:rPr lang="el-GR" dirty="0" err="1"/>
              <a:t>βιντεάκι</a:t>
            </a:r>
            <a:r>
              <a:rPr lang="el-GR" dirty="0"/>
              <a:t> στην </a:t>
            </a:r>
            <a:r>
              <a:rPr lang="en-US" dirty="0" err="1"/>
              <a:t>eclass</a:t>
            </a:r>
            <a:r>
              <a:rPr lang="en-US" dirty="0"/>
              <a:t> </a:t>
            </a:r>
            <a:r>
              <a:rPr lang="el-GR" dirty="0"/>
              <a:t>και δεν έχετε </a:t>
            </a:r>
            <a:r>
              <a:rPr lang="en-US" dirty="0" err="1"/>
              <a:t>wifi</a:t>
            </a:r>
            <a:r>
              <a:rPr lang="en-US" dirty="0"/>
              <a:t>, </a:t>
            </a:r>
            <a:r>
              <a:rPr lang="el-GR" dirty="0"/>
              <a:t>να θυμάστε ότι </a:t>
            </a:r>
            <a:r>
              <a:rPr lang="el-GR" dirty="0" err="1"/>
              <a:t>καναναλώνονται</a:t>
            </a:r>
            <a:r>
              <a:rPr lang="el-GR" dirty="0"/>
              <a:t> αρκετά δεδομένα...</a:t>
            </a:r>
          </a:p>
        </p:txBody>
      </p:sp>
    </p:spTree>
    <p:extLst>
      <p:ext uri="{BB962C8B-B14F-4D97-AF65-F5344CB8AC3E}">
        <p14:creationId xmlns:p14="http://schemas.microsoft.com/office/powerpoint/2010/main" val="10176628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3BEECB1-A1D6-41D7-BEA1-3C14B84230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                               </a:t>
            </a:r>
            <a:r>
              <a:rPr lang="el-GR" sz="4000" dirty="0"/>
              <a:t>Καλή μας αρχή, λοιπόν!</a:t>
            </a:r>
          </a:p>
          <a:p>
            <a:pPr marL="0" indent="0">
              <a:buNone/>
            </a:pPr>
            <a:endParaRPr lang="el-GR" sz="4000" dirty="0"/>
          </a:p>
          <a:p>
            <a:pPr marL="0" indent="0">
              <a:buNone/>
            </a:pPr>
            <a:r>
              <a:rPr lang="el-GR" sz="4000" dirty="0"/>
              <a:t>                          </a:t>
            </a:r>
          </a:p>
        </p:txBody>
      </p:sp>
      <p:pic>
        <p:nvPicPr>
          <p:cNvPr id="1028" name="Picture 4" descr="animated-goodbye-image-0037">
            <a:extLst>
              <a:ext uri="{FF2B5EF4-FFF2-40B4-BE49-F238E27FC236}">
                <a16:creationId xmlns:a16="http://schemas.microsoft.com/office/drawing/2014/main" id="{266CE44F-5C8C-4B9E-ADD6-851F1BA2273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8261" y="3276599"/>
            <a:ext cx="3647610" cy="1337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20074150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268</Words>
  <Application>Microsoft Office PowerPoint</Application>
  <PresentationFormat>Ευρεία οθόνη</PresentationFormat>
  <Paragraphs>24</Paragraphs>
  <Slides>6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Θέμα του Office</vt:lpstr>
      <vt:lpstr>Παρουσίαση του PowerPoint</vt:lpstr>
      <vt:lpstr>Παρουσίαση του PowerPoint</vt:lpstr>
      <vt:lpstr>Πριν το μάθημα:</vt:lpstr>
      <vt:lpstr>Όταν ξεκινά το μάθημα:</vt:lpstr>
      <vt:lpstr>Και …δεν ξεχνάμε την eclass!!!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ANDREAS TSOLKAS</dc:creator>
  <cp:lastModifiedBy>ANDREAS TSOLKAS</cp:lastModifiedBy>
  <cp:revision>18</cp:revision>
  <dcterms:created xsi:type="dcterms:W3CDTF">2020-11-17T09:03:40Z</dcterms:created>
  <dcterms:modified xsi:type="dcterms:W3CDTF">2020-11-17T13:18:47Z</dcterms:modified>
</cp:coreProperties>
</file>