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DABC50-D8F4-4EE9-9660-99CA39D6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EEC513A-9A12-4A26-90EE-43947C55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02F8-86D1-455E-823F-82C5FF578154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599CBD0-1214-4668-98ED-D09FBACF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969C7E6-1375-47A1-89E3-CED0E0F6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E4F3-1162-423D-8237-D76CB34142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39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4BF1EE3-A8C5-4B17-915D-ACA5E487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BAB8D5B-BE66-4B90-9ADE-CABF19D54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FB79B6-3DD7-49A0-8821-6FE280C1C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02F8-86D1-455E-823F-82C5FF578154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AD70E1-EAFB-490B-9C80-0DD9D3537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E2A0A4-F395-4207-B3F7-15ECBB761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1E4F3-1162-423D-8237-D76CB34142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085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0173813A-7B39-4A66-B191-141D8C93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5CD9FBE-F334-4353-8D0C-9E03C6BDD3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34539"/>
      </p:ext>
    </p:extLst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224DBCF9-B868-49F9-853B-B7528A05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 ιστορία του χωριού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59E48A-077A-4D03-B606-BF6D17C680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59859"/>
      </p:ext>
    </p:extLst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953E292B-B642-43B7-A713-EFF278C3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03F78D-5B69-4C3A-A0AC-3C1386FCA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44282"/>
      </p:ext>
    </p:extLst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2E9F5666-E0B1-40D1-A891-152C2875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DFB3F9-9EA0-45B4-BA05-2D08189A19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2502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EAA4B2BD-1E0A-4B4F-A66E-90C36BFE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 αρχοντικό του Γεώργιου Μαύρου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09D630-B9E1-4103-98C5-7A8267E97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0404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E836D233-5413-419D-BE16-8D4CB44A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9808210-4BC6-4DFF-9D5B-727B2F088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23712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Προβολή στην οθόνη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Η ιστορία του χωριού</vt:lpstr>
      <vt:lpstr>Παρουσίαση του PowerPoint</vt:lpstr>
      <vt:lpstr>Παρουσίαση του PowerPoint</vt:lpstr>
      <vt:lpstr>Το αρχοντικό του Γεώργιου Μαύρου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 Drosou</dc:creator>
  <cp:lastModifiedBy>Katerina Drosou</cp:lastModifiedBy>
  <cp:revision>1</cp:revision>
  <dcterms:created xsi:type="dcterms:W3CDTF">2020-11-23T20:25:58Z</dcterms:created>
  <dcterms:modified xsi:type="dcterms:W3CDTF">2020-11-23T20:25:58Z</dcterms:modified>
</cp:coreProperties>
</file>