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BA1497-A17D-417F-A36A-5E45BD47E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9D64E65-71D7-4320-BAEF-34F76A99D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5D88B8-83AD-4F3F-9474-F7398179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B5B-8C94-4723-8D34-0A803796420B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E7813D-4626-447C-B910-FB3726CC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AB5A2D-1712-4676-9FA6-E6837C3E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6A65-4A48-4E13-8BA6-E13A1F33B3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85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2205C6-2E39-40EF-804F-63FFF5DE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24EDCBC-34BC-48B2-AAA9-238504928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CCAE60-E8DE-45B3-986B-C7D83B67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B5B-8C94-4723-8D34-0A803796420B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C5D6F1-C707-4CB5-A463-1C423FC5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4DDD8A-7E34-4B30-8A3B-AEFDB6E1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6A65-4A48-4E13-8BA6-E13A1F33B3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295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851CF66-75FB-430F-8ADC-89A87FF21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150D349-1956-4400-8FC6-6392C82E8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0FFD071-6D1C-4800-BB83-F1D146B90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B5B-8C94-4723-8D34-0A803796420B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FC9E61-2C68-48BA-9BF9-F2EE8DE9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7F92EE5-1A86-4710-AF88-88867081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6A65-4A48-4E13-8BA6-E13A1F33B3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836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8A521F-8E1A-44D3-8FBD-82436F1B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48CDD8-0381-49B3-AF83-9A39163A0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F69569-7B51-445F-BBFD-3E85B2E6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B5B-8C94-4723-8D34-0A803796420B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2E69DD-6057-4854-B88F-8B6DE6F5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49157E-C6A6-4D7F-AF51-28B139A0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6A65-4A48-4E13-8BA6-E13A1F33B3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286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48C8AA-D2AC-4AEF-813F-3CFDE52F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B31C371-574C-4C93-A6F7-79F1E485D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C0C94A-8A6B-4455-91E0-8A7D645E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B5B-8C94-4723-8D34-0A803796420B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DABC81-E678-4F49-B19D-B628926E3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E54A02-A41D-481A-BACD-42D1EB33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6A65-4A48-4E13-8BA6-E13A1F33B3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30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650815-0513-4149-9937-2D5B738B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6857C0-7E8D-4EB9-926C-6E24FB817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6F119FE-B52F-432D-8824-44B52ED8D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F0D9D75-D278-4666-B6AA-1DA3B66E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B5B-8C94-4723-8D34-0A803796420B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A28AC60-9537-41D1-A202-B8983108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40C994C-A41A-4335-95DB-AD919640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6A65-4A48-4E13-8BA6-E13A1F33B3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59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B20FA7-6EE6-486E-8EC9-D843DE11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8F634BE-A23C-4B45-8F3E-28674012E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2123CBF-D80B-438A-84CB-1942F3B44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49F06A7-C31A-41D7-8547-F3AC662B9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09F319A-32F3-46F4-9309-29A9B61AC2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79FFCCA-E993-47C9-9559-3BF4207E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B5B-8C94-4723-8D34-0A803796420B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621925A-0A6B-47A9-A44A-830F2C9F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B4463A2-A14E-46A9-8456-F8847678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6A65-4A48-4E13-8BA6-E13A1F33B3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941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2A24E0-7A36-42C3-87CF-281969D4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98A17E6-05A8-4622-A072-A7583575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B5B-8C94-4723-8D34-0A803796420B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7AE3FE9-9B97-46D4-BE79-D84F01CF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2642233-5C7C-49DD-90AF-C40F145C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6A65-4A48-4E13-8BA6-E13A1F33B3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10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E045585-A52B-431D-9A3D-32F4534D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B5B-8C94-4723-8D34-0A803796420B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BB64C4D-F6F1-4744-A542-7A22F00C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D164145-F648-42F5-A26D-CE7756C5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6A65-4A48-4E13-8BA6-E13A1F33B3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75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A0A374-918E-44FE-90AF-6C6B246D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45A12D-F779-4012-B191-9D8B8B81E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709EDAB-CD4D-4EA2-9112-7E6EAB45C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41A47E3-8B53-493F-98CC-8800B8D3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B5B-8C94-4723-8D34-0A803796420B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6342934-82C4-4B73-BC10-AD13C821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0D2FC56-9926-4E5D-9AF8-3DAAEF8E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6A65-4A48-4E13-8BA6-E13A1F33B3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67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108F41-E883-4509-9565-AB4C74CB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0EF9506-31C0-43CA-85E5-6409D592C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8FA571C-EB30-45E4-8DB2-83C275BEF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44E8ADB-EF7B-41CD-BDE8-D7A03701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B5B-8C94-4723-8D34-0A803796420B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CB03BF4-9883-41FC-BA70-E19CD287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8D8EE94-6F40-4783-9A55-E60BAC64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6A65-4A48-4E13-8BA6-E13A1F33B3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11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E79DC54-2C28-4C9C-A1CC-3ED3B501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2F87279-1C65-4703-9CB6-4755395E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4B64DE-ECFA-4F59-B044-A5AE07822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18B5B-8C94-4723-8D34-0A803796420B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19F8BA2-1DA8-4E07-948A-5D682E1A5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DBBCFA-A2C5-4DEB-89C8-3DDDF1741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56A65-4A48-4E13-8BA6-E13A1F33B3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71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82CC406-403F-4181-B897-D781C7041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2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2BC15-F962-4E52-BCE8-B413B4AF3C10}"/>
              </a:ext>
            </a:extLst>
          </p:cNvPr>
          <p:cNvSpPr txBox="1"/>
          <p:nvPr/>
        </p:nvSpPr>
        <p:spPr>
          <a:xfrm>
            <a:off x="804620" y="4592325"/>
            <a:ext cx="5946579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ΝΙΚΗΤΑΡΑΣ </a:t>
            </a:r>
            <a:r>
              <a:rPr lang="el-GR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Ο ΤΟΥΡΚΟΦΑΓΟΣ</a:t>
            </a:r>
            <a:endParaRPr lang="en-US" sz="36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Νικηταράς ο ανιδιοτελής ήρωας">
            <a:extLst>
              <a:ext uri="{FF2B5EF4-FFF2-40B4-BE49-F238E27FC236}">
                <a16:creationId xmlns:a16="http://schemas.microsoft.com/office/drawing/2014/main" id="{0D180765-A613-46E1-ABFE-1B700E198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r="1" b="1"/>
          <a:stretch/>
        </p:blipFill>
        <p:spPr bwMode="auto"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ουρανός, υπαίθριος, χλόη, πεδίο&#10;&#10;Περιγραφή που δημιουργήθηκε αυτόματα">
            <a:extLst>
              <a:ext uri="{FF2B5EF4-FFF2-40B4-BE49-F238E27FC236}">
                <a16:creationId xmlns:a16="http://schemas.microsoft.com/office/drawing/2014/main" id="{8CF91D54-4158-4D7E-BB91-5D6C47C6C1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r="4075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88176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7DD8F63-C8D8-40DF-A215-F326A9210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26" r="1285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A6DB038-A871-437E-AE7F-CADB9042174C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Ο Νικηταράς Σταματενόπουλος  γεννήθηκε το 1781</a:t>
            </a:r>
            <a:r>
              <a:rPr lang="el-GR" dirty="0"/>
              <a:t> σε μια περιοχή μεταξύ του Μιστρά και της Καλαμάτας, στην λεγόμενη Αναστασίτσα.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dirty="0"/>
              <a:t>Η μητέρα του ήταν αδελφή του Κολοκοτρώνη και ο πατέρας του ήταν ο κλέφτης </a:t>
            </a:r>
            <a:r>
              <a:rPr lang="el-GR" dirty="0" err="1"/>
              <a:t>Σταματέλος</a:t>
            </a:r>
            <a:r>
              <a:rPr lang="el-GR" dirty="0"/>
              <a:t>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B008828-FB02-4BA2-9D5C-6AF4D7686C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2010" r="10440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71D6BD-BD02-40C7-B8D1-B93E20F7FA70}"/>
              </a:ext>
            </a:extLst>
          </p:cNvPr>
          <p:cNvSpPr txBox="1"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</a:rPr>
              <a:t>Τ</a:t>
            </a:r>
            <a:r>
              <a:rPr lang="en-US" sz="2000" dirty="0">
                <a:solidFill>
                  <a:srgbClr val="000000"/>
                </a:solidFill>
              </a:rPr>
              <a:t>ο</a:t>
            </a:r>
            <a:r>
              <a:rPr lang="el-GR" sz="2000" dirty="0">
                <a:solidFill>
                  <a:srgbClr val="000000"/>
                </a:solidFill>
              </a:rPr>
              <a:t> 1818, ενώ ο Νικηταράς βρισκόταν στα Ιόνια Νησιά, οι Τούρκοι αποκεφάλισαν τον πατέρα του μπροστά στα μάτια του ανήλικου αδελφού του, Ιωάννη </a:t>
            </a:r>
            <a:r>
              <a:rPr lang="el-GR" sz="2000" dirty="0" err="1">
                <a:solidFill>
                  <a:srgbClr val="000000"/>
                </a:solidFill>
              </a:rPr>
              <a:t>Σταματενόπουλο</a:t>
            </a:r>
            <a:r>
              <a:rPr lang="el-GR" sz="2000" dirty="0">
                <a:solidFill>
                  <a:srgbClr val="000000"/>
                </a:solidFill>
              </a:rPr>
              <a:t> στο χωριό του </a:t>
            </a:r>
            <a:r>
              <a:rPr lang="el-GR" sz="2000" dirty="0" err="1">
                <a:solidFill>
                  <a:srgbClr val="000000"/>
                </a:solidFill>
              </a:rPr>
              <a:t>Κολέκα</a:t>
            </a:r>
            <a:r>
              <a:rPr lang="el-GR" sz="2000" dirty="0">
                <a:solidFill>
                  <a:srgbClr val="000000"/>
                </a:solidFill>
              </a:rPr>
              <a:t> της Μεσσηνίας. Ύστερα αποκεφάλισαν και τον ίδιο τον Ιωάννη. Το αίμα εκείνου και του πατέρα του σχημάτιζαν έναν σταυρό και λόγω αυτού του γεγονότος λατρεύεται τοπικά από τότε ως Ιωάννης </a:t>
            </a:r>
            <a:r>
              <a:rPr lang="el-GR" sz="2000" dirty="0" err="1">
                <a:solidFill>
                  <a:srgbClr val="000000"/>
                </a:solidFill>
              </a:rPr>
              <a:t>Τουρκολέκας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99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88B2B-DBB8-4B88-85DF-D65485196760}"/>
              </a:ext>
            </a:extLst>
          </p:cNvPr>
          <p:cNvSpPr txBox="1"/>
          <p:nvPr/>
        </p:nvSpPr>
        <p:spPr>
          <a:xfrm>
            <a:off x="728663" y="1422400"/>
            <a:ext cx="450555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Ο Κολοκοτρώνης ήταν, ως γνωστών, θείος του Νικηταρά. Με τα χρόνια, άρχισε να τον επισκιάζει, παρόλο που ο Νικηταράς ήταν άξιος οπλαρχηγός.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B6175D5-B1DE-494A-A0EF-554FF6998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2" r="-1" b="25472"/>
          <a:stretch/>
        </p:blipFill>
        <p:spPr>
          <a:xfrm>
            <a:off x="7900658" y="2663211"/>
            <a:ext cx="3286415" cy="3408121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95824622-9694-471E-98C4-855DFFF3A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22" r="1" b="3290"/>
          <a:stretch/>
        </p:blipFill>
        <p:spPr>
          <a:xfrm>
            <a:off x="5863388" y="496673"/>
            <a:ext cx="2891984" cy="2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E1AB96D-9915-46C8-BFF0-18CEC4752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75" r="9090" b="-1"/>
          <a:stretch/>
        </p:blipFill>
        <p:spPr>
          <a:xfrm>
            <a:off x="3522466" y="10"/>
            <a:ext cx="86695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5EE5C-FF2A-4DC4-A649-D3142C20061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700" dirty="0"/>
              <a:t>Το 1822 έγραψε ένα γράμμα στον Παπαφλέσσα, ζητώντας του να μετατρέψει ένα κατακτημένο Τουρκικό τζαμί σε σχολείο, έτσι ώστε να διακοπούν κάποιες εμφύλιες διαμάχες.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10011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6BC3807-A0EE-4118-AC33-582F66374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6" r="34155" b="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4AE68-E56E-49C7-A35B-85B7EF27A133}"/>
              </a:ext>
            </a:extLst>
          </p:cNvPr>
          <p:cNvSpPr txBox="1"/>
          <p:nvPr/>
        </p:nvSpPr>
        <p:spPr>
          <a:xfrm>
            <a:off x="6234329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Ο Νικητα</a:t>
            </a:r>
            <a:r>
              <a:rPr lang="en-US" dirty="0" err="1"/>
              <a:t>ράς</a:t>
            </a:r>
            <a:r>
              <a:rPr lang="en-US" dirty="0"/>
              <a:t> π</a:t>
            </a:r>
            <a:r>
              <a:rPr lang="en-US" dirty="0" err="1"/>
              <a:t>ήρε</a:t>
            </a:r>
            <a:r>
              <a:rPr lang="en-US" dirty="0"/>
              <a:t> το π</a:t>
            </a:r>
            <a:r>
              <a:rPr lang="en-US" dirty="0" err="1"/>
              <a:t>ροσωνύμιο</a:t>
            </a:r>
            <a:r>
              <a:rPr lang="en-US" dirty="0"/>
              <a:t> </a:t>
            </a:r>
            <a:r>
              <a:rPr lang="en-US" dirty="0" err="1"/>
              <a:t>Τουρκοφάγος</a:t>
            </a:r>
            <a:r>
              <a:rPr lang="el-GR" dirty="0"/>
              <a:t> διότι</a:t>
            </a:r>
            <a:r>
              <a:rPr lang="en-US" dirty="0"/>
              <a:t> </a:t>
            </a:r>
            <a:r>
              <a:rPr lang="el-GR" dirty="0"/>
              <a:t>σε μια μάχη στο </a:t>
            </a:r>
            <a:r>
              <a:rPr lang="el-GR" dirty="0" err="1"/>
              <a:t>Λεοντάρι</a:t>
            </a:r>
            <a:r>
              <a:rPr lang="el-GR" dirty="0"/>
              <a:t> σκότωσε 100 Τούρκους με το χέρι του. Λέγεται πως κατά την διάρκεια αυτής της μάχης έσπασε 4 σπαθιά και το 5</a:t>
            </a:r>
            <a:r>
              <a:rPr lang="el-GR" baseline="30000" dirty="0"/>
              <a:t>ο</a:t>
            </a:r>
            <a:r>
              <a:rPr lang="el-GR" dirty="0"/>
              <a:t> «κόλλησε» στο χέρι του λόγω υπερέντασης.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85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B11F0AA-3266-46BB-8DB6-BFFD57247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1BF4DD63-CE83-4A2A-994E-8598C22E6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D5D71-148A-4584-B9E3-2C206B2BB483}"/>
              </a:ext>
            </a:extLst>
          </p:cNvPr>
          <p:cNvSpPr txBox="1"/>
          <p:nvPr/>
        </p:nvSpPr>
        <p:spPr>
          <a:xfrm>
            <a:off x="1287463" y="2926800"/>
            <a:ext cx="4391024" cy="2291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Ο Νικητα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ράς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π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έθ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ανε στις 25 Σεπτεμβρίου 1849</a:t>
            </a:r>
            <a:r>
              <a:rPr lang="el-GR" sz="2400" dirty="0">
                <a:solidFill>
                  <a:schemeClr val="bg1">
                    <a:alpha val="80000"/>
                  </a:schemeClr>
                </a:solidFill>
              </a:rPr>
              <a:t>, σε ηλικία 62 χρονών. Αυτό που επιθυμούσε πριν τον θάνατό του ήταν να ταφεί δίπλα στον θείο του, Θ. Κολοκοτρώνη.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27393A7-D6DA-410B-8699-AA56B57B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EC44C88-69E3-42EE-86E8-9B45F712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8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DC98CE0-C9D8-4463-82AA-C911F056E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68" r="529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48E73-E3E8-42C2-9990-36AED3C28760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Τέλος </a:t>
            </a:r>
            <a:endParaRPr lang="el-GR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ΑΝΔΡΙΑΝΑ ΚΑΙ ΕΒΙΝΑ</a:t>
            </a:r>
          </a:p>
        </p:txBody>
      </p:sp>
    </p:spTree>
    <p:extLst>
      <p:ext uri="{BB962C8B-B14F-4D97-AF65-F5344CB8AC3E}">
        <p14:creationId xmlns:p14="http://schemas.microsoft.com/office/powerpoint/2010/main" val="34369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 0.006 -0.115 0.021 -0.115 0.033 C -0.115 0.044 -0.067 0.052 -0.003 0.052 C 0.061 0.052 0.115 0.044 0.115 0.033 C 0.115 0.021 0.059 0.018 -0.005 0.026 C -0.068 0.035 -0.115 0.05 -0.115 0.061 C -0.115 0.072 -0.066 0.081 -0.003 0.081 C 0.061 0.081 0.115 0.072 0.115 0.061 C 0.115 0.05 0.059 0.047 -0.004 0.055 C -0.068 0.063 -0.115 0.078 -0.115 0.089 C -0.115 0.101 -0.066 0.11 -0.002 0.11 C 0.061 0.11 0.115 0.101 0.115 0.089 C 0.115 0.079 0.059 0.076 -0.004 0.083 C -0.067 0.091 -0.115 0.107 -0.115 0.118 C -0.115 0.129 -0.065 0.138 -0.002 0.138 C 0.063 0.138 0.115 0.129 0.115 0.118 C 0.115 0.107 0.06 0.104 -0.003 0.112 C -0.066 0.12 -0.115 0.135 -0.115 0.146 C -0.115 0.158 -0.065 0.166 -0.001 0.166 C 0.063 0.166 0.115 0.157 0.115 0.146 C 0.115 0.135 0.06 0.132 -0.003 0.14 C -0.066 0.148 -0.115 0.164 -0.115 0.174 C -0.115 0.185 -0.064 0.194 -0.001 0.194 C 0.063 0.194 0.115 0.185 0.115 0.174 C 0.115 0.164 0.061 0.161 -0.003 0.168 C -0.066 0.176 -0.115 0.192 -0.115 0.203 C -0.115 0.213 -0.064 0.223 0 0.223 C 0.064 0.223 0.115 0.214 0.115 0.203 C 0.115 0.192 0.061 0.189 -0.002 0.197 C -0.065 0.205 -0.116 0.22 -0.115 0.231 C -0.114 0.242 -0.064 0.25 0 0.25 C 0.064 0.25 0.115 0.241 0.115 0.23 C 0.115 0.22 0.063 0.217 0 0.226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240</Words>
  <Application>Microsoft Office PowerPoint</Application>
  <PresentationFormat>Ευρεία οθόνη</PresentationFormat>
  <Paragraphs>10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Katerina Drosou</cp:lastModifiedBy>
  <cp:revision>3</cp:revision>
  <dcterms:created xsi:type="dcterms:W3CDTF">2021-03-14T11:26:31Z</dcterms:created>
  <dcterms:modified xsi:type="dcterms:W3CDTF">2021-03-23T18:44:37Z</dcterms:modified>
</cp:coreProperties>
</file>