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1653A-0222-6B44-164B-2FE5F0C33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6F0FC8-2A84-5A9E-215D-E3E4D88CF8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746D1-3A24-68B7-4365-B99E4F6A5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85692-F398-4826-A012-AEA34ECDA7BF}" type="datetimeFigureOut">
              <a:rPr lang="el-GR" smtClean="0"/>
              <a:t>18/12/2024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CCF26-BF96-98A9-C29B-921FC0693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4A230-273F-427E-0F9C-AC1314AEA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7531-9052-478C-BE6C-6CCD9A49C0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4791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9D7C0-724A-7DB3-7E55-56551F0F4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4AC195-B38B-C20A-9D97-8D54364A8A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20C1C-02D9-BDE0-7562-DA9940595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85692-F398-4826-A012-AEA34ECDA7BF}" type="datetimeFigureOut">
              <a:rPr lang="el-GR" smtClean="0"/>
              <a:t>18/12/2024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70B69-12FC-2861-60F2-5FDD3F7FF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1B803-BBAB-CEAA-6D01-7D95904E6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7531-9052-478C-BE6C-6CCD9A49C0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8345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A2A31E-E910-BF1A-8A7E-C40A3D0920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FE8FD1-4ADE-371E-B55B-B1B94525A2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E4267-4DEE-A809-4E6F-BEBCBD8E0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85692-F398-4826-A012-AEA34ECDA7BF}" type="datetimeFigureOut">
              <a:rPr lang="el-GR" smtClean="0"/>
              <a:t>18/12/2024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2A512-2DD3-24BA-4695-1C0A7067C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82CED-AA29-D8C7-D78A-F8F46C7A6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7531-9052-478C-BE6C-6CCD9A49C0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4193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8262F-5D9D-BCD1-2FC3-9B58B50E2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B2DEB-096D-D2DB-A5DA-355269B64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AE70F-0BA4-E88A-0C46-A4B91A818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85692-F398-4826-A012-AEA34ECDA7BF}" type="datetimeFigureOut">
              <a:rPr lang="el-GR" smtClean="0"/>
              <a:t>18/12/2024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627B7-3642-C025-7102-30B3C74AD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32122-F9FE-DA5E-F4C4-AD52C8E5E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7531-9052-478C-BE6C-6CCD9A49C0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091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EDAF0-4CD5-ED57-3DAE-6D22F2DAF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5CCAF-75DC-BA65-99E4-4DB499A88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255FE-05D7-8968-0C85-5D5782128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85692-F398-4826-A012-AEA34ECDA7BF}" type="datetimeFigureOut">
              <a:rPr lang="el-GR" smtClean="0"/>
              <a:t>18/12/2024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DE30B-D0ED-608D-D411-C96721EFF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765FC-4D76-19AE-E921-11C129760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7531-9052-478C-BE6C-6CCD9A49C0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201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85CB8-071A-FA31-E3F0-8397E1884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2D704-8084-B1AC-AF85-E950C1D42C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2D8A13-B6DF-7865-F23D-75CE03EA48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A88266-CA52-1AB1-1007-30AB9E63B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85692-F398-4826-A012-AEA34ECDA7BF}" type="datetimeFigureOut">
              <a:rPr lang="el-GR" smtClean="0"/>
              <a:t>18/12/2024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C44CAD-D99D-BFFA-26D3-3FCA1A2E2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A5EF34-8817-CA99-6D22-38949A359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7531-9052-478C-BE6C-6CCD9A49C0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9331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BA56D-A417-E3AA-5763-0CBFF7CF5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773EE8-3810-EE36-B736-AA13F6EA5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8C298A-A532-3C81-6BE4-837F5115E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13BDA5-CDEC-F4EB-98AD-68964C5A01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6E33FE-6A51-3949-4EB4-78E5346E8C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378C31-6271-3ACB-1F5F-2D065C506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85692-F398-4826-A012-AEA34ECDA7BF}" type="datetimeFigureOut">
              <a:rPr lang="el-GR" smtClean="0"/>
              <a:t>18/12/2024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BE892F-0C61-99EF-4EFF-9567FD06E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AB24AE-4D39-FD3B-AE66-B9AD8C473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7531-9052-478C-BE6C-6CCD9A49C0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7575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A50F-C65C-A9BD-A779-6C898B781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89819A-4F47-8843-1643-7FE2B9B41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85692-F398-4826-A012-AEA34ECDA7BF}" type="datetimeFigureOut">
              <a:rPr lang="el-GR" smtClean="0"/>
              <a:t>18/12/2024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76E3F0-8AD5-A57C-6FAF-5DE0C8DDF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661217-1FE6-3FCF-238A-3C020B2BD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7531-9052-478C-BE6C-6CCD9A49C0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394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0E8D70-AB0B-84C7-41F1-307ACE73F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85692-F398-4826-A012-AEA34ECDA7BF}" type="datetimeFigureOut">
              <a:rPr lang="el-GR" smtClean="0"/>
              <a:t>18/12/2024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C3C245-B5DE-684C-58BF-6F6367844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6C050-7BD9-68DB-1F08-AAA59D74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7531-9052-478C-BE6C-6CCD9A49C0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9156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8C964-1FF1-180B-336D-B1406C9F7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A310A-3B44-ABD3-8DE3-8AA665CFF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862A44-6F9F-DB0F-3157-6E8C9F091D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19A286-619A-2A92-AFF1-71CFFF195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85692-F398-4826-A012-AEA34ECDA7BF}" type="datetimeFigureOut">
              <a:rPr lang="el-GR" smtClean="0"/>
              <a:t>18/12/2024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9E6C3D-7942-CCB8-B329-14C9F42F3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EBCCF7-2D61-9263-CF27-F9E30FA04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7531-9052-478C-BE6C-6CCD9A49C0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6205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61B53-A01E-745A-F074-F5959A92F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B46E6E-EB6A-309F-8123-8F4B2A8D1D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EE0C49-2617-C3AA-388B-DFBA0F162C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739E6D-2F18-0CCE-7B58-6FB029BB9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85692-F398-4826-A012-AEA34ECDA7BF}" type="datetimeFigureOut">
              <a:rPr lang="el-GR" smtClean="0"/>
              <a:t>18/12/2024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6F0B70-1D5B-A88F-5720-43C927AF5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5DABFC-2220-F60A-3295-E49898E4A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D7531-9052-478C-BE6C-6CCD9A49C0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348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FDE898-D6B1-5DCB-54AC-E1DF82E9F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0C1C8-E716-27B0-C1BD-BAF517CC0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8E684-83B2-747C-B4E5-F19F1BC5E3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85692-F398-4826-A012-AEA34ECDA7BF}" type="datetimeFigureOut">
              <a:rPr lang="el-GR" smtClean="0"/>
              <a:t>18/12/2024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699BF-A35E-7256-CF67-DBC193D843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889D7-2199-54D0-D9B7-2015E6F12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D7531-9052-478C-BE6C-6CCD9A49C0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3244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13CD53-A26F-BE1F-0739-1499E956E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92528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20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72FBBF-CF30-13E9-5E19-2009726BA7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4163" cy="6858000"/>
          </a:xfrm>
        </p:spPr>
      </p:pic>
    </p:spTree>
    <p:extLst>
      <p:ext uri="{BB962C8B-B14F-4D97-AF65-F5344CB8AC3E}">
        <p14:creationId xmlns:p14="http://schemas.microsoft.com/office/powerpoint/2010/main" val="3896946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97F6DB-18EA-F851-3E0B-99B987E83C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7235" y="0"/>
            <a:ext cx="12326470" cy="6858000"/>
          </a:xfrm>
        </p:spPr>
      </p:pic>
    </p:spTree>
    <p:extLst>
      <p:ext uri="{BB962C8B-B14F-4D97-AF65-F5344CB8AC3E}">
        <p14:creationId xmlns:p14="http://schemas.microsoft.com/office/powerpoint/2010/main" val="2203226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32C364-C026-E3BC-D1A6-8C7B7286DA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71855"/>
          </a:xfrm>
        </p:spPr>
      </p:pic>
    </p:spTree>
    <p:extLst>
      <p:ext uri="{BB962C8B-B14F-4D97-AF65-F5344CB8AC3E}">
        <p14:creationId xmlns:p14="http://schemas.microsoft.com/office/powerpoint/2010/main" val="519818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DC84C6-AA4A-B326-70A5-5FCBBFC34C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2744" y="0"/>
            <a:ext cx="12377487" cy="6858000"/>
          </a:xfr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4844F24C-7D81-5434-02E0-C39C006630A9}"/>
              </a:ext>
            </a:extLst>
          </p:cNvPr>
          <p:cNvSpPr/>
          <p:nvPr/>
        </p:nvSpPr>
        <p:spPr>
          <a:xfrm>
            <a:off x="3000531" y="4841823"/>
            <a:ext cx="6190938" cy="1588957"/>
          </a:xfrm>
          <a:prstGeom prst="rightArrow">
            <a:avLst>
              <a:gd name="adj1" fmla="val 50000"/>
              <a:gd name="adj2" fmla="val 104878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5981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91FBF7-95D0-E04B-43E3-020D9DE195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6200" y="0"/>
            <a:ext cx="12344399" cy="6858000"/>
          </a:xfrm>
        </p:spPr>
      </p:pic>
    </p:spTree>
    <p:extLst>
      <p:ext uri="{BB962C8B-B14F-4D97-AF65-F5344CB8AC3E}">
        <p14:creationId xmlns:p14="http://schemas.microsoft.com/office/powerpoint/2010/main" val="1362368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12D34E-9934-1612-7485-FA06E909A2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96062" cy="6858000"/>
          </a:xfrm>
        </p:spPr>
      </p:pic>
    </p:spTree>
    <p:extLst>
      <p:ext uri="{BB962C8B-B14F-4D97-AF65-F5344CB8AC3E}">
        <p14:creationId xmlns:p14="http://schemas.microsoft.com/office/powerpoint/2010/main" val="1613118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DIMITRIS DAVARIS</dc:creator>
  <cp:lastModifiedBy>DIMITRIS DAVARIS</cp:lastModifiedBy>
  <cp:revision>1</cp:revision>
  <dcterms:created xsi:type="dcterms:W3CDTF">2024-12-18T15:15:06Z</dcterms:created>
  <dcterms:modified xsi:type="dcterms:W3CDTF">2024-12-18T15:17:41Z</dcterms:modified>
</cp:coreProperties>
</file>