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77D3B-DFE7-4D04-BA90-D789D50CE8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B079A0-14DB-49EE-888A-11101A57F7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45873B-2FA8-4B5D-95E6-E1559E67B1F7}"/>
              </a:ext>
            </a:extLst>
          </p:cNvPr>
          <p:cNvSpPr>
            <a:spLocks noGrp="1"/>
          </p:cNvSpPr>
          <p:nvPr>
            <p:ph type="dt" sz="half" idx="10"/>
          </p:nvPr>
        </p:nvSpPr>
        <p:spPr/>
        <p:txBody>
          <a:bodyPr/>
          <a:lstStyle/>
          <a:p>
            <a:fld id="{7162C7BF-1F44-4320-A148-A0563AF23699}" type="datetimeFigureOut">
              <a:rPr lang="en-US" smtClean="0"/>
              <a:t>12/21/2020</a:t>
            </a:fld>
            <a:endParaRPr lang="en-US"/>
          </a:p>
        </p:txBody>
      </p:sp>
      <p:sp>
        <p:nvSpPr>
          <p:cNvPr id="5" name="Footer Placeholder 4">
            <a:extLst>
              <a:ext uri="{FF2B5EF4-FFF2-40B4-BE49-F238E27FC236}">
                <a16:creationId xmlns:a16="http://schemas.microsoft.com/office/drawing/2014/main" id="{298A65FE-4CD6-4619-A938-D058013E84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58C792-D5BA-4EDF-8A13-71C2C43BB17B}"/>
              </a:ext>
            </a:extLst>
          </p:cNvPr>
          <p:cNvSpPr>
            <a:spLocks noGrp="1"/>
          </p:cNvSpPr>
          <p:nvPr>
            <p:ph type="sldNum" sz="quarter" idx="12"/>
          </p:nvPr>
        </p:nvSpPr>
        <p:spPr/>
        <p:txBody>
          <a:bodyPr/>
          <a:lstStyle/>
          <a:p>
            <a:fld id="{76E86FA8-DD52-4944-BC67-E7E1788B3C38}" type="slidenum">
              <a:rPr lang="en-US" smtClean="0"/>
              <a:t>‹#›</a:t>
            </a:fld>
            <a:endParaRPr lang="en-US"/>
          </a:p>
        </p:txBody>
      </p:sp>
    </p:spTree>
    <p:extLst>
      <p:ext uri="{BB962C8B-B14F-4D97-AF65-F5344CB8AC3E}">
        <p14:creationId xmlns:p14="http://schemas.microsoft.com/office/powerpoint/2010/main" val="1264539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46135-D743-48AB-A76C-BF4D4895863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71D554-5654-4E3E-B720-A28672ADDB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4441FD-F213-4DC6-800B-3872E4FFDCE9}"/>
              </a:ext>
            </a:extLst>
          </p:cNvPr>
          <p:cNvSpPr>
            <a:spLocks noGrp="1"/>
          </p:cNvSpPr>
          <p:nvPr>
            <p:ph type="dt" sz="half" idx="10"/>
          </p:nvPr>
        </p:nvSpPr>
        <p:spPr/>
        <p:txBody>
          <a:bodyPr/>
          <a:lstStyle/>
          <a:p>
            <a:fld id="{7162C7BF-1F44-4320-A148-A0563AF23699}" type="datetimeFigureOut">
              <a:rPr lang="en-US" smtClean="0"/>
              <a:t>12/21/2020</a:t>
            </a:fld>
            <a:endParaRPr lang="en-US"/>
          </a:p>
        </p:txBody>
      </p:sp>
      <p:sp>
        <p:nvSpPr>
          <p:cNvPr id="5" name="Footer Placeholder 4">
            <a:extLst>
              <a:ext uri="{FF2B5EF4-FFF2-40B4-BE49-F238E27FC236}">
                <a16:creationId xmlns:a16="http://schemas.microsoft.com/office/drawing/2014/main" id="{1DF7DE85-0E93-41A5-9FCF-1E56D5BED7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B34885-2D98-41EB-A767-D246BEDB25C3}"/>
              </a:ext>
            </a:extLst>
          </p:cNvPr>
          <p:cNvSpPr>
            <a:spLocks noGrp="1"/>
          </p:cNvSpPr>
          <p:nvPr>
            <p:ph type="sldNum" sz="quarter" idx="12"/>
          </p:nvPr>
        </p:nvSpPr>
        <p:spPr/>
        <p:txBody>
          <a:bodyPr/>
          <a:lstStyle/>
          <a:p>
            <a:fld id="{76E86FA8-DD52-4944-BC67-E7E1788B3C38}" type="slidenum">
              <a:rPr lang="en-US" smtClean="0"/>
              <a:t>‹#›</a:t>
            </a:fld>
            <a:endParaRPr lang="en-US"/>
          </a:p>
        </p:txBody>
      </p:sp>
    </p:spTree>
    <p:extLst>
      <p:ext uri="{BB962C8B-B14F-4D97-AF65-F5344CB8AC3E}">
        <p14:creationId xmlns:p14="http://schemas.microsoft.com/office/powerpoint/2010/main" val="2727161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F1FABE-22AC-4BEA-824C-FDE5E6EEA4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565981B-B2B2-4A93-B52B-6FDFF4081F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800E3E-EBC6-4AED-8B64-EC65AF049D0D}"/>
              </a:ext>
            </a:extLst>
          </p:cNvPr>
          <p:cNvSpPr>
            <a:spLocks noGrp="1"/>
          </p:cNvSpPr>
          <p:nvPr>
            <p:ph type="dt" sz="half" idx="10"/>
          </p:nvPr>
        </p:nvSpPr>
        <p:spPr/>
        <p:txBody>
          <a:bodyPr/>
          <a:lstStyle/>
          <a:p>
            <a:fld id="{7162C7BF-1F44-4320-A148-A0563AF23699}" type="datetimeFigureOut">
              <a:rPr lang="en-US" smtClean="0"/>
              <a:t>12/21/2020</a:t>
            </a:fld>
            <a:endParaRPr lang="en-US"/>
          </a:p>
        </p:txBody>
      </p:sp>
      <p:sp>
        <p:nvSpPr>
          <p:cNvPr id="5" name="Footer Placeholder 4">
            <a:extLst>
              <a:ext uri="{FF2B5EF4-FFF2-40B4-BE49-F238E27FC236}">
                <a16:creationId xmlns:a16="http://schemas.microsoft.com/office/drawing/2014/main" id="{021103CD-D732-49E3-8B17-5CC89A8776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D971C2-1559-491F-871F-ED6A81B70A25}"/>
              </a:ext>
            </a:extLst>
          </p:cNvPr>
          <p:cNvSpPr>
            <a:spLocks noGrp="1"/>
          </p:cNvSpPr>
          <p:nvPr>
            <p:ph type="sldNum" sz="quarter" idx="12"/>
          </p:nvPr>
        </p:nvSpPr>
        <p:spPr/>
        <p:txBody>
          <a:bodyPr/>
          <a:lstStyle/>
          <a:p>
            <a:fld id="{76E86FA8-DD52-4944-BC67-E7E1788B3C38}" type="slidenum">
              <a:rPr lang="en-US" smtClean="0"/>
              <a:t>‹#›</a:t>
            </a:fld>
            <a:endParaRPr lang="en-US"/>
          </a:p>
        </p:txBody>
      </p:sp>
    </p:spTree>
    <p:extLst>
      <p:ext uri="{BB962C8B-B14F-4D97-AF65-F5344CB8AC3E}">
        <p14:creationId xmlns:p14="http://schemas.microsoft.com/office/powerpoint/2010/main" val="3784941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0CD70-2C1F-46E6-AABD-D7AEB33CF7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A9E2C1-455C-4114-AF00-E9AE8DB3E4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0ADD9C-C447-45C3-81B1-FF666CD60450}"/>
              </a:ext>
            </a:extLst>
          </p:cNvPr>
          <p:cNvSpPr>
            <a:spLocks noGrp="1"/>
          </p:cNvSpPr>
          <p:nvPr>
            <p:ph type="dt" sz="half" idx="10"/>
          </p:nvPr>
        </p:nvSpPr>
        <p:spPr/>
        <p:txBody>
          <a:bodyPr/>
          <a:lstStyle/>
          <a:p>
            <a:fld id="{7162C7BF-1F44-4320-A148-A0563AF23699}" type="datetimeFigureOut">
              <a:rPr lang="en-US" smtClean="0"/>
              <a:t>12/21/2020</a:t>
            </a:fld>
            <a:endParaRPr lang="en-US"/>
          </a:p>
        </p:txBody>
      </p:sp>
      <p:sp>
        <p:nvSpPr>
          <p:cNvPr id="5" name="Footer Placeholder 4">
            <a:extLst>
              <a:ext uri="{FF2B5EF4-FFF2-40B4-BE49-F238E27FC236}">
                <a16:creationId xmlns:a16="http://schemas.microsoft.com/office/drawing/2014/main" id="{F7E315A0-6B71-4634-B9A1-EF3CD849B6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C048D6-90DB-4AE3-9309-A23B1CD8B48E}"/>
              </a:ext>
            </a:extLst>
          </p:cNvPr>
          <p:cNvSpPr>
            <a:spLocks noGrp="1"/>
          </p:cNvSpPr>
          <p:nvPr>
            <p:ph type="sldNum" sz="quarter" idx="12"/>
          </p:nvPr>
        </p:nvSpPr>
        <p:spPr/>
        <p:txBody>
          <a:bodyPr/>
          <a:lstStyle/>
          <a:p>
            <a:fld id="{76E86FA8-DD52-4944-BC67-E7E1788B3C38}" type="slidenum">
              <a:rPr lang="en-US" smtClean="0"/>
              <a:t>‹#›</a:t>
            </a:fld>
            <a:endParaRPr lang="en-US"/>
          </a:p>
        </p:txBody>
      </p:sp>
    </p:spTree>
    <p:extLst>
      <p:ext uri="{BB962C8B-B14F-4D97-AF65-F5344CB8AC3E}">
        <p14:creationId xmlns:p14="http://schemas.microsoft.com/office/powerpoint/2010/main" val="288393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6B606-C5FA-4980-B1FE-BE2E1D376A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6F3899-9722-48EE-917E-CB93F7556D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0A0899-6D2D-41F9-B3CC-BDAC5CDB700E}"/>
              </a:ext>
            </a:extLst>
          </p:cNvPr>
          <p:cNvSpPr>
            <a:spLocks noGrp="1"/>
          </p:cNvSpPr>
          <p:nvPr>
            <p:ph type="dt" sz="half" idx="10"/>
          </p:nvPr>
        </p:nvSpPr>
        <p:spPr/>
        <p:txBody>
          <a:bodyPr/>
          <a:lstStyle/>
          <a:p>
            <a:fld id="{7162C7BF-1F44-4320-A148-A0563AF23699}" type="datetimeFigureOut">
              <a:rPr lang="en-US" smtClean="0"/>
              <a:t>12/21/2020</a:t>
            </a:fld>
            <a:endParaRPr lang="en-US"/>
          </a:p>
        </p:txBody>
      </p:sp>
      <p:sp>
        <p:nvSpPr>
          <p:cNvPr id="5" name="Footer Placeholder 4">
            <a:extLst>
              <a:ext uri="{FF2B5EF4-FFF2-40B4-BE49-F238E27FC236}">
                <a16:creationId xmlns:a16="http://schemas.microsoft.com/office/drawing/2014/main" id="{13E2379F-8213-4941-AA90-8E7D82E6B7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D6CA47-1F37-47A7-AAFB-531F7FD6C544}"/>
              </a:ext>
            </a:extLst>
          </p:cNvPr>
          <p:cNvSpPr>
            <a:spLocks noGrp="1"/>
          </p:cNvSpPr>
          <p:nvPr>
            <p:ph type="sldNum" sz="quarter" idx="12"/>
          </p:nvPr>
        </p:nvSpPr>
        <p:spPr/>
        <p:txBody>
          <a:bodyPr/>
          <a:lstStyle/>
          <a:p>
            <a:fld id="{76E86FA8-DD52-4944-BC67-E7E1788B3C38}" type="slidenum">
              <a:rPr lang="en-US" smtClean="0"/>
              <a:t>‹#›</a:t>
            </a:fld>
            <a:endParaRPr lang="en-US"/>
          </a:p>
        </p:txBody>
      </p:sp>
    </p:spTree>
    <p:extLst>
      <p:ext uri="{BB962C8B-B14F-4D97-AF65-F5344CB8AC3E}">
        <p14:creationId xmlns:p14="http://schemas.microsoft.com/office/powerpoint/2010/main" val="3265644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27102-1552-4AB9-9095-4D85E51BA5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FEA0B6-E14A-4383-BF6F-F3BA1DCC18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4114EC-10C5-4C06-834A-81F05E0BF7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50158B-9FEE-442C-B0DA-53E1D216BF1B}"/>
              </a:ext>
            </a:extLst>
          </p:cNvPr>
          <p:cNvSpPr>
            <a:spLocks noGrp="1"/>
          </p:cNvSpPr>
          <p:nvPr>
            <p:ph type="dt" sz="half" idx="10"/>
          </p:nvPr>
        </p:nvSpPr>
        <p:spPr/>
        <p:txBody>
          <a:bodyPr/>
          <a:lstStyle/>
          <a:p>
            <a:fld id="{7162C7BF-1F44-4320-A148-A0563AF23699}" type="datetimeFigureOut">
              <a:rPr lang="en-US" smtClean="0"/>
              <a:t>12/21/2020</a:t>
            </a:fld>
            <a:endParaRPr lang="en-US"/>
          </a:p>
        </p:txBody>
      </p:sp>
      <p:sp>
        <p:nvSpPr>
          <p:cNvPr id="6" name="Footer Placeholder 5">
            <a:extLst>
              <a:ext uri="{FF2B5EF4-FFF2-40B4-BE49-F238E27FC236}">
                <a16:creationId xmlns:a16="http://schemas.microsoft.com/office/drawing/2014/main" id="{DD728ECB-7E30-4505-8485-22A6F6360F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6F7324-A318-4C83-BBFA-00DEA7E20691}"/>
              </a:ext>
            </a:extLst>
          </p:cNvPr>
          <p:cNvSpPr>
            <a:spLocks noGrp="1"/>
          </p:cNvSpPr>
          <p:nvPr>
            <p:ph type="sldNum" sz="quarter" idx="12"/>
          </p:nvPr>
        </p:nvSpPr>
        <p:spPr/>
        <p:txBody>
          <a:bodyPr/>
          <a:lstStyle/>
          <a:p>
            <a:fld id="{76E86FA8-DD52-4944-BC67-E7E1788B3C38}" type="slidenum">
              <a:rPr lang="en-US" smtClean="0"/>
              <a:t>‹#›</a:t>
            </a:fld>
            <a:endParaRPr lang="en-US"/>
          </a:p>
        </p:txBody>
      </p:sp>
    </p:spTree>
    <p:extLst>
      <p:ext uri="{BB962C8B-B14F-4D97-AF65-F5344CB8AC3E}">
        <p14:creationId xmlns:p14="http://schemas.microsoft.com/office/powerpoint/2010/main" val="3004702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6727A-63F5-4888-A094-F7A55DAE2C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197640-4C66-4E6B-B845-517C23218C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028A99-6622-4904-811A-BB70AFE422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E0EB90-145A-4964-A9EF-8838BBD4C8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B58776-CE74-46C9-8D5A-73A58CCB71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48FEF0-A118-4827-B0ED-B3DB34CC81B8}"/>
              </a:ext>
            </a:extLst>
          </p:cNvPr>
          <p:cNvSpPr>
            <a:spLocks noGrp="1"/>
          </p:cNvSpPr>
          <p:nvPr>
            <p:ph type="dt" sz="half" idx="10"/>
          </p:nvPr>
        </p:nvSpPr>
        <p:spPr/>
        <p:txBody>
          <a:bodyPr/>
          <a:lstStyle/>
          <a:p>
            <a:fld id="{7162C7BF-1F44-4320-A148-A0563AF23699}" type="datetimeFigureOut">
              <a:rPr lang="en-US" smtClean="0"/>
              <a:t>12/21/2020</a:t>
            </a:fld>
            <a:endParaRPr lang="en-US"/>
          </a:p>
        </p:txBody>
      </p:sp>
      <p:sp>
        <p:nvSpPr>
          <p:cNvPr id="8" name="Footer Placeholder 7">
            <a:extLst>
              <a:ext uri="{FF2B5EF4-FFF2-40B4-BE49-F238E27FC236}">
                <a16:creationId xmlns:a16="http://schemas.microsoft.com/office/drawing/2014/main" id="{5DF489F3-E09A-4E08-8BF8-9688EAD8DDC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C259230-BDDC-4B4D-9184-0DC40EC312EC}"/>
              </a:ext>
            </a:extLst>
          </p:cNvPr>
          <p:cNvSpPr>
            <a:spLocks noGrp="1"/>
          </p:cNvSpPr>
          <p:nvPr>
            <p:ph type="sldNum" sz="quarter" idx="12"/>
          </p:nvPr>
        </p:nvSpPr>
        <p:spPr/>
        <p:txBody>
          <a:bodyPr/>
          <a:lstStyle/>
          <a:p>
            <a:fld id="{76E86FA8-DD52-4944-BC67-E7E1788B3C38}" type="slidenum">
              <a:rPr lang="en-US" smtClean="0"/>
              <a:t>‹#›</a:t>
            </a:fld>
            <a:endParaRPr lang="en-US"/>
          </a:p>
        </p:txBody>
      </p:sp>
    </p:spTree>
    <p:extLst>
      <p:ext uri="{BB962C8B-B14F-4D97-AF65-F5344CB8AC3E}">
        <p14:creationId xmlns:p14="http://schemas.microsoft.com/office/powerpoint/2010/main" val="2569588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63D5-F4CD-4E17-8FFE-9152128902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93940A-FD4E-4839-837E-79D5B1DBFE6A}"/>
              </a:ext>
            </a:extLst>
          </p:cNvPr>
          <p:cNvSpPr>
            <a:spLocks noGrp="1"/>
          </p:cNvSpPr>
          <p:nvPr>
            <p:ph type="dt" sz="half" idx="10"/>
          </p:nvPr>
        </p:nvSpPr>
        <p:spPr/>
        <p:txBody>
          <a:bodyPr/>
          <a:lstStyle/>
          <a:p>
            <a:fld id="{7162C7BF-1F44-4320-A148-A0563AF23699}" type="datetimeFigureOut">
              <a:rPr lang="en-US" smtClean="0"/>
              <a:t>12/21/2020</a:t>
            </a:fld>
            <a:endParaRPr lang="en-US"/>
          </a:p>
        </p:txBody>
      </p:sp>
      <p:sp>
        <p:nvSpPr>
          <p:cNvPr id="4" name="Footer Placeholder 3">
            <a:extLst>
              <a:ext uri="{FF2B5EF4-FFF2-40B4-BE49-F238E27FC236}">
                <a16:creationId xmlns:a16="http://schemas.microsoft.com/office/drawing/2014/main" id="{6D8CEE95-949D-461B-A300-65029F4391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9C715E-84D6-4F98-BE6A-48C8125A8A97}"/>
              </a:ext>
            </a:extLst>
          </p:cNvPr>
          <p:cNvSpPr>
            <a:spLocks noGrp="1"/>
          </p:cNvSpPr>
          <p:nvPr>
            <p:ph type="sldNum" sz="quarter" idx="12"/>
          </p:nvPr>
        </p:nvSpPr>
        <p:spPr/>
        <p:txBody>
          <a:bodyPr/>
          <a:lstStyle/>
          <a:p>
            <a:fld id="{76E86FA8-DD52-4944-BC67-E7E1788B3C38}" type="slidenum">
              <a:rPr lang="en-US" smtClean="0"/>
              <a:t>‹#›</a:t>
            </a:fld>
            <a:endParaRPr lang="en-US"/>
          </a:p>
        </p:txBody>
      </p:sp>
    </p:spTree>
    <p:extLst>
      <p:ext uri="{BB962C8B-B14F-4D97-AF65-F5344CB8AC3E}">
        <p14:creationId xmlns:p14="http://schemas.microsoft.com/office/powerpoint/2010/main" val="297394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94E3CD-6099-4509-A745-2EDD0DA1EE10}"/>
              </a:ext>
            </a:extLst>
          </p:cNvPr>
          <p:cNvSpPr>
            <a:spLocks noGrp="1"/>
          </p:cNvSpPr>
          <p:nvPr>
            <p:ph type="dt" sz="half" idx="10"/>
          </p:nvPr>
        </p:nvSpPr>
        <p:spPr/>
        <p:txBody>
          <a:bodyPr/>
          <a:lstStyle/>
          <a:p>
            <a:fld id="{7162C7BF-1F44-4320-A148-A0563AF23699}" type="datetimeFigureOut">
              <a:rPr lang="en-US" smtClean="0"/>
              <a:t>12/21/2020</a:t>
            </a:fld>
            <a:endParaRPr lang="en-US"/>
          </a:p>
        </p:txBody>
      </p:sp>
      <p:sp>
        <p:nvSpPr>
          <p:cNvPr id="3" name="Footer Placeholder 2">
            <a:extLst>
              <a:ext uri="{FF2B5EF4-FFF2-40B4-BE49-F238E27FC236}">
                <a16:creationId xmlns:a16="http://schemas.microsoft.com/office/drawing/2014/main" id="{1A4A99C9-E24C-4B46-8B90-37E1E21E6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212AA46-949F-4B03-BD8B-050DE8FAA512}"/>
              </a:ext>
            </a:extLst>
          </p:cNvPr>
          <p:cNvSpPr>
            <a:spLocks noGrp="1"/>
          </p:cNvSpPr>
          <p:nvPr>
            <p:ph type="sldNum" sz="quarter" idx="12"/>
          </p:nvPr>
        </p:nvSpPr>
        <p:spPr/>
        <p:txBody>
          <a:bodyPr/>
          <a:lstStyle/>
          <a:p>
            <a:fld id="{76E86FA8-DD52-4944-BC67-E7E1788B3C38}" type="slidenum">
              <a:rPr lang="en-US" smtClean="0"/>
              <a:t>‹#›</a:t>
            </a:fld>
            <a:endParaRPr lang="en-US"/>
          </a:p>
        </p:txBody>
      </p:sp>
    </p:spTree>
    <p:extLst>
      <p:ext uri="{BB962C8B-B14F-4D97-AF65-F5344CB8AC3E}">
        <p14:creationId xmlns:p14="http://schemas.microsoft.com/office/powerpoint/2010/main" val="2308378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A3509-FE49-4787-B157-F028562512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A5219B-39A3-429D-96A0-50B4263A0F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DA3A70-74D9-42CB-9B1D-634ED48DB6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C08962-4905-4D76-8684-2CB430A20765}"/>
              </a:ext>
            </a:extLst>
          </p:cNvPr>
          <p:cNvSpPr>
            <a:spLocks noGrp="1"/>
          </p:cNvSpPr>
          <p:nvPr>
            <p:ph type="dt" sz="half" idx="10"/>
          </p:nvPr>
        </p:nvSpPr>
        <p:spPr/>
        <p:txBody>
          <a:bodyPr/>
          <a:lstStyle/>
          <a:p>
            <a:fld id="{7162C7BF-1F44-4320-A148-A0563AF23699}" type="datetimeFigureOut">
              <a:rPr lang="en-US" smtClean="0"/>
              <a:t>12/21/2020</a:t>
            </a:fld>
            <a:endParaRPr lang="en-US"/>
          </a:p>
        </p:txBody>
      </p:sp>
      <p:sp>
        <p:nvSpPr>
          <p:cNvPr id="6" name="Footer Placeholder 5">
            <a:extLst>
              <a:ext uri="{FF2B5EF4-FFF2-40B4-BE49-F238E27FC236}">
                <a16:creationId xmlns:a16="http://schemas.microsoft.com/office/drawing/2014/main" id="{B28F96C8-F209-4134-91E2-FB96679895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FC16F1-7FD5-4C87-844E-5D7663447F0B}"/>
              </a:ext>
            </a:extLst>
          </p:cNvPr>
          <p:cNvSpPr>
            <a:spLocks noGrp="1"/>
          </p:cNvSpPr>
          <p:nvPr>
            <p:ph type="sldNum" sz="quarter" idx="12"/>
          </p:nvPr>
        </p:nvSpPr>
        <p:spPr/>
        <p:txBody>
          <a:bodyPr/>
          <a:lstStyle/>
          <a:p>
            <a:fld id="{76E86FA8-DD52-4944-BC67-E7E1788B3C38}" type="slidenum">
              <a:rPr lang="en-US" smtClean="0"/>
              <a:t>‹#›</a:t>
            </a:fld>
            <a:endParaRPr lang="en-US"/>
          </a:p>
        </p:txBody>
      </p:sp>
    </p:spTree>
    <p:extLst>
      <p:ext uri="{BB962C8B-B14F-4D97-AF65-F5344CB8AC3E}">
        <p14:creationId xmlns:p14="http://schemas.microsoft.com/office/powerpoint/2010/main" val="1976283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54401-E36E-44DA-9F38-9551C20E6D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54EF9F-F8B2-4B2C-9F5F-346BC3C7EA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21AA899-275C-47E7-83FB-BB099F37AC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1C4D35-72DC-4773-BD35-40F886CD24A0}"/>
              </a:ext>
            </a:extLst>
          </p:cNvPr>
          <p:cNvSpPr>
            <a:spLocks noGrp="1"/>
          </p:cNvSpPr>
          <p:nvPr>
            <p:ph type="dt" sz="half" idx="10"/>
          </p:nvPr>
        </p:nvSpPr>
        <p:spPr/>
        <p:txBody>
          <a:bodyPr/>
          <a:lstStyle/>
          <a:p>
            <a:fld id="{7162C7BF-1F44-4320-A148-A0563AF23699}" type="datetimeFigureOut">
              <a:rPr lang="en-US" smtClean="0"/>
              <a:t>12/21/2020</a:t>
            </a:fld>
            <a:endParaRPr lang="en-US"/>
          </a:p>
        </p:txBody>
      </p:sp>
      <p:sp>
        <p:nvSpPr>
          <p:cNvPr id="6" name="Footer Placeholder 5">
            <a:extLst>
              <a:ext uri="{FF2B5EF4-FFF2-40B4-BE49-F238E27FC236}">
                <a16:creationId xmlns:a16="http://schemas.microsoft.com/office/drawing/2014/main" id="{EE5CCE80-97B7-4653-A1CC-545FB39E2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5A78C2-661B-4830-8F5B-363255336267}"/>
              </a:ext>
            </a:extLst>
          </p:cNvPr>
          <p:cNvSpPr>
            <a:spLocks noGrp="1"/>
          </p:cNvSpPr>
          <p:nvPr>
            <p:ph type="sldNum" sz="quarter" idx="12"/>
          </p:nvPr>
        </p:nvSpPr>
        <p:spPr/>
        <p:txBody>
          <a:bodyPr/>
          <a:lstStyle/>
          <a:p>
            <a:fld id="{76E86FA8-DD52-4944-BC67-E7E1788B3C38}" type="slidenum">
              <a:rPr lang="en-US" smtClean="0"/>
              <a:t>‹#›</a:t>
            </a:fld>
            <a:endParaRPr lang="en-US"/>
          </a:p>
        </p:txBody>
      </p:sp>
    </p:spTree>
    <p:extLst>
      <p:ext uri="{BB962C8B-B14F-4D97-AF65-F5344CB8AC3E}">
        <p14:creationId xmlns:p14="http://schemas.microsoft.com/office/powerpoint/2010/main" val="2135730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58000">
              <a:schemeClr val="accent1">
                <a:lumMod val="5000"/>
                <a:lumOff val="95000"/>
              </a:schemeClr>
            </a:gs>
            <a:gs pos="0">
              <a:srgbClr val="FF0000"/>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6EFDA1-E60A-467F-A997-BE5AE0346C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DA9EE42-31E7-4ECB-A9CA-BE987DCA0E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ED4749-8D36-4C0A-A939-377267720F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62C7BF-1F44-4320-A148-A0563AF23699}" type="datetimeFigureOut">
              <a:rPr lang="en-US" smtClean="0"/>
              <a:t>12/21/2020</a:t>
            </a:fld>
            <a:endParaRPr lang="en-US"/>
          </a:p>
        </p:txBody>
      </p:sp>
      <p:sp>
        <p:nvSpPr>
          <p:cNvPr id="5" name="Footer Placeholder 4">
            <a:extLst>
              <a:ext uri="{FF2B5EF4-FFF2-40B4-BE49-F238E27FC236}">
                <a16:creationId xmlns:a16="http://schemas.microsoft.com/office/drawing/2014/main" id="{43666EC0-52BE-4711-B0A6-B0A58A2E32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C4190C-3157-4E98-B136-553199CBD2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86FA8-DD52-4944-BC67-E7E1788B3C38}" type="slidenum">
              <a:rPr lang="en-US" smtClean="0"/>
              <a:t>‹#›</a:t>
            </a:fld>
            <a:endParaRPr lang="en-US"/>
          </a:p>
        </p:txBody>
      </p:sp>
    </p:spTree>
    <p:extLst>
      <p:ext uri="{BB962C8B-B14F-4D97-AF65-F5344CB8AC3E}">
        <p14:creationId xmlns:p14="http://schemas.microsoft.com/office/powerpoint/2010/main" val="33437083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94331592"/>
      </p:ext>
    </p:extLst>
  </p:cSld>
  <p:clrMapOvr>
    <a:masterClrMapping/>
  </p:clrMapOvr>
  <mc:AlternateContent xmlns:mc="http://schemas.openxmlformats.org/markup-compatibility/2006">
    <mc:Choice xmlns:p14="http://schemas.microsoft.com/office/powerpoint/2010/main" Requires="p14">
      <p:transition spd="med" p14:dur="700" advClick="0" advTm="0">
        <p:fade/>
      </p:transition>
    </mc:Choice>
    <mc:Fallback>
      <p:transition spd="med" advClick="0" advTm="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60BFD-AE17-4546-9156-CED2E5B61829}"/>
              </a:ext>
            </a:extLst>
          </p:cNvPr>
          <p:cNvSpPr>
            <a:spLocks noGrp="1"/>
          </p:cNvSpPr>
          <p:nvPr>
            <p:ph type="ctrTitle"/>
          </p:nvPr>
        </p:nvSpPr>
        <p:spPr/>
        <p:txBody>
          <a:bodyPr/>
          <a:lstStyle/>
          <a:p>
            <a:r>
              <a:rPr lang="el-GR" dirty="0"/>
              <a:t>Αϊ</a:t>
            </a:r>
            <a:r>
              <a:rPr lang="en-US" dirty="0"/>
              <a:t>-</a:t>
            </a:r>
            <a:r>
              <a:rPr lang="el-GR" dirty="0"/>
              <a:t>Βασίλης-Μέγας Βασίλειος</a:t>
            </a:r>
            <a:endParaRPr lang="en-US" dirty="0"/>
          </a:p>
        </p:txBody>
      </p:sp>
      <p:sp>
        <p:nvSpPr>
          <p:cNvPr id="3" name="Subtitle 2">
            <a:extLst>
              <a:ext uri="{FF2B5EF4-FFF2-40B4-BE49-F238E27FC236}">
                <a16:creationId xmlns:a16="http://schemas.microsoft.com/office/drawing/2014/main" id="{3012D162-2ED4-4F08-B552-D52C1349C41D}"/>
              </a:ext>
            </a:extLst>
          </p:cNvPr>
          <p:cNvSpPr>
            <a:spLocks noGrp="1"/>
          </p:cNvSpPr>
          <p:nvPr>
            <p:ph type="subTitle" idx="1"/>
          </p:nvPr>
        </p:nvSpPr>
        <p:spPr/>
        <p:txBody>
          <a:bodyPr/>
          <a:lstStyle/>
          <a:p>
            <a:r>
              <a:rPr lang="el-GR" dirty="0"/>
              <a:t>Ποιά είναι η διαφορά μεταξύ τους;</a:t>
            </a:r>
            <a:endParaRPr lang="en-US" dirty="0"/>
          </a:p>
        </p:txBody>
      </p:sp>
    </p:spTree>
    <p:extLst>
      <p:ext uri="{BB962C8B-B14F-4D97-AF65-F5344CB8AC3E}">
        <p14:creationId xmlns:p14="http://schemas.microsoft.com/office/powerpoint/2010/main" val="26680338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Tm="7000">
        <p15:prstTrans prst="curtains"/>
      </p:transition>
    </mc:Choice>
    <mc:Fallback>
      <p:transition spd="slow" advTm="7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heckerboard(across)">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A11892-459B-4885-B53F-D6379A09ABF9}"/>
              </a:ext>
            </a:extLst>
          </p:cNvPr>
          <p:cNvSpPr>
            <a:spLocks noGrp="1"/>
          </p:cNvSpPr>
          <p:nvPr>
            <p:ph type="title"/>
          </p:nvPr>
        </p:nvSpPr>
        <p:spPr/>
        <p:txBody>
          <a:bodyPr/>
          <a:lstStyle/>
          <a:p>
            <a:pPr algn="ctr"/>
            <a:r>
              <a:rPr lang="el-GR" dirty="0"/>
              <a:t>Η πρώτη εμφάνιση του Αϊ-Βασίλη</a:t>
            </a:r>
            <a:endParaRPr lang="en-US" dirty="0"/>
          </a:p>
        </p:txBody>
      </p:sp>
      <p:sp>
        <p:nvSpPr>
          <p:cNvPr id="5" name="Content Placeholder 4">
            <a:extLst>
              <a:ext uri="{FF2B5EF4-FFF2-40B4-BE49-F238E27FC236}">
                <a16:creationId xmlns:a16="http://schemas.microsoft.com/office/drawing/2014/main" id="{F1EAA618-A113-4EBB-9C5F-29C81C1A2104}"/>
              </a:ext>
            </a:extLst>
          </p:cNvPr>
          <p:cNvSpPr>
            <a:spLocks noGrp="1"/>
          </p:cNvSpPr>
          <p:nvPr>
            <p:ph sz="half" idx="1"/>
          </p:nvPr>
        </p:nvSpPr>
        <p:spPr/>
        <p:txBody>
          <a:bodyPr>
            <a:normAutofit fontScale="85000" lnSpcReduction="10000"/>
          </a:bodyPr>
          <a:lstStyle/>
          <a:p>
            <a:r>
              <a:rPr lang="el-GR" dirty="0"/>
              <a:t>Το 1931 η γνωστή αμερικάνικη εταιρεία αναψυκτικών Coca-Cola παρουσίασε τον Άι-Βασίλη με πρωτοχρονιάτικα δώρα τα προϊόντα της εταιρείας στα χρώματα βεβαίως εκείνης. Υπεύθυνος για το σχεδιασμό του 'Αι Βασίλη με τη συγκεκριμένη μορφή ήταν ο Αμερικάνος σχεδιαστής Haddon Sundblom ο οποίος και συνεργάστηκε για δεκαετίες με την εταιρεία. Η διαφήμιση αυτή υπήρξε εμπορικά τόσο επιτυχής που έμελλε να γίνει σήμα δημοτικότητάς της ανά τον κόσμο</a:t>
            </a:r>
            <a:r>
              <a:rPr lang="en-US" dirty="0"/>
              <a:t>.</a:t>
            </a:r>
          </a:p>
        </p:txBody>
      </p:sp>
      <p:pic>
        <p:nvPicPr>
          <p:cNvPr id="8" name="Content Placeholder 7" descr="A picture containing text&#10;&#10;Description automatically generated">
            <a:extLst>
              <a:ext uri="{FF2B5EF4-FFF2-40B4-BE49-F238E27FC236}">
                <a16:creationId xmlns:a16="http://schemas.microsoft.com/office/drawing/2014/main" id="{106746D6-89BF-465B-A734-5B77D0644CFC}"/>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095999" y="1690688"/>
            <a:ext cx="5637827" cy="4275248"/>
          </a:xfrm>
          <a:ln>
            <a:solidFill>
              <a:schemeClr val="accent1"/>
            </a:solidFill>
          </a:ln>
        </p:spPr>
      </p:pic>
    </p:spTree>
    <p:extLst>
      <p:ext uri="{BB962C8B-B14F-4D97-AF65-F5344CB8AC3E}">
        <p14:creationId xmlns:p14="http://schemas.microsoft.com/office/powerpoint/2010/main" val="1498587208"/>
      </p:ext>
    </p:extLst>
  </p:cSld>
  <p:clrMapOvr>
    <a:masterClrMapping/>
  </p:clrMapOvr>
  <mc:AlternateContent xmlns:mc="http://schemas.openxmlformats.org/markup-compatibility/2006">
    <mc:Choice xmlns:p14="http://schemas.microsoft.com/office/powerpoint/2010/main" Requires="p14">
      <p:transition spd="slow" p14:dur="4000" advTm="36000">
        <p14:vortex dir="r"/>
      </p:transition>
    </mc:Choice>
    <mc:Fallback>
      <p:transition spd="slow" advTm="36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par>
                          <p:cTn id="21" fill="hold">
                            <p:stCondLst>
                              <p:cond delay="2000"/>
                            </p:stCondLst>
                            <p:childTnLst>
                              <p:par>
                                <p:cTn id="22" presetID="20" presetClass="entr" presetSubtype="0"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Effect transition="in" filter="wedge">
                                      <p:cBhvr>
                                        <p:cTn id="24" dur="2000"/>
                                        <p:tgtEl>
                                          <p:spTgt spid="5">
                                            <p:txEl>
                                              <p:pRg st="0" end="0"/>
                                            </p:txEl>
                                          </p:spTgt>
                                        </p:tgtEl>
                                      </p:cBhvr>
                                    </p:animEffect>
                                  </p:childTnLst>
                                </p:cTn>
                              </p:par>
                              <p:par>
                                <p:cTn id="25" presetID="16" presetClass="entr" presetSubtype="37" fill="hold"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outVertic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303D7-5123-4E6A-8A7F-FC8394DD0714}"/>
              </a:ext>
            </a:extLst>
          </p:cNvPr>
          <p:cNvSpPr>
            <a:spLocks noGrp="1"/>
          </p:cNvSpPr>
          <p:nvPr>
            <p:ph type="title"/>
          </p:nvPr>
        </p:nvSpPr>
        <p:spPr/>
        <p:txBody>
          <a:bodyPr/>
          <a:lstStyle/>
          <a:p>
            <a:pPr algn="ctr"/>
            <a:r>
              <a:rPr lang="el-GR" dirty="0"/>
              <a:t>Ο Μέγας Βασίλειος</a:t>
            </a:r>
            <a:endParaRPr lang="en-US" dirty="0"/>
          </a:p>
        </p:txBody>
      </p:sp>
      <p:sp>
        <p:nvSpPr>
          <p:cNvPr id="3" name="Content Placeholder 2">
            <a:extLst>
              <a:ext uri="{FF2B5EF4-FFF2-40B4-BE49-F238E27FC236}">
                <a16:creationId xmlns:a16="http://schemas.microsoft.com/office/drawing/2014/main" id="{27673ED4-EC16-4786-A497-F75A5758DD01}"/>
              </a:ext>
            </a:extLst>
          </p:cNvPr>
          <p:cNvSpPr>
            <a:spLocks noGrp="1"/>
          </p:cNvSpPr>
          <p:nvPr>
            <p:ph sz="half" idx="1"/>
          </p:nvPr>
        </p:nvSpPr>
        <p:spPr/>
        <p:txBody>
          <a:bodyPr>
            <a:normAutofit fontScale="77500" lnSpcReduction="20000"/>
          </a:bodyPr>
          <a:lstStyle/>
          <a:p>
            <a:r>
              <a:rPr lang="el-GR" dirty="0"/>
              <a:t>Ο Μέγας Βασίλειος γνωστός και ως Βασίλειος Καισαρείας ή Άγιος Βασίλειος, ήταν Έλληνας, Καππαδόκης χριστιανός επίσκοπος της Καισάρειας στην Καππαδοκία της χερσονήσου της Μικράς Ασίας. Υπήρξε σημαντικός θεολόγος και Πατέρας της Εκκλησίας. Υποστήριξε το Σύμβολο της Πίστεως και αντιτάχθηκε στις αιρέσεις των πρωτοχριστιανικών χρόνων, μεταξύ των οποίων και του Αρειανισμού. Είναι ένας από τους Τρεις Ιεράρχες, που θεωρούνται προστάτες της παιδείας, μαζί με τον Γρηγόριο τον Θεολόγο και τον Ιωάννη τον Χρυσόστομο.</a:t>
            </a:r>
            <a:endParaRPr lang="en-US" dirty="0"/>
          </a:p>
        </p:txBody>
      </p:sp>
      <p:pic>
        <p:nvPicPr>
          <p:cNvPr id="6" name="Content Placeholder 5">
            <a:extLst>
              <a:ext uri="{FF2B5EF4-FFF2-40B4-BE49-F238E27FC236}">
                <a16:creationId xmlns:a16="http://schemas.microsoft.com/office/drawing/2014/main" id="{6C406B93-2F8B-47E5-A120-023DD7CAE28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379265" y="1690688"/>
            <a:ext cx="3143250" cy="4295775"/>
          </a:xfrm>
        </p:spPr>
      </p:pic>
    </p:spTree>
    <p:extLst>
      <p:ext uri="{BB962C8B-B14F-4D97-AF65-F5344CB8AC3E}">
        <p14:creationId xmlns:p14="http://schemas.microsoft.com/office/powerpoint/2010/main" val="22059557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40000">
        <p15:prstTrans prst="fracture"/>
      </p:transition>
    </mc:Choice>
    <mc:Fallback>
      <p:transition spd="slow" advTm="4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8" presetClass="entr" presetSubtype="32"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amond(out)">
                                      <p:cBhvr>
                                        <p:cTn id="11" dur="2000"/>
                                        <p:tgtEl>
                                          <p:spTgt spid="3">
                                            <p:txEl>
                                              <p:pRg st="0" end="0"/>
                                            </p:txEl>
                                          </p:spTgt>
                                        </p:tgtEl>
                                      </p:cBhvr>
                                    </p:animEffect>
                                  </p:childTnLst>
                                </p:cTn>
                              </p:par>
                              <p:par>
                                <p:cTn id="12" presetID="42" presetClass="entr" presetSubtype="0" fill="hold"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BB6ED38-FD11-468D-B0CF-0C0DCD7A9DAB}"/>
              </a:ext>
            </a:extLst>
          </p:cNvPr>
          <p:cNvSpPr txBox="1"/>
          <p:nvPr/>
        </p:nvSpPr>
        <p:spPr>
          <a:xfrm>
            <a:off x="381000" y="3748310"/>
            <a:ext cx="3676650" cy="1323439"/>
          </a:xfrm>
          <a:prstGeom prst="rect">
            <a:avLst/>
          </a:prstGeom>
          <a:noFill/>
        </p:spPr>
        <p:txBody>
          <a:bodyPr wrap="square" rtlCol="0" anchor="ctr">
            <a:spAutoFit/>
          </a:bodyPr>
          <a:lstStyle/>
          <a:p>
            <a:pPr algn="ctr"/>
            <a:r>
              <a:rPr lang="el-GR" sz="2000" dirty="0">
                <a:solidFill>
                  <a:srgbClr val="00B050"/>
                </a:solidFill>
              </a:rPr>
              <a:t>Ελπίζουμε να σας άρεσε η παρουσίαση μας</a:t>
            </a:r>
          </a:p>
          <a:p>
            <a:pPr algn="ctr"/>
            <a:r>
              <a:rPr lang="el-GR" sz="2000" dirty="0">
                <a:solidFill>
                  <a:srgbClr val="FFCC66"/>
                </a:solidFill>
              </a:rPr>
              <a:t>Σοφία Μανωλέσου</a:t>
            </a:r>
          </a:p>
          <a:p>
            <a:pPr algn="ctr"/>
            <a:r>
              <a:rPr lang="el-GR" sz="2000" dirty="0">
                <a:solidFill>
                  <a:srgbClr val="0070C0"/>
                </a:solidFill>
              </a:rPr>
              <a:t>Αλεξάνδρα Κοστρίβα</a:t>
            </a:r>
            <a:endParaRPr lang="en-US" sz="2000" dirty="0">
              <a:solidFill>
                <a:srgbClr val="0070C0"/>
              </a:solidFill>
            </a:endParaRPr>
          </a:p>
        </p:txBody>
      </p:sp>
    </p:spTree>
    <p:extLst>
      <p:ext uri="{BB962C8B-B14F-4D97-AF65-F5344CB8AC3E}">
        <p14:creationId xmlns:p14="http://schemas.microsoft.com/office/powerpoint/2010/main" val="21525587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after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
                                        </p:tgtEl>
                                        <p:attrNameLst>
                                          <p:attrName>ppt_x</p:attrName>
                                          <p:attrName>ppt_y</p:attrName>
                                        </p:attrNameLst>
                                      </p:cBhvr>
                                    </p:animMotion>
                                    <p:animRot by="1500000">
                                      <p:cBhvr>
                                        <p:cTn id="7" dur="125" fill="hold">
                                          <p:stCondLst>
                                            <p:cond delay="0"/>
                                          </p:stCondLst>
                                        </p:cTn>
                                        <p:tgtEl>
                                          <p:spTgt spid="5"/>
                                        </p:tgtEl>
                                        <p:attrNameLst>
                                          <p:attrName>r</p:attrName>
                                        </p:attrNameLst>
                                      </p:cBhvr>
                                    </p:animRot>
                                    <p:animRot by="-1500000">
                                      <p:cBhvr>
                                        <p:cTn id="8" dur="125" fill="hold">
                                          <p:stCondLst>
                                            <p:cond delay="125"/>
                                          </p:stCondLst>
                                        </p:cTn>
                                        <p:tgtEl>
                                          <p:spTgt spid="5"/>
                                        </p:tgtEl>
                                        <p:attrNameLst>
                                          <p:attrName>r</p:attrName>
                                        </p:attrNameLst>
                                      </p:cBhvr>
                                    </p:animRot>
                                    <p:animRot by="-1500000">
                                      <p:cBhvr>
                                        <p:cTn id="9" dur="125" fill="hold">
                                          <p:stCondLst>
                                            <p:cond delay="250"/>
                                          </p:stCondLst>
                                        </p:cTn>
                                        <p:tgtEl>
                                          <p:spTgt spid="5"/>
                                        </p:tgtEl>
                                        <p:attrNameLst>
                                          <p:attrName>r</p:attrName>
                                        </p:attrNameLst>
                                      </p:cBhvr>
                                    </p:animRot>
                                    <p:animRot by="1500000">
                                      <p:cBhvr>
                                        <p:cTn id="10" dur="125" fill="hold">
                                          <p:stCondLst>
                                            <p:cond delay="375"/>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179</Words>
  <Application>Microsoft Office PowerPoint</Application>
  <PresentationFormat>Widescreen</PresentationFormat>
  <Paragraphs>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Αϊ-Βασίλης-Μέγας Βασίλειος</vt:lpstr>
      <vt:lpstr>Η πρώτη εμφάνιση του Αϊ-Βασίλη</vt:lpstr>
      <vt:lpstr>Ο Μέγας Βασίλειος</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Αϊ Βασίλης-Μέγας Βασίλειος</dc:title>
  <dc:creator>ΚΟΣΤΡΙΒΑΣ ΙΩΑΝΝΗΣ</dc:creator>
  <cp:lastModifiedBy>ΚΟΣΤΡΙΒΑΣ ΙΩΑΝΝΗΣ</cp:lastModifiedBy>
  <cp:revision>9</cp:revision>
  <dcterms:created xsi:type="dcterms:W3CDTF">2020-12-21T17:53:42Z</dcterms:created>
  <dcterms:modified xsi:type="dcterms:W3CDTF">2020-12-22T20:46:04Z</dcterms:modified>
</cp:coreProperties>
</file>