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1" r:id="rId8"/>
    <p:sldId id="258" r:id="rId9"/>
    <p:sldId id="260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C03923-147B-09BE-FF5A-1A72FC561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794AEE8-E7EF-8075-1CC4-A60662AA7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F9F0A8-BBF3-F5AA-DF13-9672E64D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3C69-D980-42CA-A223-651592CA8B52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1D5EC0C-B3B9-6A04-EAB7-E21625C0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2DD43E3-5DB8-F542-73C5-B1EE8556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2D0-000A-42BE-BE5D-0B255FB252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22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15A6AA-4A3B-B443-5A13-A6CBA368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58B0D00-6683-01DC-35B5-26604514E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0D92F2-C580-1567-9CFB-DCD485B5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3C69-D980-42CA-A223-651592CA8B52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98F610-14B7-DF87-7A45-E0FB47C5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D2E4F7-C7F7-5BEB-BADA-8ED4F31D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2D0-000A-42BE-BE5D-0B255FB252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885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C19010A-24A6-4A25-25E3-2FE9E956D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0F9ABE6-8E8D-329F-254E-E3C076027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BC05074-16CF-49EE-4C06-5B5C0251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3C69-D980-42CA-A223-651592CA8B52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98D74C-16B8-5239-4522-BF2A9995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6B865C-7D1F-8395-0DEA-EA178BA0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2D0-000A-42BE-BE5D-0B255FB252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38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CB1896-777D-C9F1-A156-0A7732F8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BBBF34-A81F-ACD5-C866-53E22345E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BAE694-13BC-71D4-496E-917095D3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3C69-D980-42CA-A223-651592CA8B52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7C078E6-68DD-73BE-82A3-79066A90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267153-BD2A-B4D0-C2D6-1AA480D9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2D0-000A-42BE-BE5D-0B255FB252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98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C67C63-049D-3975-AE32-1626E8CC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91793D7-BE98-2F74-A577-94D28D894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2755125-B181-41FB-D885-BAA09C4D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3C69-D980-42CA-A223-651592CA8B52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2660AE-5A38-9DA0-0CA7-7EA01F7F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935C69-3EBC-46F4-C1B4-2D387ECF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2D0-000A-42BE-BE5D-0B255FB252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213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A7C1C6-8A81-0B26-12F1-6FF61942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8CA8A5-0C7D-EF68-E4F9-FA9B2F641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843E733-0F17-9641-3132-CA5451144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E19623E-11FF-1A56-32C0-23FCE64D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3C69-D980-42CA-A223-651592CA8B52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4839F9-A142-2B65-1C24-701E4185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EC608F2-AF4F-4068-FD88-7FA4D1FEE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2D0-000A-42BE-BE5D-0B255FB252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08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FDD447-2202-B3D3-7ECE-56D0F1D7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702DC66-AD4E-131C-E6CC-A2E02A16A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BDEAD9D-14F0-C19C-50ED-C39F7B323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B1281A7-823A-652E-C3DF-92EE4EC8C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268530B-714A-58B0-7678-0171E4EF9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D5397B3-FFDC-4BC5-8F41-D95BE03E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3C69-D980-42CA-A223-651592CA8B52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57C533F-1790-7274-A3BA-4F723FB8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622BA44-7104-99D9-624E-3E40284F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2D0-000A-42BE-BE5D-0B255FB252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88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5D0BE3-ED4A-A491-A9A9-04792D94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2D22C87-1F93-34D2-AFCB-6376E5CF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3C69-D980-42CA-A223-651592CA8B52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F6E474D-3AF2-1A45-C4D3-A8DDE16A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D1F6D27-B18E-4673-A34F-9B04BE034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2D0-000A-42BE-BE5D-0B255FB252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87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F5DF70C-E093-B1ED-7D99-27FFC636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3C69-D980-42CA-A223-651592CA8B52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9B0676E-E4C6-8430-1E81-0EC35C0D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D240E81-4D7E-BC85-A9CC-BBFADE6B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2D0-000A-42BE-BE5D-0B255FB252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51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9AEB40-D590-639F-E5E5-5085C7EE8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9A878E-0994-122A-2176-E4D7AA367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0181398-E770-9C0A-AF82-CBB50261E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F275A4B-2201-8607-C7E7-8A52F0E9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3C69-D980-42CA-A223-651592CA8B52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0B8BB47-7F41-4E4B-61F8-03AEA9CC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F59988D-DC22-067F-F010-4F208880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2D0-000A-42BE-BE5D-0B255FB252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249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08C103-F156-2346-0CA7-55F608B90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291DEEF-3D4B-E409-115A-9AD918FC5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A005CBB-4AE1-6275-EEA3-0FE603E48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37BEBD0-37C2-88C3-C6D0-560AE99D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3C69-D980-42CA-A223-651592CA8B52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BDC079C-75FD-B3D2-4AC0-D27ED56B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26A21C0-A5A9-2B3E-8275-97BECCF0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2D0-000A-42BE-BE5D-0B255FB252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23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06B9E16-1050-BDEC-5661-EEAD1D8F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9A074B5-037A-F85B-3D61-04E377A9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5443E50-1170-AE7C-A47C-A4934AAE9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E3C69-D980-42CA-A223-651592CA8B52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63DA92C-F809-5F6E-68A3-35D699296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E9B5CA-7678-9B0C-72D0-260AE3801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472D0-000A-42BE-BE5D-0B255FB252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459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5F5982-9BD7-E3A2-9FDA-F4D943EBF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Ο χαρταετός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52F66BB-A799-864A-B710-8045BECBD9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/>
              <a:t>Χαρταετοί στην Τέχνη: Ένα Ταξίδι μέσα από τους Πίνακες</a:t>
            </a:r>
          </a:p>
        </p:txBody>
      </p:sp>
    </p:spTree>
    <p:extLst>
      <p:ext uri="{BB962C8B-B14F-4D97-AF65-F5344CB8AC3E}">
        <p14:creationId xmlns:p14="http://schemas.microsoft.com/office/powerpoint/2010/main" val="194363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458934-035C-41A0-A454-EB19833A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0DF7117-287B-562F-2A53-BD8499AFA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976" y="1825625"/>
            <a:ext cx="6058047" cy="4351338"/>
          </a:xfrm>
        </p:spPr>
      </p:pic>
    </p:spTree>
    <p:extLst>
      <p:ext uri="{BB962C8B-B14F-4D97-AF65-F5344CB8AC3E}">
        <p14:creationId xmlns:p14="http://schemas.microsoft.com/office/powerpoint/2010/main" val="268213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26E73-213F-3CDF-3A5D-2E6B4B4E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Δημήτρης Μυταράς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A09EDB1-70DA-8442-CEF9-89D0FBE37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0567" y="365125"/>
            <a:ext cx="3773899" cy="55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3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1D4836-B527-1055-8CC0-934D3F2E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Όπη</a:t>
            </a:r>
            <a:r>
              <a:rPr lang="el-GR" dirty="0"/>
              <a:t> Ζούνη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FF85F99-6983-7B30-33D0-585193B3A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5017" y="1825625"/>
            <a:ext cx="54219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6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21EAF4-A194-A18A-2E9A-1CD94DD6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Αλέκος Φασιανός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6D32994-685D-B6E2-7539-45CB43CD7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908" y="1825625"/>
            <a:ext cx="74381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7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BD2B86-3F06-9CBC-E6A6-0B8F08A9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4C8054C-27F1-40B7-C7FD-9A27E0C62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994" y="1825625"/>
            <a:ext cx="4498012" cy="435133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B1D81C9-9A02-9BA7-F672-3B0B46CF6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50247"/>
            <a:ext cx="7027606" cy="9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0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176A17-1BF2-8019-49A0-7A367D21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Νίκος Χατζηκυριάκος Γκίκας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BE87DCA-FCBF-EF0F-96FA-2FB6856EF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391" y="1825625"/>
            <a:ext cx="63292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1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1C3D61-01A2-B769-957B-F594C459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CD14D04-1FF5-8BEC-A3C6-501E17D96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043" y="523081"/>
            <a:ext cx="696791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200254-FC5D-1FBA-1029-5BC96C93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33F186-E793-8EE6-A79D-B41E4E41A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351283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Ευρεία οθόνη</PresentationFormat>
  <Paragraphs>6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Ο χαρταετός</vt:lpstr>
      <vt:lpstr>Παρουσίαση του PowerPoint</vt:lpstr>
      <vt:lpstr>Δημήτρης Μυταράς</vt:lpstr>
      <vt:lpstr>Όπη Ζούνη</vt:lpstr>
      <vt:lpstr>Αλέκος Φασιανός</vt:lpstr>
      <vt:lpstr>Παρουσίαση του PowerPoint</vt:lpstr>
      <vt:lpstr>Νίκος Χατζηκυριάκος Γκίκας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Katerina Drosou</dc:creator>
  <cp:lastModifiedBy>Katerina Drosou</cp:lastModifiedBy>
  <cp:revision>1</cp:revision>
  <dcterms:created xsi:type="dcterms:W3CDTF">2025-03-03T20:43:15Z</dcterms:created>
  <dcterms:modified xsi:type="dcterms:W3CDTF">2025-03-03T20:46:31Z</dcterms:modified>
</cp:coreProperties>
</file>